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A42F0-59F0-456E-989D-1B9804E6DEC0}" v="385" dt="2023-05-21T13:04:38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oto-paysage.com/displayimage.php?album=34&amp;pid=719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chalkboard/c/carbon-dioxide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pollution-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laeos-blog.blogspot.com/2014/01/lluvia-acida-y-perdida-de-ozono.html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athmanduk2.wordpress.com/2016/09/16/international-day-for-the-preservation-of-the-ozone-layer-september-16-2016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thinsideofyou.org/documentary-the-great-global-warming-swindle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llutant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mountain, sky, outdoor, grass&#10;&#10;Description automatically generated">
            <a:extLst>
              <a:ext uri="{FF2B5EF4-FFF2-40B4-BE49-F238E27FC236}">
                <a16:creationId xmlns:a16="http://schemas.microsoft.com/office/drawing/2014/main" id="{024C073B-1050-DEF3-614D-BBBCD052D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cs typeface="Calibri Light"/>
              </a:rPr>
              <a:t>Pollution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cs typeface="Calibri"/>
              </a:rPr>
              <a:t>Quiz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C2C2-45FA-FD85-081B-7D68F8D1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40606"/>
            <a:ext cx="3932237" cy="16002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dirty="0">
                <a:latin typeface="Calibri"/>
                <a:ea typeface="Verdana"/>
                <a:cs typeface="Calibri"/>
              </a:rPr>
              <a:t>Question 9:</a:t>
            </a:r>
            <a:r>
              <a:rPr lang="en-US" sz="3600" dirty="0">
                <a:latin typeface="Calibri"/>
                <a:ea typeface="Verdana"/>
                <a:cs typeface="Calibri"/>
              </a:rPr>
              <a:t> The carbon dioxide content in the air that we exhale is about: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2AF4CE4-2996-2BDB-DD33-38353F30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365" r="836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5E8B2-AAF5-2103-9BC6-E4793B5B5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444" y="3343275"/>
            <a:ext cx="393223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1200" dirty="0">
                <a:latin typeface="Verdana"/>
                <a:ea typeface="Verdana"/>
              </a:rPr>
            </a:br>
            <a:r>
              <a:rPr lang="en-US" sz="3200" dirty="0">
                <a:latin typeface="Calibri"/>
                <a:ea typeface="Verdana"/>
                <a:cs typeface="Calibri"/>
              </a:rPr>
              <a:t>(a) 4%</a:t>
            </a:r>
            <a:br>
              <a:rPr lang="en-US" sz="3200" dirty="0">
                <a:latin typeface="Calibri"/>
                <a:ea typeface="Verdana"/>
              </a:rPr>
            </a:br>
            <a:r>
              <a:rPr lang="en-US" sz="3200" dirty="0">
                <a:latin typeface="Calibri"/>
                <a:ea typeface="Verdana"/>
                <a:cs typeface="Calibri"/>
              </a:rPr>
              <a:t>(b) 8%</a:t>
            </a:r>
            <a:br>
              <a:rPr lang="en-US" sz="3200" dirty="0">
                <a:latin typeface="Calibri"/>
                <a:ea typeface="Verdana"/>
              </a:rPr>
            </a:br>
            <a:r>
              <a:rPr lang="en-US" sz="3200" dirty="0">
                <a:latin typeface="Calibri"/>
                <a:ea typeface="Verdana"/>
                <a:cs typeface="Calibri"/>
              </a:rPr>
              <a:t>(c) 12%</a:t>
            </a:r>
            <a:br>
              <a:rPr lang="en-US" sz="3200" dirty="0">
                <a:latin typeface="Calibri"/>
                <a:ea typeface="Verdana"/>
              </a:rPr>
            </a:br>
            <a:r>
              <a:rPr lang="en-US" sz="3200" dirty="0">
                <a:latin typeface="Calibri"/>
                <a:ea typeface="Verdana"/>
                <a:cs typeface="Calibri"/>
              </a:rPr>
              <a:t>(d) 16%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984B7-840A-8504-B066-74B7BB69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3188" y="5861050"/>
            <a:ext cx="6172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37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5EF37-F527-2A25-3BDA-3DADCC0F3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066" y="540461"/>
            <a:ext cx="10515600" cy="5818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b="1" dirty="0">
                <a:latin typeface="Calibri"/>
                <a:ea typeface="Verdana"/>
                <a:cs typeface="Calibri"/>
              </a:rPr>
              <a:t>Question 10: </a:t>
            </a:r>
            <a:r>
              <a:rPr lang="en-US" sz="4800" dirty="0">
                <a:latin typeface="Calibri"/>
                <a:ea typeface="Verdana"/>
                <a:cs typeface="Calibri"/>
              </a:rPr>
              <a:t>Air pollution effects are usually found on:</a:t>
            </a:r>
          </a:p>
          <a:p>
            <a:pPr marL="0" indent="0">
              <a:buNone/>
            </a:pP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Leaves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Flowers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Stems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Roots</a:t>
            </a:r>
            <a:endParaRPr lang="en-US" sz="3600">
              <a:latin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14633F-6BFC-8F5B-26C0-27F51CB34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514600"/>
            <a:ext cx="5993606" cy="350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34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2A609-0F79-24D3-27AE-8EE898AC7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06" y="492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b="1" dirty="0">
                <a:latin typeface="Calibri"/>
                <a:ea typeface="Verdana"/>
                <a:cs typeface="Calibri"/>
              </a:rPr>
              <a:t>Question 11: </a:t>
            </a:r>
            <a:r>
              <a:rPr lang="en-US" sz="5400" dirty="0">
                <a:latin typeface="Calibri"/>
                <a:ea typeface="Verdana"/>
                <a:cs typeface="Calibri"/>
              </a:rPr>
              <a:t>The cooling agent in a refrigerator is:</a:t>
            </a:r>
          </a:p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Oxygen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Nitrogen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Freon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carbon dioxide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12CBF2-4F6F-DA3F-C386-F3C71CC3D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994" y="2466975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99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6A83C-D461-1A64-736D-BE35F1CE8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33734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b="1" dirty="0">
                <a:latin typeface="Calibri"/>
                <a:ea typeface="Verdana"/>
                <a:cs typeface="Calibri"/>
              </a:rPr>
              <a:t>Question 12: </a:t>
            </a:r>
            <a:r>
              <a:rPr lang="en-US" sz="5400" dirty="0">
                <a:latin typeface="Calibri"/>
                <a:ea typeface="Verdana"/>
                <a:cs typeface="Calibri"/>
              </a:rPr>
              <a:t>Air pollution is not caused by: </a:t>
            </a:r>
          </a:p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Pollen grains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Automobiles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Industries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Hydro-electric power</a:t>
            </a:r>
            <a:endParaRPr lang="en-US" sz="3600">
              <a:latin typeface="Calibri"/>
              <a:cs typeface="Calibri"/>
            </a:endParaRPr>
          </a:p>
        </p:txBody>
      </p:sp>
      <p:pic>
        <p:nvPicPr>
          <p:cNvPr id="4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7E944B9-E6B5-AC7B-CABB-A4EF0542A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81837" y="2406219"/>
            <a:ext cx="2743200" cy="2831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ABADC3-9425-25D8-FA2D-5E8B51A45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81837" y="5237956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0091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BC51A-9FB4-370C-E334-FB9AD8F7E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1688"/>
            <a:ext cx="10515600" cy="5375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b="1" dirty="0">
                <a:latin typeface="Calibri"/>
                <a:ea typeface="Verdana"/>
                <a:cs typeface="Calibri"/>
              </a:rPr>
              <a:t>Question 13:</a:t>
            </a:r>
            <a:r>
              <a:rPr lang="en-US" sz="5400" dirty="0">
                <a:latin typeface="Calibri"/>
                <a:ea typeface="Verdana"/>
                <a:cs typeface="Calibri"/>
              </a:rPr>
              <a:t> Acid rain is caused due to pollution of the atmosphere by:</a:t>
            </a:r>
          </a:p>
          <a:p>
            <a:pPr marL="0" indent="0">
              <a:buNone/>
            </a:pPr>
            <a:br>
              <a:rPr lang="en-US" sz="12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Carbon Dioxide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Methane Gas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Ozone &amp; Carbon Dioxide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Nitrous Oxide &amp; Sulfur Dioxide</a:t>
            </a:r>
            <a:endParaRPr lang="en-US" sz="3600">
              <a:latin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D32163-1C6D-F43E-CBAB-FDE2150B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0025" y="2755011"/>
            <a:ext cx="2743200" cy="1824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B78BA-3247-B63C-6195-26FAD90BF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20025" y="457993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95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A3E82-B0A5-F563-F738-2C3D8069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56" y="8255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b="1" dirty="0">
                <a:latin typeface="Calibri"/>
                <a:ea typeface="Verdana"/>
                <a:cs typeface="Calibri"/>
              </a:rPr>
              <a:t>Question 14:</a:t>
            </a:r>
            <a:r>
              <a:rPr lang="en-US" sz="5400" dirty="0">
                <a:latin typeface="Calibri"/>
                <a:ea typeface="Verdana"/>
                <a:cs typeface="Calibri"/>
              </a:rPr>
              <a:t> Ozone protects the living organisms on the Earth from:</a:t>
            </a:r>
          </a:p>
          <a:p>
            <a:pPr marL="0" indent="0">
              <a:buNone/>
            </a:pP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Ultraviolet radiations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Infrared radiations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Gamma radiations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None of the above</a:t>
            </a:r>
            <a:endParaRPr lang="en-US" sz="3600">
              <a:latin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8BE966-4371-DFA2-8D78-E3F6EEFC9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86588" y="3005138"/>
            <a:ext cx="2743200" cy="2478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3834C5-3BF7-EE98-028F-5E0E7936D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93744" y="4555332"/>
            <a:ext cx="2743200" cy="56753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1867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AB73D-881A-A2B2-89EE-3D528D0ED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5469"/>
            <a:ext cx="10515600" cy="56014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b="1" dirty="0">
                <a:latin typeface="Calibri"/>
                <a:ea typeface="Verdana"/>
                <a:cs typeface="Calibri"/>
              </a:rPr>
              <a:t>Extra question: </a:t>
            </a:r>
            <a:r>
              <a:rPr lang="en-US" sz="5400" dirty="0">
                <a:latin typeface="Calibri"/>
                <a:ea typeface="Verdana"/>
                <a:cs typeface="Calibri"/>
              </a:rPr>
              <a:t>Green House gas is:</a:t>
            </a:r>
          </a:p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Nitrogen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Oxygen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Methane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Carbon dioxide</a:t>
            </a:r>
            <a:endParaRPr lang="en-US" sz="3600">
              <a:latin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25D783-6649-B5FB-4C0C-D949B75FE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806" y="259318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54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3C11-E4F4-5379-F22F-DF48B556F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>
                <a:latin typeface="Calibri"/>
                <a:ea typeface="Verdana"/>
                <a:cs typeface="Calibri"/>
              </a:rPr>
              <a:t>Question 1: </a:t>
            </a:r>
            <a:r>
              <a:rPr lang="en-US" sz="5400" dirty="0">
                <a:latin typeface="Calibri"/>
                <a:ea typeface="Verdana"/>
                <a:cs typeface="Calibri"/>
              </a:rPr>
              <a:t>Carbon monoxide is a major pollutant of:</a:t>
            </a:r>
            <a:endParaRPr lang="en-US" sz="5400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AC7F3-ABFE-3C49-821A-13F1622C8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Water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Air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Noise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Soil</a:t>
            </a:r>
            <a:endParaRPr lang="en-US" sz="3600">
              <a:latin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3F34C1-5C2C-5852-2D55-39D749C01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514823"/>
            <a:ext cx="4983706" cy="28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3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5F3B5-8A9F-CD72-7EBA-9BCB2208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 dirty="0">
                <a:latin typeface="Calibri"/>
                <a:ea typeface="Verdana"/>
                <a:cs typeface="Calibri"/>
              </a:rPr>
              <a:t>Question 2:</a:t>
            </a:r>
            <a:r>
              <a:rPr lang="en-US" sz="5400" dirty="0">
                <a:latin typeface="Calibri"/>
                <a:ea typeface="Verdana"/>
                <a:cs typeface="Calibri"/>
              </a:rPr>
              <a:t> Supersonic jets cause pollution by thinning of:</a:t>
            </a:r>
            <a:endParaRPr lang="en-US" sz="5400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EB20F-CB7E-629D-25D4-551B7C292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Sulfur dioxide layer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Carbon dioxide layer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Ozone layer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None of these</a:t>
            </a:r>
            <a:endParaRPr lang="en-US" sz="3600">
              <a:latin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B3DBA7-36A3-91EA-2913-1B6180A4D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296" y="3355958"/>
            <a:ext cx="3175378" cy="22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2345-8CD2-3E6E-F9AF-DEF2CD54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>
                <a:latin typeface="Calibri"/>
                <a:ea typeface="Verdana"/>
                <a:cs typeface="Calibri"/>
              </a:rPr>
              <a:t>Question 3: </a:t>
            </a:r>
            <a:r>
              <a:rPr lang="en-US" sz="4800" dirty="0">
                <a:latin typeface="Calibri"/>
                <a:ea typeface="Verdana"/>
                <a:cs typeface="Calibri"/>
              </a:rPr>
              <a:t>Which one of the following fuels causes minimal air pollution?</a:t>
            </a:r>
            <a:endParaRPr lang="en-US" sz="4800" dirty="0">
              <a:latin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E9EC4EC-F718-065F-492A-36CDB8F1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516"/>
            <a:ext cx="5181600" cy="345355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9E15A-4A69-5D67-858B-279700AECA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Kerosene oil</a:t>
            </a:r>
            <a:br>
              <a:rPr lang="en-US" sz="3600" dirty="0">
                <a:latin typeface="Calibri"/>
                <a:ea typeface="Verdana"/>
              </a:rPr>
            </a:br>
            <a:r>
              <a:rPr lang="hr-HR" sz="3600" dirty="0">
                <a:latin typeface="Calibri"/>
                <a:ea typeface="Verdana"/>
                <a:cs typeface="Calibri"/>
              </a:rPr>
              <a:t>(b</a:t>
            </a:r>
            <a:r>
              <a:rPr lang="en-US" sz="3600" dirty="0">
                <a:latin typeface="Calibri"/>
                <a:ea typeface="Verdana"/>
                <a:cs typeface="Calibri"/>
              </a:rPr>
              <a:t>) Hydrogen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</a:t>
            </a:r>
            <a:r>
              <a:rPr lang="hr-HR" sz="3600" dirty="0">
                <a:latin typeface="Calibri"/>
                <a:ea typeface="Verdana"/>
                <a:cs typeface="Calibri"/>
              </a:rPr>
              <a:t>c</a:t>
            </a:r>
            <a:r>
              <a:rPr lang="en-US" sz="3600">
                <a:latin typeface="Calibri"/>
                <a:ea typeface="Verdana"/>
                <a:cs typeface="Calibri"/>
              </a:rPr>
              <a:t>) </a:t>
            </a:r>
            <a:r>
              <a:rPr lang="en-US" sz="3600" dirty="0">
                <a:latin typeface="Calibri"/>
                <a:ea typeface="Verdana"/>
                <a:cs typeface="Calibri"/>
              </a:rPr>
              <a:t>Coal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Diesel</a:t>
            </a:r>
            <a:endParaRPr lang="en-US"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723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17F8-188A-B2C6-1AE7-2B4BFC146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latin typeface="Calibri"/>
                <a:ea typeface="Verdana"/>
                <a:cs typeface="Calibri"/>
              </a:rPr>
              <a:t>Question 4:</a:t>
            </a:r>
            <a:r>
              <a:rPr lang="en-US" sz="5400" dirty="0">
                <a:latin typeface="Calibri"/>
                <a:ea typeface="Verdana"/>
                <a:cs typeface="Calibri"/>
              </a:rPr>
              <a:t> Clouds are present in:</a:t>
            </a:r>
            <a:endParaRPr lang="en-US" sz="5400" dirty="0">
              <a:latin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73CE5B-AE20-D119-AFD7-05F41CE63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0A198-A981-C2FB-6DE8-5E7A4835E6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troposphere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stratosphere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mesosphere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thermosphere</a:t>
            </a:r>
            <a:endParaRPr lang="en-US"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08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4E45-9262-68D8-BACB-D99134E7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ea typeface="Verdana"/>
                <a:cs typeface="Calibri"/>
              </a:rPr>
              <a:t>Question 5: </a:t>
            </a:r>
            <a:r>
              <a:rPr lang="en-US" dirty="0">
                <a:latin typeface="Calibri"/>
                <a:ea typeface="Verdana"/>
                <a:cs typeface="Calibri"/>
              </a:rPr>
              <a:t>Global warming is caused due to the____ concentration of CO</a:t>
            </a:r>
            <a:r>
              <a:rPr lang="en-US" baseline="-25000" dirty="0">
                <a:latin typeface="Calibri"/>
                <a:ea typeface="Verdana"/>
                <a:cs typeface="Calibri"/>
              </a:rPr>
              <a:t>2</a:t>
            </a:r>
            <a:r>
              <a:rPr lang="en-US" dirty="0">
                <a:latin typeface="Calibri"/>
                <a:ea typeface="Verdana"/>
                <a:cs typeface="Calibri"/>
              </a:rPr>
              <a:t> in the air.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381C-543C-1594-4E14-23DF9AFC3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Decreased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Increased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Both (a) &amp; (b)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None of these</a:t>
            </a:r>
            <a:endParaRPr lang="en-US" sz="3600">
              <a:latin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1DCA4A7-586A-0AB9-64AB-4A79AE2F4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32728" y="2426663"/>
            <a:ext cx="2743200" cy="2880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F23442-A442-2199-044D-6F6E38422D0F}"/>
              </a:ext>
            </a:extLst>
          </p:cNvPr>
          <p:cNvSpPr txBox="1"/>
          <p:nvPr/>
        </p:nvSpPr>
        <p:spPr>
          <a:xfrm>
            <a:off x="6350758" y="4260613"/>
            <a:ext cx="2743200" cy="49947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625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0FED3-10E5-4BE3-D7CE-F6753DD8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2125"/>
            <a:ext cx="3932237" cy="16002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>
                <a:latin typeface="Calibri"/>
                <a:ea typeface="Verdana"/>
                <a:cs typeface="Calibri"/>
              </a:rPr>
              <a:t>Question 6: </a:t>
            </a:r>
            <a:r>
              <a:rPr lang="en-US" dirty="0">
                <a:latin typeface="Calibri"/>
                <a:ea typeface="Verdana"/>
                <a:cs typeface="Calibri"/>
              </a:rPr>
              <a:t>Generally speaking, the atmosphere in big cities is polluted mostly by: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FF04942-671B-2DD9-1DC7-2863F7A92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75" r="1437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85EA1-6029-D9EF-D1D4-58748B635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191" y="2717042"/>
            <a:ext cx="393223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1200" dirty="0">
                <a:latin typeface="Verdana"/>
                <a:ea typeface="Verdana"/>
              </a:rPr>
            </a:br>
            <a:r>
              <a:rPr lang="en-US" sz="2800" dirty="0">
                <a:latin typeface="Calibri"/>
                <a:ea typeface="Verdana"/>
                <a:cs typeface="Calibri"/>
              </a:rPr>
              <a:t>(a) Radioactive fall out</a:t>
            </a:r>
            <a:br>
              <a:rPr lang="en-US" sz="2800" dirty="0">
                <a:latin typeface="Calibri"/>
                <a:ea typeface="Verdana"/>
              </a:rPr>
            </a:br>
            <a:r>
              <a:rPr lang="en-US" sz="2800" dirty="0">
                <a:latin typeface="Calibri"/>
                <a:ea typeface="Verdana"/>
                <a:cs typeface="Calibri"/>
              </a:rPr>
              <a:t>(b) Household waste</a:t>
            </a:r>
            <a:br>
              <a:rPr lang="en-US" sz="2800" dirty="0">
                <a:latin typeface="Calibri"/>
                <a:ea typeface="Verdana"/>
              </a:rPr>
            </a:br>
            <a:r>
              <a:rPr lang="en-US" sz="2800" dirty="0">
                <a:latin typeface="Calibri"/>
                <a:ea typeface="Verdana"/>
                <a:cs typeface="Calibri"/>
              </a:rPr>
              <a:t>(c) Automobile exhaust</a:t>
            </a:r>
            <a:br>
              <a:rPr lang="en-US" sz="2800" dirty="0">
                <a:latin typeface="Calibri"/>
                <a:ea typeface="Verdana"/>
              </a:rPr>
            </a:br>
            <a:r>
              <a:rPr lang="en-US" sz="2800" dirty="0">
                <a:latin typeface="Calibri"/>
                <a:ea typeface="Verdana"/>
                <a:cs typeface="Calibri"/>
              </a:rPr>
              <a:t>(d) Pesticide residues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95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629B4-3578-0D4F-6C61-F0D1F833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latin typeface="Calibri"/>
                <a:ea typeface="Verdana"/>
                <a:cs typeface="Calibri"/>
              </a:rPr>
              <a:t>Question 7: </a:t>
            </a:r>
            <a:r>
              <a:rPr lang="en-US" sz="5400" dirty="0">
                <a:latin typeface="Calibri"/>
                <a:ea typeface="Verdana"/>
                <a:cs typeface="Calibri"/>
              </a:rPr>
              <a:t>Most harmful pollutant is:</a:t>
            </a:r>
            <a:endParaRPr lang="en-US" sz="5400" dirty="0">
              <a:latin typeface="Calibri"/>
              <a:cs typeface="Calibri"/>
            </a:endParaRPr>
          </a:p>
        </p:txBody>
      </p:sp>
      <p:pic>
        <p:nvPicPr>
          <p:cNvPr id="5" name="Picture 5" descr="A picture containing outdoor, sky, water, nature&#10;&#10;Description automatically generated">
            <a:extLst>
              <a:ext uri="{FF2B5EF4-FFF2-40B4-BE49-F238E27FC236}">
                <a16:creationId xmlns:a16="http://schemas.microsoft.com/office/drawing/2014/main" id="{EAEFBE53-D257-6D34-1C45-17F2F25783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19188" y="2205830"/>
            <a:ext cx="3417093" cy="307895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5391B-F8AB-8770-969A-38B83CBCD3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 </a:t>
            </a:r>
            <a:r>
              <a:rPr lang="en-US" sz="3600" i="1" dirty="0">
                <a:latin typeface="Calibri"/>
                <a:ea typeface="Verdana"/>
                <a:cs typeface="Calibri"/>
              </a:rPr>
              <a:t>CO</a:t>
            </a:r>
            <a:r>
              <a:rPr lang="en-US" sz="3600" baseline="-25000" dirty="0">
                <a:latin typeface="Calibri"/>
                <a:ea typeface="Verdana"/>
                <a:cs typeface="Calibri"/>
              </a:rPr>
              <a:t>2</a:t>
            </a:r>
            <a:br>
              <a:rPr lang="en-US" sz="3600" baseline="-25000" dirty="0">
                <a:latin typeface="Calibri"/>
                <a:ea typeface="Verdana"/>
              </a:rPr>
            </a:br>
            <a:r>
              <a:rPr lang="en-US" sz="3600" baseline="-25000" dirty="0">
                <a:latin typeface="Calibri"/>
                <a:ea typeface="Verdana"/>
                <a:cs typeface="Calibri"/>
              </a:rPr>
              <a:t>(b) </a:t>
            </a:r>
            <a:r>
              <a:rPr lang="en-US" sz="3600" i="1" dirty="0">
                <a:latin typeface="Calibri"/>
                <a:ea typeface="Verdana"/>
                <a:cs typeface="Calibri"/>
              </a:rPr>
              <a:t>SO</a:t>
            </a:r>
            <a:r>
              <a:rPr lang="en-US" sz="3600" baseline="-25000" dirty="0">
                <a:latin typeface="Calibri"/>
                <a:ea typeface="Verdana"/>
                <a:cs typeface="Calibri"/>
              </a:rPr>
              <a:t>3</a:t>
            </a:r>
            <a:br>
              <a:rPr lang="en-US" sz="3600" baseline="-25000" dirty="0">
                <a:latin typeface="Calibri"/>
                <a:ea typeface="Verdana"/>
              </a:rPr>
            </a:br>
            <a:r>
              <a:rPr lang="en-US" sz="3600" baseline="-25000" dirty="0">
                <a:latin typeface="Calibri"/>
                <a:ea typeface="Verdana"/>
                <a:cs typeface="Calibri"/>
              </a:rPr>
              <a:t>(c) </a:t>
            </a:r>
            <a:r>
              <a:rPr lang="en-US" sz="3600" i="1" dirty="0">
                <a:latin typeface="Calibri"/>
                <a:ea typeface="Verdana"/>
                <a:cs typeface="Calibri"/>
              </a:rPr>
              <a:t>NO</a:t>
            </a:r>
            <a:r>
              <a:rPr lang="en-US" sz="3600" baseline="-25000" dirty="0">
                <a:latin typeface="Calibri"/>
                <a:ea typeface="Verdana"/>
                <a:cs typeface="Calibri"/>
              </a:rPr>
              <a:t>2</a:t>
            </a:r>
            <a:br>
              <a:rPr lang="en-US" sz="3600" baseline="-25000" dirty="0">
                <a:latin typeface="Calibri"/>
                <a:ea typeface="Verdana"/>
              </a:rPr>
            </a:br>
            <a:r>
              <a:rPr lang="en-US" sz="3600" baseline="-25000" dirty="0">
                <a:latin typeface="Calibri"/>
                <a:ea typeface="Verdana"/>
                <a:cs typeface="Calibri"/>
              </a:rPr>
              <a:t>(d) </a:t>
            </a:r>
            <a:r>
              <a:rPr lang="en-US" sz="3600" i="1" dirty="0">
                <a:latin typeface="Calibri"/>
                <a:ea typeface="Verdana"/>
                <a:cs typeface="Calibri"/>
              </a:rPr>
              <a:t>SO</a:t>
            </a:r>
            <a:r>
              <a:rPr lang="en-US" sz="3600" baseline="-25000" dirty="0">
                <a:latin typeface="Calibri"/>
                <a:ea typeface="Verdana"/>
                <a:cs typeface="Calibri"/>
              </a:rPr>
              <a:t>2</a:t>
            </a:r>
            <a:endParaRPr lang="en-US" sz="360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EA5F9-2F56-64BC-7C74-8BBC14F1B5DC}"/>
              </a:ext>
            </a:extLst>
          </p:cNvPr>
          <p:cNvSpPr txBox="1"/>
          <p:nvPr/>
        </p:nvSpPr>
        <p:spPr>
          <a:xfrm>
            <a:off x="1238251" y="5926931"/>
            <a:ext cx="3417093" cy="127001"/>
          </a:xfrm>
          <a:prstGeom prst="rect">
            <a:avLst/>
          </a:prstGeom>
        </p:spPr>
        <p:txBody>
          <a:bodyPr lIns="91440" tIns="45720" rIns="91440" bIns="45720" anchor="t">
            <a:normAutofit fontScale="250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58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AB5A5-A5A4-96C2-0950-8AC03627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latin typeface="Calibri"/>
                <a:ea typeface="Verdana"/>
                <a:cs typeface="Calibri"/>
              </a:rPr>
              <a:t>Question 8: </a:t>
            </a:r>
            <a:r>
              <a:rPr lang="en-US" sz="5400" dirty="0">
                <a:latin typeface="Calibri"/>
                <a:ea typeface="Verdana"/>
                <a:cs typeface="Calibri"/>
              </a:rPr>
              <a:t>Air is a/an:</a:t>
            </a:r>
            <a:endParaRPr lang="en-US" sz="5400" dirty="0">
              <a:latin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1231D9F-810B-4D94-1049-00D80D084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988"/>
            <a:ext cx="5181600" cy="345261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30E97-8F6F-901D-9FBF-B1A7CBAFEB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1200" dirty="0">
                <a:latin typeface="Verdana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(a) element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(b) Compound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(c) mixture</a:t>
            </a:r>
            <a:br>
              <a:rPr lang="en-US" sz="3600" dirty="0">
                <a:latin typeface="Calibri"/>
                <a:ea typeface="Verdana"/>
              </a:rPr>
            </a:br>
            <a:r>
              <a:rPr lang="en-US" sz="3600" dirty="0">
                <a:latin typeface="Calibri"/>
                <a:ea typeface="Verdana"/>
                <a:cs typeface="Calibri"/>
              </a:rPr>
              <a:t>(d) None of these</a:t>
            </a:r>
            <a:endParaRPr lang="en-US"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252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529</Words>
  <Application>Microsoft Office PowerPoint</Application>
  <PresentationFormat>Široki zaslon</PresentationFormat>
  <Paragraphs>33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office theme</vt:lpstr>
      <vt:lpstr>Pollution</vt:lpstr>
      <vt:lpstr>Question 1: Carbon monoxide is a major pollutant of:</vt:lpstr>
      <vt:lpstr>Question 2: Supersonic jets cause pollution by thinning of:</vt:lpstr>
      <vt:lpstr>Question 3: Which one of the following fuels causes minimal air pollution?</vt:lpstr>
      <vt:lpstr>Question 4: Clouds are present in:</vt:lpstr>
      <vt:lpstr>Question 5: Global warming is caused due to the____ concentration of CO2 in the air.</vt:lpstr>
      <vt:lpstr>Question 6: Generally speaking, the atmosphere in big cities is polluted mostly by:</vt:lpstr>
      <vt:lpstr>Question 7: Most harmful pollutant is:</vt:lpstr>
      <vt:lpstr>Question 8: Air is a/an:</vt:lpstr>
      <vt:lpstr>Question 9: The carbon dioxide content in the air that we exhale is about: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Učitelj</cp:lastModifiedBy>
  <cp:revision>206</cp:revision>
  <dcterms:created xsi:type="dcterms:W3CDTF">2023-05-21T12:14:59Z</dcterms:created>
  <dcterms:modified xsi:type="dcterms:W3CDTF">2023-05-22T06:45:55Z</dcterms:modified>
</cp:coreProperties>
</file>