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8" r:id="rId4"/>
    <p:sldId id="258" r:id="rId5"/>
    <p:sldId id="261" r:id="rId6"/>
    <p:sldId id="262" r:id="rId7"/>
    <p:sldId id="263" r:id="rId8"/>
    <p:sldId id="264" r:id="rId9"/>
    <p:sldId id="266"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A6927430-234A-49E9-A77E-DE8D6BAF724C}">
          <p14:sldIdLst>
            <p14:sldId id="256"/>
          </p14:sldIdLst>
        </p14:section>
        <p14:section name="Başlıksız Bölüm" id="{7265A878-FA34-41FE-AEFD-4A672CA23728}">
          <p14:sldIdLst>
            <p14:sldId id="257"/>
            <p14:sldId id="268"/>
            <p14:sldId id="258"/>
            <p14:sldId id="261"/>
            <p14:sldId id="262"/>
            <p14:sldId id="263"/>
            <p14:sldId id="264"/>
            <p14:sldId id="266"/>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13" autoAdjust="0"/>
    <p:restoredTop sz="94660"/>
  </p:normalViewPr>
  <p:slideViewPr>
    <p:cSldViewPr snapToGrid="0">
      <p:cViewPr varScale="1">
        <p:scale>
          <a:sx n="88" d="100"/>
          <a:sy n="88" d="100"/>
        </p:scale>
        <p:origin x="44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6.xml.rels><?xml version="1.0" encoding="UTF-8" standalone="yes"?>
<Relationships xmlns="http://schemas.openxmlformats.org/package/2006/relationships"><Relationship Id="rId3" Type="http://schemas.openxmlformats.org/officeDocument/2006/relationships/hyperlink" Target="https://www.rainsoft.com.tr/" TargetMode="External"/><Relationship Id="rId2" Type="http://schemas.openxmlformats.org/officeDocument/2006/relationships/hyperlink" Target="https://ekolojist.net/" TargetMode="External"/><Relationship Id="rId1" Type="http://schemas.openxmlformats.org/officeDocument/2006/relationships/hyperlink" Target="https://www.hurriyet.com.tr/" TargetMode="External"/><Relationship Id="rId5" Type="http://schemas.openxmlformats.org/officeDocument/2006/relationships/hyperlink" Target="https://bilgihanem.com/" TargetMode="External"/><Relationship Id="rId4" Type="http://schemas.openxmlformats.org/officeDocument/2006/relationships/hyperlink" Target="https://tr.wikipedia.org/" TargetMode="External"/></Relationships>
</file>

<file path=ppt/diagrams/_rels/drawing16.xml.rels><?xml version="1.0" encoding="UTF-8" standalone="yes"?>
<Relationships xmlns="http://schemas.openxmlformats.org/package/2006/relationships"><Relationship Id="rId3" Type="http://schemas.openxmlformats.org/officeDocument/2006/relationships/hyperlink" Target="https://www.rainsoft.com.tr/" TargetMode="External"/><Relationship Id="rId2" Type="http://schemas.openxmlformats.org/officeDocument/2006/relationships/hyperlink" Target="https://ekolojist.net/" TargetMode="External"/><Relationship Id="rId1" Type="http://schemas.openxmlformats.org/officeDocument/2006/relationships/hyperlink" Target="https://www.hurriyet.com.tr/" TargetMode="External"/><Relationship Id="rId5" Type="http://schemas.openxmlformats.org/officeDocument/2006/relationships/hyperlink" Target="https://bilgihanem.com/" TargetMode="External"/><Relationship Id="rId4" Type="http://schemas.openxmlformats.org/officeDocument/2006/relationships/hyperlink" Target="https://tr.wikipedia.org/" TargetMode="Externa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C608F-6B62-48A8-9864-E14AD24B5A98}"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tr-TR"/>
        </a:p>
      </dgm:t>
    </dgm:pt>
    <dgm:pt modelId="{B3D564D5-3899-4018-9B10-1A5DB1979B37}">
      <dgm:prSet/>
      <dgm:spPr/>
      <dgm:t>
        <a:bodyPr/>
        <a:lstStyle/>
        <a:p>
          <a:pPr algn="ctr"/>
          <a:r>
            <a:rPr lang="tr-TR" b="0" i="0" dirty="0" err="1"/>
            <a:t>Water</a:t>
          </a:r>
          <a:r>
            <a:rPr lang="tr-TR" b="0" i="0" dirty="0"/>
            <a:t> </a:t>
          </a:r>
          <a:r>
            <a:rPr lang="tr-TR" b="0" i="0" dirty="0" err="1"/>
            <a:t>Pollution</a:t>
          </a:r>
          <a:endParaRPr lang="tr-TR" dirty="0"/>
        </a:p>
      </dgm:t>
    </dgm:pt>
    <dgm:pt modelId="{D8DBACEC-A944-4F78-AC4D-3848E9EAFF6B}" type="parTrans" cxnId="{4DA92EE0-1552-4437-A12D-CC109741D0B3}">
      <dgm:prSet/>
      <dgm:spPr/>
      <dgm:t>
        <a:bodyPr/>
        <a:lstStyle/>
        <a:p>
          <a:endParaRPr lang="tr-TR"/>
        </a:p>
      </dgm:t>
    </dgm:pt>
    <dgm:pt modelId="{89726BB9-7DCF-4B69-AEAA-3BF33C9A2CE0}" type="sibTrans" cxnId="{4DA92EE0-1552-4437-A12D-CC109741D0B3}">
      <dgm:prSet/>
      <dgm:spPr/>
      <dgm:t>
        <a:bodyPr/>
        <a:lstStyle/>
        <a:p>
          <a:endParaRPr lang="tr-TR"/>
        </a:p>
      </dgm:t>
    </dgm:pt>
    <dgm:pt modelId="{09CE9603-3927-488A-8FE3-AB51A010EBB1}" type="pres">
      <dgm:prSet presAssocID="{E86C608F-6B62-48A8-9864-E14AD24B5A98}" presName="linear" presStyleCnt="0">
        <dgm:presLayoutVars>
          <dgm:animLvl val="lvl"/>
          <dgm:resizeHandles val="exact"/>
        </dgm:presLayoutVars>
      </dgm:prSet>
      <dgm:spPr/>
      <dgm:t>
        <a:bodyPr/>
        <a:lstStyle/>
        <a:p>
          <a:endParaRPr lang="sk-SK"/>
        </a:p>
      </dgm:t>
    </dgm:pt>
    <dgm:pt modelId="{538A5B5F-EF7E-425E-8ADE-821C7D98E59C}" type="pres">
      <dgm:prSet presAssocID="{B3D564D5-3899-4018-9B10-1A5DB1979B37}" presName="parentText" presStyleLbl="node1" presStyleIdx="0" presStyleCnt="1" custLinFactNeighborX="-62" custLinFactNeighborY="-2241">
        <dgm:presLayoutVars>
          <dgm:chMax val="0"/>
          <dgm:bulletEnabled val="1"/>
        </dgm:presLayoutVars>
      </dgm:prSet>
      <dgm:spPr/>
      <dgm:t>
        <a:bodyPr/>
        <a:lstStyle/>
        <a:p>
          <a:endParaRPr lang="sk-SK"/>
        </a:p>
      </dgm:t>
    </dgm:pt>
  </dgm:ptLst>
  <dgm:cxnLst>
    <dgm:cxn modelId="{03B54796-E1A4-4A4E-A8ED-3FE81C35DF9D}" type="presOf" srcId="{B3D564D5-3899-4018-9B10-1A5DB1979B37}" destId="{538A5B5F-EF7E-425E-8ADE-821C7D98E59C}" srcOrd="0" destOrd="0" presId="urn:microsoft.com/office/officeart/2005/8/layout/vList2"/>
    <dgm:cxn modelId="{6813F86C-D3C8-4708-BC87-E161B40F312E}" type="presOf" srcId="{E86C608F-6B62-48A8-9864-E14AD24B5A98}" destId="{09CE9603-3927-488A-8FE3-AB51A010EBB1}" srcOrd="0" destOrd="0" presId="urn:microsoft.com/office/officeart/2005/8/layout/vList2"/>
    <dgm:cxn modelId="{4DA92EE0-1552-4437-A12D-CC109741D0B3}" srcId="{E86C608F-6B62-48A8-9864-E14AD24B5A98}" destId="{B3D564D5-3899-4018-9B10-1A5DB1979B37}" srcOrd="0" destOrd="0" parTransId="{D8DBACEC-A944-4F78-AC4D-3848E9EAFF6B}" sibTransId="{89726BB9-7DCF-4B69-AEAA-3BF33C9A2CE0}"/>
    <dgm:cxn modelId="{C42FA4FC-ADD2-4B4F-A79B-EF3B03C1B06A}" type="presParOf" srcId="{09CE9603-3927-488A-8FE3-AB51A010EBB1}" destId="{538A5B5F-EF7E-425E-8ADE-821C7D98E59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7FEA9A-7E7E-44C3-B1E9-25874C6B54B0}"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tr-TR"/>
        </a:p>
      </dgm:t>
    </dgm:pt>
    <dgm:pt modelId="{59CE5F5D-B37B-473A-83AF-5CACA4E548AB}">
      <dgm:prSet/>
      <dgm:spPr/>
      <dgm:t>
        <a:bodyPr/>
        <a:lstStyle/>
        <a:p>
          <a:pPr algn="ctr"/>
          <a:r>
            <a:rPr lang="en-US" b="1" dirty="0">
              <a:latin typeface="Ubuntu" panose="020B0504030602030204" pitchFamily="34" charset="0"/>
            </a:rPr>
            <a:t>Some of the possible consequences of water pollution are</a:t>
          </a:r>
          <a:endParaRPr lang="tr-TR" dirty="0">
            <a:latin typeface="Ubuntu" panose="020B0504030602030204" pitchFamily="34" charset="0"/>
          </a:endParaRPr>
        </a:p>
      </dgm:t>
    </dgm:pt>
    <dgm:pt modelId="{94FF16E7-9780-46C3-8536-A9B1A281D23C}" type="parTrans" cxnId="{F7941669-FBD9-446E-9F7B-06BDA9412A27}">
      <dgm:prSet/>
      <dgm:spPr/>
      <dgm:t>
        <a:bodyPr/>
        <a:lstStyle/>
        <a:p>
          <a:endParaRPr lang="tr-TR"/>
        </a:p>
      </dgm:t>
    </dgm:pt>
    <dgm:pt modelId="{72E034EF-1621-4648-98BC-1B4C6B2D52E0}" type="sibTrans" cxnId="{F7941669-FBD9-446E-9F7B-06BDA9412A27}">
      <dgm:prSet/>
      <dgm:spPr/>
      <dgm:t>
        <a:bodyPr/>
        <a:lstStyle/>
        <a:p>
          <a:endParaRPr lang="tr-TR"/>
        </a:p>
      </dgm:t>
    </dgm:pt>
    <dgm:pt modelId="{9709DD46-D2C1-4B4B-8FB9-0B062B504945}" type="pres">
      <dgm:prSet presAssocID="{F47FEA9A-7E7E-44C3-B1E9-25874C6B54B0}" presName="linear" presStyleCnt="0">
        <dgm:presLayoutVars>
          <dgm:animLvl val="lvl"/>
          <dgm:resizeHandles val="exact"/>
        </dgm:presLayoutVars>
      </dgm:prSet>
      <dgm:spPr/>
      <dgm:t>
        <a:bodyPr/>
        <a:lstStyle/>
        <a:p>
          <a:endParaRPr lang="sk-SK"/>
        </a:p>
      </dgm:t>
    </dgm:pt>
    <dgm:pt modelId="{5B4A2C11-070D-438E-A6F3-85C52759FB15}" type="pres">
      <dgm:prSet presAssocID="{59CE5F5D-B37B-473A-83AF-5CACA4E548AB}" presName="parentText" presStyleLbl="node1" presStyleIdx="0" presStyleCnt="1" custScaleY="103842">
        <dgm:presLayoutVars>
          <dgm:chMax val="0"/>
          <dgm:bulletEnabled val="1"/>
        </dgm:presLayoutVars>
      </dgm:prSet>
      <dgm:spPr/>
      <dgm:t>
        <a:bodyPr/>
        <a:lstStyle/>
        <a:p>
          <a:endParaRPr lang="sk-SK"/>
        </a:p>
      </dgm:t>
    </dgm:pt>
  </dgm:ptLst>
  <dgm:cxnLst>
    <dgm:cxn modelId="{0BB1D9ED-311E-4D4D-9652-A5340640FBE9}" type="presOf" srcId="{59CE5F5D-B37B-473A-83AF-5CACA4E548AB}" destId="{5B4A2C11-070D-438E-A6F3-85C52759FB15}" srcOrd="0" destOrd="0" presId="urn:microsoft.com/office/officeart/2005/8/layout/vList2"/>
    <dgm:cxn modelId="{F7941669-FBD9-446E-9F7B-06BDA9412A27}" srcId="{F47FEA9A-7E7E-44C3-B1E9-25874C6B54B0}" destId="{59CE5F5D-B37B-473A-83AF-5CACA4E548AB}" srcOrd="0" destOrd="0" parTransId="{94FF16E7-9780-46C3-8536-A9B1A281D23C}" sibTransId="{72E034EF-1621-4648-98BC-1B4C6B2D52E0}"/>
    <dgm:cxn modelId="{5AF3BA25-5EC6-439F-B07D-574E73A6BB18}" type="presOf" srcId="{F47FEA9A-7E7E-44C3-B1E9-25874C6B54B0}" destId="{9709DD46-D2C1-4B4B-8FB9-0B062B504945}" srcOrd="0" destOrd="0" presId="urn:microsoft.com/office/officeart/2005/8/layout/vList2"/>
    <dgm:cxn modelId="{11CFB31C-511E-4B89-B68E-B8F8A2EFC57F}" type="presParOf" srcId="{9709DD46-D2C1-4B4B-8FB9-0B062B504945}" destId="{5B4A2C11-070D-438E-A6F3-85C52759FB1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795F07-A002-4489-A545-6EFE02C2B6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61110D9A-2FB8-45B1-AE58-B2B7147713C1}">
      <dgm:prSet custT="1"/>
      <dgm:spPr/>
      <dgm:t>
        <a:bodyPr/>
        <a:lstStyle/>
        <a:p>
          <a:r>
            <a:rPr lang="en-US" sz="1400" b="0" i="0" dirty="0">
              <a:latin typeface="Ubuntu" panose="020B0504030602030204" pitchFamily="34" charset="0"/>
            </a:rPr>
            <a:t>May cause a disturbance of the ecological balance</a:t>
          </a:r>
          <a:r>
            <a:rPr lang="tr-TR" sz="1400" b="0" i="0" dirty="0">
              <a:latin typeface="Ubuntu" panose="020B0504030602030204" pitchFamily="34" charset="0"/>
            </a:rPr>
            <a:t>.</a:t>
          </a:r>
          <a:endParaRPr lang="tr-TR" sz="1400" dirty="0">
            <a:latin typeface="Ubuntu" panose="020B0504030602030204" pitchFamily="34" charset="0"/>
          </a:endParaRPr>
        </a:p>
      </dgm:t>
    </dgm:pt>
    <dgm:pt modelId="{93A0DD05-084B-4C42-AE08-A772B61A6947}" type="parTrans" cxnId="{BC8F3DDB-3770-4962-871C-518D91BA0019}">
      <dgm:prSet/>
      <dgm:spPr/>
      <dgm:t>
        <a:bodyPr/>
        <a:lstStyle/>
        <a:p>
          <a:endParaRPr lang="tr-TR" sz="1400"/>
        </a:p>
      </dgm:t>
    </dgm:pt>
    <dgm:pt modelId="{6DD76EC3-D0F2-463D-B647-AA9EB0B9ECCB}" type="sibTrans" cxnId="{BC8F3DDB-3770-4962-871C-518D91BA0019}">
      <dgm:prSet/>
      <dgm:spPr/>
      <dgm:t>
        <a:bodyPr/>
        <a:lstStyle/>
        <a:p>
          <a:endParaRPr lang="tr-TR" sz="1400"/>
        </a:p>
      </dgm:t>
    </dgm:pt>
    <dgm:pt modelId="{6F30607E-D7A1-47F3-8F89-6789BA594322}">
      <dgm:prSet custT="1"/>
      <dgm:spPr/>
      <dgm:t>
        <a:bodyPr/>
        <a:lstStyle/>
        <a:p>
          <a:r>
            <a:rPr lang="en-US" sz="1400" dirty="0"/>
            <a:t>It can cause infectious and fatal diseases </a:t>
          </a:r>
          <a:r>
            <a:rPr lang="tr-TR" sz="1400" dirty="0"/>
            <a:t/>
          </a:r>
          <a:br>
            <a:rPr lang="tr-TR" sz="1400" dirty="0"/>
          </a:br>
          <a:r>
            <a:rPr lang="en-US" sz="1400" dirty="0"/>
            <a:t>(</a:t>
          </a:r>
          <a:r>
            <a:rPr lang="en-US" sz="1400" dirty="0">
              <a:highlight>
                <a:srgbClr val="808080"/>
              </a:highlight>
            </a:rPr>
            <a:t>typhoid,</a:t>
          </a:r>
          <a:r>
            <a:rPr lang="en-US" sz="1400" dirty="0"/>
            <a:t> </a:t>
          </a:r>
          <a:r>
            <a:rPr lang="en-US" sz="1400" dirty="0">
              <a:highlight>
                <a:srgbClr val="808080"/>
              </a:highlight>
            </a:rPr>
            <a:t>amoebic dysentery</a:t>
          </a:r>
          <a:r>
            <a:rPr lang="en-US" sz="1400" dirty="0"/>
            <a:t>, </a:t>
          </a:r>
          <a:r>
            <a:rPr lang="en-US" sz="1400" dirty="0">
              <a:highlight>
                <a:srgbClr val="808080"/>
              </a:highlight>
            </a:rPr>
            <a:t>bacillary dysentery</a:t>
          </a:r>
          <a:r>
            <a:rPr lang="en-US" sz="1400" dirty="0"/>
            <a:t>, </a:t>
          </a:r>
          <a:r>
            <a:rPr lang="en-US" sz="1400" dirty="0">
              <a:highlight>
                <a:srgbClr val="808080"/>
              </a:highlight>
            </a:rPr>
            <a:t>cholera and polio</a:t>
          </a:r>
          <a:r>
            <a:rPr lang="en-US" sz="1400" dirty="0"/>
            <a:t>).</a:t>
          </a:r>
          <a:endParaRPr lang="tr-TR" sz="1400" dirty="0"/>
        </a:p>
      </dgm:t>
    </dgm:pt>
    <dgm:pt modelId="{D756623A-DB7B-4EB3-BDC1-D3280F58586E}" type="parTrans" cxnId="{89CE554F-FF20-4E11-AA5A-DB43B60C5926}">
      <dgm:prSet/>
      <dgm:spPr/>
      <dgm:t>
        <a:bodyPr/>
        <a:lstStyle/>
        <a:p>
          <a:endParaRPr lang="tr-TR" sz="1400"/>
        </a:p>
      </dgm:t>
    </dgm:pt>
    <dgm:pt modelId="{A43E3C76-8080-458A-A819-838058313B06}" type="sibTrans" cxnId="{89CE554F-FF20-4E11-AA5A-DB43B60C5926}">
      <dgm:prSet/>
      <dgm:spPr/>
      <dgm:t>
        <a:bodyPr/>
        <a:lstStyle/>
        <a:p>
          <a:endParaRPr lang="tr-TR" sz="1400"/>
        </a:p>
      </dgm:t>
    </dgm:pt>
    <dgm:pt modelId="{3C75C651-4F7A-4D07-A62E-F87D24E46ACA}">
      <dgm:prSet custT="1"/>
      <dgm:spPr/>
      <dgm:t>
        <a:bodyPr/>
        <a:lstStyle/>
        <a:p>
          <a:r>
            <a:rPr lang="en-US" sz="1400" b="0" i="0" dirty="0">
              <a:latin typeface="Ubuntu" panose="020B0504030602030204" pitchFamily="34" charset="0"/>
            </a:rPr>
            <a:t>Can lead to the death of aquatic organisms and the extinction of some species</a:t>
          </a:r>
          <a:r>
            <a:rPr lang="tr-TR" sz="1400" b="0" i="0" dirty="0">
              <a:latin typeface="Ubuntu" panose="020B0504030602030204" pitchFamily="34" charset="0"/>
            </a:rPr>
            <a:t>.</a:t>
          </a:r>
          <a:endParaRPr lang="tr-TR" sz="1400" dirty="0">
            <a:latin typeface="Ubuntu" panose="020B0504030602030204" pitchFamily="34" charset="0"/>
          </a:endParaRPr>
        </a:p>
      </dgm:t>
    </dgm:pt>
    <dgm:pt modelId="{126ADAE0-440A-425C-8C0C-7CB14494AE4D}" type="parTrans" cxnId="{E5949453-F760-4409-999C-0FDB5E88ECDC}">
      <dgm:prSet/>
      <dgm:spPr/>
      <dgm:t>
        <a:bodyPr/>
        <a:lstStyle/>
        <a:p>
          <a:endParaRPr lang="tr-TR" sz="1400"/>
        </a:p>
      </dgm:t>
    </dgm:pt>
    <dgm:pt modelId="{854896CD-0DC2-45F8-829E-CC13DCEFEE47}" type="sibTrans" cxnId="{E5949453-F760-4409-999C-0FDB5E88ECDC}">
      <dgm:prSet/>
      <dgm:spPr/>
      <dgm:t>
        <a:bodyPr/>
        <a:lstStyle/>
        <a:p>
          <a:endParaRPr lang="tr-TR" sz="1400"/>
        </a:p>
      </dgm:t>
    </dgm:pt>
    <dgm:pt modelId="{5C2CFC19-5969-4FC0-B9D5-D3CB805737D6}">
      <dgm:prSet custT="1"/>
      <dgm:spPr/>
      <dgm:t>
        <a:bodyPr/>
        <a:lstStyle/>
        <a:p>
          <a:r>
            <a:rPr lang="en-US" sz="1400" b="0" i="0" dirty="0">
              <a:latin typeface="Ubuntu" panose="020B0504030602030204" pitchFamily="34" charset="0"/>
            </a:rPr>
            <a:t>Reductions in animal diversity could occur</a:t>
          </a:r>
          <a:r>
            <a:rPr lang="tr-TR" sz="1400" b="0" i="0" dirty="0">
              <a:latin typeface="Ubuntu" panose="020B0504030602030204" pitchFamily="34" charset="0"/>
            </a:rPr>
            <a:t>.</a:t>
          </a:r>
          <a:endParaRPr lang="tr-TR" sz="1400" dirty="0">
            <a:latin typeface="Ubuntu" panose="020B0504030602030204" pitchFamily="34" charset="0"/>
          </a:endParaRPr>
        </a:p>
      </dgm:t>
    </dgm:pt>
    <dgm:pt modelId="{E56D2366-0F85-41AB-ABA9-6E724D9A1898}" type="parTrans" cxnId="{2E230878-0472-499C-9DA3-2BEE3146EBB2}">
      <dgm:prSet/>
      <dgm:spPr/>
      <dgm:t>
        <a:bodyPr/>
        <a:lstStyle/>
        <a:p>
          <a:endParaRPr lang="tr-TR" sz="1400"/>
        </a:p>
      </dgm:t>
    </dgm:pt>
    <dgm:pt modelId="{84D83ACA-E99A-4301-A1CF-0FED773F253E}" type="sibTrans" cxnId="{2E230878-0472-499C-9DA3-2BEE3146EBB2}">
      <dgm:prSet/>
      <dgm:spPr/>
      <dgm:t>
        <a:bodyPr/>
        <a:lstStyle/>
        <a:p>
          <a:endParaRPr lang="tr-TR" sz="1400"/>
        </a:p>
      </dgm:t>
    </dgm:pt>
    <dgm:pt modelId="{A15BA640-9C3F-4613-9173-4163C966E1FA}">
      <dgm:prSet custT="1"/>
      <dgm:spPr/>
      <dgm:t>
        <a:bodyPr/>
        <a:lstStyle/>
        <a:p>
          <a:r>
            <a:rPr lang="en-US" sz="1400" b="0" i="0" dirty="0">
              <a:latin typeface="Ubuntu" panose="020B0504030602030204" pitchFamily="34" charset="0"/>
            </a:rPr>
            <a:t>May lead to depletion of freshwater resources</a:t>
          </a:r>
          <a:r>
            <a:rPr lang="tr-TR" sz="1400" b="0" i="0" dirty="0">
              <a:latin typeface="Ubuntu" panose="020B0504030602030204" pitchFamily="34" charset="0"/>
            </a:rPr>
            <a:t>.</a:t>
          </a:r>
          <a:endParaRPr lang="tr-TR" sz="1400" dirty="0">
            <a:latin typeface="Ubuntu" panose="020B0504030602030204" pitchFamily="34" charset="0"/>
          </a:endParaRPr>
        </a:p>
      </dgm:t>
    </dgm:pt>
    <dgm:pt modelId="{FA23B23D-204D-44EE-8067-3F410D0DC1C6}" type="parTrans" cxnId="{43309971-B31A-4042-8758-9D52AC18FADA}">
      <dgm:prSet/>
      <dgm:spPr/>
      <dgm:t>
        <a:bodyPr/>
        <a:lstStyle/>
        <a:p>
          <a:endParaRPr lang="tr-TR" sz="1400"/>
        </a:p>
      </dgm:t>
    </dgm:pt>
    <dgm:pt modelId="{E7B381BC-62AF-434F-8270-BCDCC242948B}" type="sibTrans" cxnId="{43309971-B31A-4042-8758-9D52AC18FADA}">
      <dgm:prSet/>
      <dgm:spPr/>
      <dgm:t>
        <a:bodyPr/>
        <a:lstStyle/>
        <a:p>
          <a:endParaRPr lang="tr-TR" sz="1400"/>
        </a:p>
      </dgm:t>
    </dgm:pt>
    <dgm:pt modelId="{E5E8BE4D-07BD-439A-892C-F9AB125EE9F4}">
      <dgm:prSet custT="1"/>
      <dgm:spPr/>
      <dgm:t>
        <a:bodyPr/>
        <a:lstStyle/>
        <a:p>
          <a:r>
            <a:rPr lang="tr-TR" sz="1400" b="0" i="0" dirty="0" err="1">
              <a:latin typeface="Ubuntu" panose="020B0504030602030204" pitchFamily="34" charset="0"/>
            </a:rPr>
            <a:t>Droughts</a:t>
          </a:r>
          <a:r>
            <a:rPr lang="tr-TR" sz="1400" b="0" i="0" dirty="0">
              <a:latin typeface="Ubuntu" panose="020B0504030602030204" pitchFamily="34" charset="0"/>
            </a:rPr>
            <a:t> </a:t>
          </a:r>
          <a:r>
            <a:rPr lang="tr-TR" sz="1400" b="0" i="0" dirty="0" err="1">
              <a:latin typeface="Ubuntu" panose="020B0504030602030204" pitchFamily="34" charset="0"/>
            </a:rPr>
            <a:t>may</a:t>
          </a:r>
          <a:r>
            <a:rPr lang="tr-TR" sz="1400" b="0" i="0" dirty="0">
              <a:latin typeface="Ubuntu" panose="020B0504030602030204" pitchFamily="34" charset="0"/>
            </a:rPr>
            <a:t> </a:t>
          </a:r>
          <a:r>
            <a:rPr lang="tr-TR" sz="1400" b="0" i="0" dirty="0" err="1">
              <a:latin typeface="Ubuntu" panose="020B0504030602030204" pitchFamily="34" charset="0"/>
            </a:rPr>
            <a:t>occur</a:t>
          </a:r>
          <a:r>
            <a:rPr lang="tr-TR" sz="1400" b="0" i="0" dirty="0">
              <a:latin typeface="Ubuntu" panose="020B0504030602030204" pitchFamily="34" charset="0"/>
            </a:rPr>
            <a:t>.</a:t>
          </a:r>
          <a:endParaRPr lang="tr-TR" sz="1400" dirty="0">
            <a:latin typeface="Ubuntu" panose="020B0504030602030204" pitchFamily="34" charset="0"/>
          </a:endParaRPr>
        </a:p>
      </dgm:t>
    </dgm:pt>
    <dgm:pt modelId="{6FE20AB1-4B03-4696-A793-1AC51F6B53BD}" type="parTrans" cxnId="{3340B58B-4C9F-43F6-A720-67AEE4DE2074}">
      <dgm:prSet/>
      <dgm:spPr/>
      <dgm:t>
        <a:bodyPr/>
        <a:lstStyle/>
        <a:p>
          <a:endParaRPr lang="tr-TR" sz="1400"/>
        </a:p>
      </dgm:t>
    </dgm:pt>
    <dgm:pt modelId="{51B16B4E-2C78-4CCA-B39D-94F33F588637}" type="sibTrans" cxnId="{3340B58B-4C9F-43F6-A720-67AEE4DE2074}">
      <dgm:prSet/>
      <dgm:spPr/>
      <dgm:t>
        <a:bodyPr/>
        <a:lstStyle/>
        <a:p>
          <a:endParaRPr lang="tr-TR" sz="1400"/>
        </a:p>
      </dgm:t>
    </dgm:pt>
    <dgm:pt modelId="{1EEA8771-B126-48FB-B160-485F19A74B8F}">
      <dgm:prSet custT="1"/>
      <dgm:spPr/>
      <dgm:t>
        <a:bodyPr/>
        <a:lstStyle/>
        <a:p>
          <a:r>
            <a:rPr lang="en-US" sz="1400" b="0" i="0" dirty="0">
              <a:latin typeface="Ubuntu" panose="020B0504030602030204" pitchFamily="34" charset="0"/>
            </a:rPr>
            <a:t>Unhealthy agricultural products may grow due to poor quality irrigation</a:t>
          </a:r>
          <a:r>
            <a:rPr lang="tr-TR" sz="1400" b="0" i="0" dirty="0">
              <a:latin typeface="Ubuntu" panose="020B0504030602030204" pitchFamily="34" charset="0"/>
            </a:rPr>
            <a:t>.</a:t>
          </a:r>
          <a:endParaRPr lang="tr-TR" sz="1400" dirty="0">
            <a:latin typeface="Ubuntu" panose="020B0504030602030204" pitchFamily="34" charset="0"/>
          </a:endParaRPr>
        </a:p>
      </dgm:t>
    </dgm:pt>
    <dgm:pt modelId="{B392E5ED-5D91-4A2F-BCFB-BA8CEEE4C741}" type="parTrans" cxnId="{6B579F5C-B843-4F3E-B556-9100AA9581F1}">
      <dgm:prSet/>
      <dgm:spPr/>
      <dgm:t>
        <a:bodyPr/>
        <a:lstStyle/>
        <a:p>
          <a:endParaRPr lang="tr-TR" sz="1400"/>
        </a:p>
      </dgm:t>
    </dgm:pt>
    <dgm:pt modelId="{5CED61B9-15A3-467F-BF8E-1DF66124E70C}" type="sibTrans" cxnId="{6B579F5C-B843-4F3E-B556-9100AA9581F1}">
      <dgm:prSet/>
      <dgm:spPr/>
      <dgm:t>
        <a:bodyPr/>
        <a:lstStyle/>
        <a:p>
          <a:endParaRPr lang="tr-TR" sz="1400"/>
        </a:p>
      </dgm:t>
    </dgm:pt>
    <dgm:pt modelId="{3F0E5F7B-913E-45C8-9318-983CF85C64DA}">
      <dgm:prSet custT="1"/>
      <dgm:spPr/>
      <dgm:t>
        <a:bodyPr/>
        <a:lstStyle/>
        <a:p>
          <a:r>
            <a:rPr lang="en-US" sz="1400" b="0" i="0" dirty="0">
              <a:latin typeface="Ubuntu" panose="020B0504030602030204" pitchFamily="34" charset="0"/>
            </a:rPr>
            <a:t>May hinder the development of forest areas</a:t>
          </a:r>
          <a:r>
            <a:rPr lang="tr-TR" sz="1400" b="0" i="0" dirty="0">
              <a:latin typeface="Ubuntu" panose="020B0504030602030204" pitchFamily="34" charset="0"/>
            </a:rPr>
            <a:t>.</a:t>
          </a:r>
          <a:endParaRPr lang="tr-TR" sz="1400" dirty="0">
            <a:latin typeface="Ubuntu" panose="020B0504030602030204" pitchFamily="34" charset="0"/>
          </a:endParaRPr>
        </a:p>
      </dgm:t>
    </dgm:pt>
    <dgm:pt modelId="{0E08D082-A8F3-4ECF-BC13-424A2CDF9F7C}" type="parTrans" cxnId="{A5118DD9-B71D-419D-8A61-5998FF258F9A}">
      <dgm:prSet/>
      <dgm:spPr/>
      <dgm:t>
        <a:bodyPr/>
        <a:lstStyle/>
        <a:p>
          <a:endParaRPr lang="tr-TR" sz="1400"/>
        </a:p>
      </dgm:t>
    </dgm:pt>
    <dgm:pt modelId="{01A51CC1-D887-4ADB-9E21-931D2C87148A}" type="sibTrans" cxnId="{A5118DD9-B71D-419D-8A61-5998FF258F9A}">
      <dgm:prSet/>
      <dgm:spPr/>
      <dgm:t>
        <a:bodyPr/>
        <a:lstStyle/>
        <a:p>
          <a:endParaRPr lang="tr-TR" sz="1400"/>
        </a:p>
      </dgm:t>
    </dgm:pt>
    <dgm:pt modelId="{DA8E0C56-870E-46E5-A9C9-00F47FCBEC2B}" type="pres">
      <dgm:prSet presAssocID="{0C795F07-A002-4489-A545-6EFE02C2B64E}" presName="linear" presStyleCnt="0">
        <dgm:presLayoutVars>
          <dgm:animLvl val="lvl"/>
          <dgm:resizeHandles val="exact"/>
        </dgm:presLayoutVars>
      </dgm:prSet>
      <dgm:spPr/>
      <dgm:t>
        <a:bodyPr/>
        <a:lstStyle/>
        <a:p>
          <a:endParaRPr lang="sk-SK"/>
        </a:p>
      </dgm:t>
    </dgm:pt>
    <dgm:pt modelId="{E4921AF1-47FA-4318-98FC-88D9D4DD8601}" type="pres">
      <dgm:prSet presAssocID="{61110D9A-2FB8-45B1-AE58-B2B7147713C1}" presName="parentText" presStyleLbl="node1" presStyleIdx="0" presStyleCnt="8">
        <dgm:presLayoutVars>
          <dgm:chMax val="0"/>
          <dgm:bulletEnabled val="1"/>
        </dgm:presLayoutVars>
      </dgm:prSet>
      <dgm:spPr/>
      <dgm:t>
        <a:bodyPr/>
        <a:lstStyle/>
        <a:p>
          <a:endParaRPr lang="sk-SK"/>
        </a:p>
      </dgm:t>
    </dgm:pt>
    <dgm:pt modelId="{635A7CD2-BDE4-4736-918B-3CE6CD9495C1}" type="pres">
      <dgm:prSet presAssocID="{6DD76EC3-D0F2-463D-B647-AA9EB0B9ECCB}" presName="spacer" presStyleCnt="0"/>
      <dgm:spPr/>
    </dgm:pt>
    <dgm:pt modelId="{FA8FACF2-1CD6-4B37-B4EF-7DD694775AE9}" type="pres">
      <dgm:prSet presAssocID="{6F30607E-D7A1-47F3-8F89-6789BA594322}" presName="parentText" presStyleLbl="node1" presStyleIdx="1" presStyleCnt="8">
        <dgm:presLayoutVars>
          <dgm:chMax val="0"/>
          <dgm:bulletEnabled val="1"/>
        </dgm:presLayoutVars>
      </dgm:prSet>
      <dgm:spPr/>
      <dgm:t>
        <a:bodyPr/>
        <a:lstStyle/>
        <a:p>
          <a:endParaRPr lang="sk-SK"/>
        </a:p>
      </dgm:t>
    </dgm:pt>
    <dgm:pt modelId="{E8EE27CB-08D1-4BFE-AA9F-3724596B7160}" type="pres">
      <dgm:prSet presAssocID="{A43E3C76-8080-458A-A819-838058313B06}" presName="spacer" presStyleCnt="0"/>
      <dgm:spPr/>
    </dgm:pt>
    <dgm:pt modelId="{19BB3B97-23C6-40D3-B092-906BCC0EE7DE}" type="pres">
      <dgm:prSet presAssocID="{3C75C651-4F7A-4D07-A62E-F87D24E46ACA}" presName="parentText" presStyleLbl="node1" presStyleIdx="2" presStyleCnt="8">
        <dgm:presLayoutVars>
          <dgm:chMax val="0"/>
          <dgm:bulletEnabled val="1"/>
        </dgm:presLayoutVars>
      </dgm:prSet>
      <dgm:spPr/>
      <dgm:t>
        <a:bodyPr/>
        <a:lstStyle/>
        <a:p>
          <a:endParaRPr lang="sk-SK"/>
        </a:p>
      </dgm:t>
    </dgm:pt>
    <dgm:pt modelId="{48AC2030-AED7-43D0-AD9F-ECE9E8235283}" type="pres">
      <dgm:prSet presAssocID="{854896CD-0DC2-45F8-829E-CC13DCEFEE47}" presName="spacer" presStyleCnt="0"/>
      <dgm:spPr/>
    </dgm:pt>
    <dgm:pt modelId="{F34CCE5E-7FDF-4EB0-BAC5-F6174B771371}" type="pres">
      <dgm:prSet presAssocID="{5C2CFC19-5969-4FC0-B9D5-D3CB805737D6}" presName="parentText" presStyleLbl="node1" presStyleIdx="3" presStyleCnt="8">
        <dgm:presLayoutVars>
          <dgm:chMax val="0"/>
          <dgm:bulletEnabled val="1"/>
        </dgm:presLayoutVars>
      </dgm:prSet>
      <dgm:spPr/>
      <dgm:t>
        <a:bodyPr/>
        <a:lstStyle/>
        <a:p>
          <a:endParaRPr lang="sk-SK"/>
        </a:p>
      </dgm:t>
    </dgm:pt>
    <dgm:pt modelId="{5CA168A1-5DF7-48A6-B9C9-B1FC1E0DE38E}" type="pres">
      <dgm:prSet presAssocID="{84D83ACA-E99A-4301-A1CF-0FED773F253E}" presName="spacer" presStyleCnt="0"/>
      <dgm:spPr/>
    </dgm:pt>
    <dgm:pt modelId="{66439E1B-C983-454C-B2CD-524836B96461}" type="pres">
      <dgm:prSet presAssocID="{A15BA640-9C3F-4613-9173-4163C966E1FA}" presName="parentText" presStyleLbl="node1" presStyleIdx="4" presStyleCnt="8">
        <dgm:presLayoutVars>
          <dgm:chMax val="0"/>
          <dgm:bulletEnabled val="1"/>
        </dgm:presLayoutVars>
      </dgm:prSet>
      <dgm:spPr/>
      <dgm:t>
        <a:bodyPr/>
        <a:lstStyle/>
        <a:p>
          <a:endParaRPr lang="sk-SK"/>
        </a:p>
      </dgm:t>
    </dgm:pt>
    <dgm:pt modelId="{C98ECD01-7E65-4FC0-A05E-76F945AD4B54}" type="pres">
      <dgm:prSet presAssocID="{E7B381BC-62AF-434F-8270-BCDCC242948B}" presName="spacer" presStyleCnt="0"/>
      <dgm:spPr/>
    </dgm:pt>
    <dgm:pt modelId="{4F679F1E-A81C-4F33-99BD-3C350ACE090C}" type="pres">
      <dgm:prSet presAssocID="{E5E8BE4D-07BD-439A-892C-F9AB125EE9F4}" presName="parentText" presStyleLbl="node1" presStyleIdx="5" presStyleCnt="8">
        <dgm:presLayoutVars>
          <dgm:chMax val="0"/>
          <dgm:bulletEnabled val="1"/>
        </dgm:presLayoutVars>
      </dgm:prSet>
      <dgm:spPr/>
      <dgm:t>
        <a:bodyPr/>
        <a:lstStyle/>
        <a:p>
          <a:endParaRPr lang="sk-SK"/>
        </a:p>
      </dgm:t>
    </dgm:pt>
    <dgm:pt modelId="{F8144018-1414-4350-BE93-052A6BD75E61}" type="pres">
      <dgm:prSet presAssocID="{51B16B4E-2C78-4CCA-B39D-94F33F588637}" presName="spacer" presStyleCnt="0"/>
      <dgm:spPr/>
    </dgm:pt>
    <dgm:pt modelId="{828EAA3D-5F27-4510-A49C-1192B5686F9E}" type="pres">
      <dgm:prSet presAssocID="{1EEA8771-B126-48FB-B160-485F19A74B8F}" presName="parentText" presStyleLbl="node1" presStyleIdx="6" presStyleCnt="8">
        <dgm:presLayoutVars>
          <dgm:chMax val="0"/>
          <dgm:bulletEnabled val="1"/>
        </dgm:presLayoutVars>
      </dgm:prSet>
      <dgm:spPr/>
      <dgm:t>
        <a:bodyPr/>
        <a:lstStyle/>
        <a:p>
          <a:endParaRPr lang="sk-SK"/>
        </a:p>
      </dgm:t>
    </dgm:pt>
    <dgm:pt modelId="{891BC0C3-172F-4F22-8A91-D09EC65E771E}" type="pres">
      <dgm:prSet presAssocID="{5CED61B9-15A3-467F-BF8E-1DF66124E70C}" presName="spacer" presStyleCnt="0"/>
      <dgm:spPr/>
    </dgm:pt>
    <dgm:pt modelId="{898A0B4D-D7E2-46FD-8A49-9E79322B2970}" type="pres">
      <dgm:prSet presAssocID="{3F0E5F7B-913E-45C8-9318-983CF85C64DA}" presName="parentText" presStyleLbl="node1" presStyleIdx="7" presStyleCnt="8" custLinFactNeighborX="-7768">
        <dgm:presLayoutVars>
          <dgm:chMax val="0"/>
          <dgm:bulletEnabled val="1"/>
        </dgm:presLayoutVars>
      </dgm:prSet>
      <dgm:spPr/>
      <dgm:t>
        <a:bodyPr/>
        <a:lstStyle/>
        <a:p>
          <a:endParaRPr lang="sk-SK"/>
        </a:p>
      </dgm:t>
    </dgm:pt>
  </dgm:ptLst>
  <dgm:cxnLst>
    <dgm:cxn modelId="{6F99530E-0A63-40A4-8625-1C744D4A0947}" type="presOf" srcId="{3F0E5F7B-913E-45C8-9318-983CF85C64DA}" destId="{898A0B4D-D7E2-46FD-8A49-9E79322B2970}" srcOrd="0" destOrd="0" presId="urn:microsoft.com/office/officeart/2005/8/layout/vList2"/>
    <dgm:cxn modelId="{2E230878-0472-499C-9DA3-2BEE3146EBB2}" srcId="{0C795F07-A002-4489-A545-6EFE02C2B64E}" destId="{5C2CFC19-5969-4FC0-B9D5-D3CB805737D6}" srcOrd="3" destOrd="0" parTransId="{E56D2366-0F85-41AB-ABA9-6E724D9A1898}" sibTransId="{84D83ACA-E99A-4301-A1CF-0FED773F253E}"/>
    <dgm:cxn modelId="{E5949453-F760-4409-999C-0FDB5E88ECDC}" srcId="{0C795F07-A002-4489-A545-6EFE02C2B64E}" destId="{3C75C651-4F7A-4D07-A62E-F87D24E46ACA}" srcOrd="2" destOrd="0" parTransId="{126ADAE0-440A-425C-8C0C-7CB14494AE4D}" sibTransId="{854896CD-0DC2-45F8-829E-CC13DCEFEE47}"/>
    <dgm:cxn modelId="{0E25D915-FADC-4D6E-870F-5175DC6F9B5E}" type="presOf" srcId="{0C795F07-A002-4489-A545-6EFE02C2B64E}" destId="{DA8E0C56-870E-46E5-A9C9-00F47FCBEC2B}" srcOrd="0" destOrd="0" presId="urn:microsoft.com/office/officeart/2005/8/layout/vList2"/>
    <dgm:cxn modelId="{DC8DD887-E00B-4910-9B14-7063BE3C9CE7}" type="presOf" srcId="{61110D9A-2FB8-45B1-AE58-B2B7147713C1}" destId="{E4921AF1-47FA-4318-98FC-88D9D4DD8601}" srcOrd="0" destOrd="0" presId="urn:microsoft.com/office/officeart/2005/8/layout/vList2"/>
    <dgm:cxn modelId="{3340B58B-4C9F-43F6-A720-67AEE4DE2074}" srcId="{0C795F07-A002-4489-A545-6EFE02C2B64E}" destId="{E5E8BE4D-07BD-439A-892C-F9AB125EE9F4}" srcOrd="5" destOrd="0" parTransId="{6FE20AB1-4B03-4696-A793-1AC51F6B53BD}" sibTransId="{51B16B4E-2C78-4CCA-B39D-94F33F588637}"/>
    <dgm:cxn modelId="{1942F913-6035-4EB6-9EFE-FD928C772819}" type="presOf" srcId="{E5E8BE4D-07BD-439A-892C-F9AB125EE9F4}" destId="{4F679F1E-A81C-4F33-99BD-3C350ACE090C}" srcOrd="0" destOrd="0" presId="urn:microsoft.com/office/officeart/2005/8/layout/vList2"/>
    <dgm:cxn modelId="{A5118DD9-B71D-419D-8A61-5998FF258F9A}" srcId="{0C795F07-A002-4489-A545-6EFE02C2B64E}" destId="{3F0E5F7B-913E-45C8-9318-983CF85C64DA}" srcOrd="7" destOrd="0" parTransId="{0E08D082-A8F3-4ECF-BC13-424A2CDF9F7C}" sibTransId="{01A51CC1-D887-4ADB-9E21-931D2C87148A}"/>
    <dgm:cxn modelId="{B0F9F4E8-5186-497F-A243-E834CBF1AC9D}" type="presOf" srcId="{A15BA640-9C3F-4613-9173-4163C966E1FA}" destId="{66439E1B-C983-454C-B2CD-524836B96461}" srcOrd="0" destOrd="0" presId="urn:microsoft.com/office/officeart/2005/8/layout/vList2"/>
    <dgm:cxn modelId="{43309971-B31A-4042-8758-9D52AC18FADA}" srcId="{0C795F07-A002-4489-A545-6EFE02C2B64E}" destId="{A15BA640-9C3F-4613-9173-4163C966E1FA}" srcOrd="4" destOrd="0" parTransId="{FA23B23D-204D-44EE-8067-3F410D0DC1C6}" sibTransId="{E7B381BC-62AF-434F-8270-BCDCC242948B}"/>
    <dgm:cxn modelId="{89CE554F-FF20-4E11-AA5A-DB43B60C5926}" srcId="{0C795F07-A002-4489-A545-6EFE02C2B64E}" destId="{6F30607E-D7A1-47F3-8F89-6789BA594322}" srcOrd="1" destOrd="0" parTransId="{D756623A-DB7B-4EB3-BDC1-D3280F58586E}" sibTransId="{A43E3C76-8080-458A-A819-838058313B06}"/>
    <dgm:cxn modelId="{BC8F3DDB-3770-4962-871C-518D91BA0019}" srcId="{0C795F07-A002-4489-A545-6EFE02C2B64E}" destId="{61110D9A-2FB8-45B1-AE58-B2B7147713C1}" srcOrd="0" destOrd="0" parTransId="{93A0DD05-084B-4C42-AE08-A772B61A6947}" sibTransId="{6DD76EC3-D0F2-463D-B647-AA9EB0B9ECCB}"/>
    <dgm:cxn modelId="{D2E179C0-134E-4CBC-BE18-7E887BBF35D3}" type="presOf" srcId="{3C75C651-4F7A-4D07-A62E-F87D24E46ACA}" destId="{19BB3B97-23C6-40D3-B092-906BCC0EE7DE}" srcOrd="0" destOrd="0" presId="urn:microsoft.com/office/officeart/2005/8/layout/vList2"/>
    <dgm:cxn modelId="{DBA9D095-95EE-4AFA-95B9-4ECA28C802B0}" type="presOf" srcId="{5C2CFC19-5969-4FC0-B9D5-D3CB805737D6}" destId="{F34CCE5E-7FDF-4EB0-BAC5-F6174B771371}" srcOrd="0" destOrd="0" presId="urn:microsoft.com/office/officeart/2005/8/layout/vList2"/>
    <dgm:cxn modelId="{323CBB60-0A40-459D-A48F-7B8A7BF9C5BB}" type="presOf" srcId="{1EEA8771-B126-48FB-B160-485F19A74B8F}" destId="{828EAA3D-5F27-4510-A49C-1192B5686F9E}" srcOrd="0" destOrd="0" presId="urn:microsoft.com/office/officeart/2005/8/layout/vList2"/>
    <dgm:cxn modelId="{36E40F91-36B1-4559-9D0E-3ECD55C5B9EB}" type="presOf" srcId="{6F30607E-D7A1-47F3-8F89-6789BA594322}" destId="{FA8FACF2-1CD6-4B37-B4EF-7DD694775AE9}" srcOrd="0" destOrd="0" presId="urn:microsoft.com/office/officeart/2005/8/layout/vList2"/>
    <dgm:cxn modelId="{6B579F5C-B843-4F3E-B556-9100AA9581F1}" srcId="{0C795F07-A002-4489-A545-6EFE02C2B64E}" destId="{1EEA8771-B126-48FB-B160-485F19A74B8F}" srcOrd="6" destOrd="0" parTransId="{B392E5ED-5D91-4A2F-BCFB-BA8CEEE4C741}" sibTransId="{5CED61B9-15A3-467F-BF8E-1DF66124E70C}"/>
    <dgm:cxn modelId="{4CCB91A2-CDDB-4921-9A3D-60265B53309A}" type="presParOf" srcId="{DA8E0C56-870E-46E5-A9C9-00F47FCBEC2B}" destId="{E4921AF1-47FA-4318-98FC-88D9D4DD8601}" srcOrd="0" destOrd="0" presId="urn:microsoft.com/office/officeart/2005/8/layout/vList2"/>
    <dgm:cxn modelId="{9C780B71-BA3A-4D5E-8AED-2D76F489FB36}" type="presParOf" srcId="{DA8E0C56-870E-46E5-A9C9-00F47FCBEC2B}" destId="{635A7CD2-BDE4-4736-918B-3CE6CD9495C1}" srcOrd="1" destOrd="0" presId="urn:microsoft.com/office/officeart/2005/8/layout/vList2"/>
    <dgm:cxn modelId="{75CE784E-E125-4C6E-847A-C388BE690583}" type="presParOf" srcId="{DA8E0C56-870E-46E5-A9C9-00F47FCBEC2B}" destId="{FA8FACF2-1CD6-4B37-B4EF-7DD694775AE9}" srcOrd="2" destOrd="0" presId="urn:microsoft.com/office/officeart/2005/8/layout/vList2"/>
    <dgm:cxn modelId="{BD3D4F09-CE21-400A-B342-0858AC96C8A4}" type="presParOf" srcId="{DA8E0C56-870E-46E5-A9C9-00F47FCBEC2B}" destId="{E8EE27CB-08D1-4BFE-AA9F-3724596B7160}" srcOrd="3" destOrd="0" presId="urn:microsoft.com/office/officeart/2005/8/layout/vList2"/>
    <dgm:cxn modelId="{02E4704E-C313-4DA4-825B-FDDD12084B68}" type="presParOf" srcId="{DA8E0C56-870E-46E5-A9C9-00F47FCBEC2B}" destId="{19BB3B97-23C6-40D3-B092-906BCC0EE7DE}" srcOrd="4" destOrd="0" presId="urn:microsoft.com/office/officeart/2005/8/layout/vList2"/>
    <dgm:cxn modelId="{F1DF45EA-60B8-4A99-B209-D5CCCC491635}" type="presParOf" srcId="{DA8E0C56-870E-46E5-A9C9-00F47FCBEC2B}" destId="{48AC2030-AED7-43D0-AD9F-ECE9E8235283}" srcOrd="5" destOrd="0" presId="urn:microsoft.com/office/officeart/2005/8/layout/vList2"/>
    <dgm:cxn modelId="{6E204C8B-5800-4991-9C9A-308EF36730FE}" type="presParOf" srcId="{DA8E0C56-870E-46E5-A9C9-00F47FCBEC2B}" destId="{F34CCE5E-7FDF-4EB0-BAC5-F6174B771371}" srcOrd="6" destOrd="0" presId="urn:microsoft.com/office/officeart/2005/8/layout/vList2"/>
    <dgm:cxn modelId="{FF2BA946-214A-4FB4-A242-9830CBC1B5F6}" type="presParOf" srcId="{DA8E0C56-870E-46E5-A9C9-00F47FCBEC2B}" destId="{5CA168A1-5DF7-48A6-B9C9-B1FC1E0DE38E}" srcOrd="7" destOrd="0" presId="urn:microsoft.com/office/officeart/2005/8/layout/vList2"/>
    <dgm:cxn modelId="{2EBD6A0F-3590-4C10-BC5D-75EBB18CA13A}" type="presParOf" srcId="{DA8E0C56-870E-46E5-A9C9-00F47FCBEC2B}" destId="{66439E1B-C983-454C-B2CD-524836B96461}" srcOrd="8" destOrd="0" presId="urn:microsoft.com/office/officeart/2005/8/layout/vList2"/>
    <dgm:cxn modelId="{6AB51902-ED19-4D2D-B766-B34069EE76E8}" type="presParOf" srcId="{DA8E0C56-870E-46E5-A9C9-00F47FCBEC2B}" destId="{C98ECD01-7E65-4FC0-A05E-76F945AD4B54}" srcOrd="9" destOrd="0" presId="urn:microsoft.com/office/officeart/2005/8/layout/vList2"/>
    <dgm:cxn modelId="{B27F63FF-6F6C-4EF1-8CF3-BB09F4FCA93B}" type="presParOf" srcId="{DA8E0C56-870E-46E5-A9C9-00F47FCBEC2B}" destId="{4F679F1E-A81C-4F33-99BD-3C350ACE090C}" srcOrd="10" destOrd="0" presId="urn:microsoft.com/office/officeart/2005/8/layout/vList2"/>
    <dgm:cxn modelId="{D23325A5-272E-488C-AC44-A2A50897534A}" type="presParOf" srcId="{DA8E0C56-870E-46E5-A9C9-00F47FCBEC2B}" destId="{F8144018-1414-4350-BE93-052A6BD75E61}" srcOrd="11" destOrd="0" presId="urn:microsoft.com/office/officeart/2005/8/layout/vList2"/>
    <dgm:cxn modelId="{91BE1FCA-03E9-4C70-B690-1E1326EFFF17}" type="presParOf" srcId="{DA8E0C56-870E-46E5-A9C9-00F47FCBEC2B}" destId="{828EAA3D-5F27-4510-A49C-1192B5686F9E}" srcOrd="12" destOrd="0" presId="urn:microsoft.com/office/officeart/2005/8/layout/vList2"/>
    <dgm:cxn modelId="{A1935E4F-2EF8-4045-AC90-7E1A8A581EDD}" type="presParOf" srcId="{DA8E0C56-870E-46E5-A9C9-00F47FCBEC2B}" destId="{891BC0C3-172F-4F22-8A91-D09EC65E771E}" srcOrd="13" destOrd="0" presId="urn:microsoft.com/office/officeart/2005/8/layout/vList2"/>
    <dgm:cxn modelId="{186192D7-738D-4405-820B-E71B37300422}" type="presParOf" srcId="{DA8E0C56-870E-46E5-A9C9-00F47FCBEC2B}" destId="{898A0B4D-D7E2-46FD-8A49-9E79322B2970}"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8D61D8-AF65-4F53-8355-8BF2C47BB07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tr-TR"/>
        </a:p>
      </dgm:t>
    </dgm:pt>
    <dgm:pt modelId="{8F1BD19B-12FD-4233-94BC-CDD547435AF4}">
      <dgm:prSet/>
      <dgm:spPr/>
      <dgm:t>
        <a:bodyPr/>
        <a:lstStyle/>
        <a:p>
          <a:r>
            <a:rPr lang="en-US" dirty="0">
              <a:latin typeface="Ubuntu" panose="020B0504030602030204" pitchFamily="34" charset="0"/>
            </a:rPr>
            <a:t>In order to combat water pollution, we must first become individually conscious and do our part for a more livable world by instilling this </a:t>
          </a:r>
          <a:r>
            <a:rPr lang="en-US" dirty="0" err="1">
              <a:latin typeface="Ubuntu" panose="020B0504030602030204" pitchFamily="34" charset="0"/>
            </a:rPr>
            <a:t>behaviour</a:t>
          </a:r>
          <a:r>
            <a:rPr lang="en-US" dirty="0">
              <a:latin typeface="Ubuntu" panose="020B0504030602030204" pitchFamily="34" charset="0"/>
            </a:rPr>
            <a:t> in our children. If we personally respect our environment, we can contribute to the formation of a more conscious society by influencing those around us.</a:t>
          </a:r>
          <a:endParaRPr lang="tr-TR" dirty="0">
            <a:latin typeface="Ubuntu" panose="020B0504030602030204" pitchFamily="34" charset="0"/>
          </a:endParaRPr>
        </a:p>
      </dgm:t>
    </dgm:pt>
    <dgm:pt modelId="{99F0EA33-864D-48EF-A41B-2BCFDDBFB1C9}" type="parTrans" cxnId="{F6CB2927-CAE3-4F4F-9FEC-D32B15A421F5}">
      <dgm:prSet/>
      <dgm:spPr/>
      <dgm:t>
        <a:bodyPr/>
        <a:lstStyle/>
        <a:p>
          <a:endParaRPr lang="tr-TR"/>
        </a:p>
      </dgm:t>
    </dgm:pt>
    <dgm:pt modelId="{B4C928C7-3892-41C5-A25C-2BFC4EBD6A27}" type="sibTrans" cxnId="{F6CB2927-CAE3-4F4F-9FEC-D32B15A421F5}">
      <dgm:prSet/>
      <dgm:spPr/>
      <dgm:t>
        <a:bodyPr/>
        <a:lstStyle/>
        <a:p>
          <a:endParaRPr lang="tr-TR"/>
        </a:p>
      </dgm:t>
    </dgm:pt>
    <dgm:pt modelId="{4E9F8B0A-1FAA-47F3-8011-9A25065BE645}" type="pres">
      <dgm:prSet presAssocID="{458D61D8-AF65-4F53-8355-8BF2C47BB073}" presName="Name0" presStyleCnt="0">
        <dgm:presLayoutVars>
          <dgm:chPref val="3"/>
          <dgm:dir/>
          <dgm:animLvl val="lvl"/>
          <dgm:resizeHandles/>
        </dgm:presLayoutVars>
      </dgm:prSet>
      <dgm:spPr/>
      <dgm:t>
        <a:bodyPr/>
        <a:lstStyle/>
        <a:p>
          <a:endParaRPr lang="sk-SK"/>
        </a:p>
      </dgm:t>
    </dgm:pt>
    <dgm:pt modelId="{425B9B0E-4A4A-4AE5-8671-D1852449AE22}" type="pres">
      <dgm:prSet presAssocID="{8F1BD19B-12FD-4233-94BC-CDD547435AF4}" presName="horFlow" presStyleCnt="0"/>
      <dgm:spPr/>
    </dgm:pt>
    <dgm:pt modelId="{091A7349-32DD-4F14-85F5-AFDF917E75FC}" type="pres">
      <dgm:prSet presAssocID="{8F1BD19B-12FD-4233-94BC-CDD547435AF4}" presName="bigChev" presStyleLbl="node1" presStyleIdx="0" presStyleCnt="1" custScaleY="158175"/>
      <dgm:spPr/>
      <dgm:t>
        <a:bodyPr/>
        <a:lstStyle/>
        <a:p>
          <a:endParaRPr lang="sk-SK"/>
        </a:p>
      </dgm:t>
    </dgm:pt>
  </dgm:ptLst>
  <dgm:cxnLst>
    <dgm:cxn modelId="{E40C4B1D-D5F1-4AA3-B13B-B567CC62D7F2}" type="presOf" srcId="{8F1BD19B-12FD-4233-94BC-CDD547435AF4}" destId="{091A7349-32DD-4F14-85F5-AFDF917E75FC}" srcOrd="0" destOrd="0" presId="urn:microsoft.com/office/officeart/2005/8/layout/lProcess3"/>
    <dgm:cxn modelId="{F6CB2927-CAE3-4F4F-9FEC-D32B15A421F5}" srcId="{458D61D8-AF65-4F53-8355-8BF2C47BB073}" destId="{8F1BD19B-12FD-4233-94BC-CDD547435AF4}" srcOrd="0" destOrd="0" parTransId="{99F0EA33-864D-48EF-A41B-2BCFDDBFB1C9}" sibTransId="{B4C928C7-3892-41C5-A25C-2BFC4EBD6A27}"/>
    <dgm:cxn modelId="{24BB01D9-24F1-4879-855B-1FFA89B8B2A5}" type="presOf" srcId="{458D61D8-AF65-4F53-8355-8BF2C47BB073}" destId="{4E9F8B0A-1FAA-47F3-8011-9A25065BE645}" srcOrd="0" destOrd="0" presId="urn:microsoft.com/office/officeart/2005/8/layout/lProcess3"/>
    <dgm:cxn modelId="{A4398531-6BF1-45BB-8D26-2D41B9DAA131}" type="presParOf" srcId="{4E9F8B0A-1FAA-47F3-8011-9A25065BE645}" destId="{425B9B0E-4A4A-4AE5-8671-D1852449AE22}" srcOrd="0" destOrd="0" presId="urn:microsoft.com/office/officeart/2005/8/layout/lProcess3"/>
    <dgm:cxn modelId="{FBAAC3A9-3B4D-4EF2-8C08-14FCC365E614}" type="presParOf" srcId="{425B9B0E-4A4A-4AE5-8671-D1852449AE22}" destId="{091A7349-32DD-4F14-85F5-AFDF917E75FC}"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59D24B-C7D7-46D6-BF33-44B92BC7068E}"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tr-TR"/>
        </a:p>
      </dgm:t>
    </dgm:pt>
    <dgm:pt modelId="{0895FB36-F728-4C23-B683-567483E66CA5}">
      <dgm:prSet/>
      <dgm:spPr/>
      <dgm:t>
        <a:bodyPr/>
        <a:lstStyle/>
        <a:p>
          <a:r>
            <a:rPr lang="en-US" b="1"/>
            <a:t>Let us now examine in detail what are the ways to prevent water pollution, individually and globally.</a:t>
          </a:r>
          <a:endParaRPr lang="tr-TR"/>
        </a:p>
      </dgm:t>
    </dgm:pt>
    <dgm:pt modelId="{FA97648D-5694-4A65-8C06-88E848282BEF}" type="parTrans" cxnId="{BBA95A91-DB84-47BF-B466-F92B3716E5E3}">
      <dgm:prSet/>
      <dgm:spPr/>
      <dgm:t>
        <a:bodyPr/>
        <a:lstStyle/>
        <a:p>
          <a:endParaRPr lang="tr-TR"/>
        </a:p>
      </dgm:t>
    </dgm:pt>
    <dgm:pt modelId="{EFD721F7-8F68-4F5A-B863-9F706B751DA8}" type="sibTrans" cxnId="{BBA95A91-DB84-47BF-B466-F92B3716E5E3}">
      <dgm:prSet/>
      <dgm:spPr/>
      <dgm:t>
        <a:bodyPr/>
        <a:lstStyle/>
        <a:p>
          <a:endParaRPr lang="tr-TR"/>
        </a:p>
      </dgm:t>
    </dgm:pt>
    <dgm:pt modelId="{C848D461-6555-4A9F-A386-E828DCCF1228}" type="pres">
      <dgm:prSet presAssocID="{E859D24B-C7D7-46D6-BF33-44B92BC7068E}" presName="linear" presStyleCnt="0">
        <dgm:presLayoutVars>
          <dgm:animLvl val="lvl"/>
          <dgm:resizeHandles val="exact"/>
        </dgm:presLayoutVars>
      </dgm:prSet>
      <dgm:spPr/>
      <dgm:t>
        <a:bodyPr/>
        <a:lstStyle/>
        <a:p>
          <a:endParaRPr lang="sk-SK"/>
        </a:p>
      </dgm:t>
    </dgm:pt>
    <dgm:pt modelId="{91E806F1-4CCC-4306-91FC-8CC0CB09B6CA}" type="pres">
      <dgm:prSet presAssocID="{0895FB36-F728-4C23-B683-567483E66CA5}" presName="parentText" presStyleLbl="node1" presStyleIdx="0" presStyleCnt="1" custScaleY="93841">
        <dgm:presLayoutVars>
          <dgm:chMax val="0"/>
          <dgm:bulletEnabled val="1"/>
        </dgm:presLayoutVars>
      </dgm:prSet>
      <dgm:spPr/>
      <dgm:t>
        <a:bodyPr/>
        <a:lstStyle/>
        <a:p>
          <a:endParaRPr lang="sk-SK"/>
        </a:p>
      </dgm:t>
    </dgm:pt>
  </dgm:ptLst>
  <dgm:cxnLst>
    <dgm:cxn modelId="{156A4780-D333-4A6A-945D-6BA16AEB6517}" type="presOf" srcId="{E859D24B-C7D7-46D6-BF33-44B92BC7068E}" destId="{C848D461-6555-4A9F-A386-E828DCCF1228}" srcOrd="0" destOrd="0" presId="urn:microsoft.com/office/officeart/2005/8/layout/vList2"/>
    <dgm:cxn modelId="{BBA95A91-DB84-47BF-B466-F92B3716E5E3}" srcId="{E859D24B-C7D7-46D6-BF33-44B92BC7068E}" destId="{0895FB36-F728-4C23-B683-567483E66CA5}" srcOrd="0" destOrd="0" parTransId="{FA97648D-5694-4A65-8C06-88E848282BEF}" sibTransId="{EFD721F7-8F68-4F5A-B863-9F706B751DA8}"/>
    <dgm:cxn modelId="{B06451E9-AEDE-4558-8A6D-9CF3AB22718A}" type="presOf" srcId="{0895FB36-F728-4C23-B683-567483E66CA5}" destId="{91E806F1-4CCC-4306-91FC-8CC0CB09B6CA}" srcOrd="0" destOrd="0" presId="urn:microsoft.com/office/officeart/2005/8/layout/vList2"/>
    <dgm:cxn modelId="{F383C562-BE89-4FED-8DF7-37FB6DABC2B7}" type="presParOf" srcId="{C848D461-6555-4A9F-A386-E828DCCF1228}" destId="{91E806F1-4CCC-4306-91FC-8CC0CB09B6C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A3E1390-B95A-40AA-A31A-346DBABF11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B4AE052-0E4C-431D-9630-CBEBCD0B8ED5}">
      <dgm:prSet custT="1"/>
      <dgm:spPr/>
      <dgm:t>
        <a:bodyPr/>
        <a:lstStyle/>
        <a:p>
          <a:r>
            <a:rPr lang="en-US" sz="1400" dirty="0">
              <a:latin typeface="Ubuntu" panose="020B0504030602030204" pitchFamily="34" charset="0"/>
            </a:rPr>
            <a:t>People should be made aware of the use of water and care should be taken to act accordingly.</a:t>
          </a:r>
          <a:endParaRPr lang="tr-TR" sz="1400" dirty="0">
            <a:latin typeface="Ubuntu" panose="020B0504030602030204" pitchFamily="34" charset="0"/>
          </a:endParaRPr>
        </a:p>
        <a:p>
          <a:endParaRPr lang="tr-TR" sz="1400" dirty="0">
            <a:latin typeface="Ubuntu" panose="020B0504030602030204" pitchFamily="34" charset="0"/>
          </a:endParaRPr>
        </a:p>
      </dgm:t>
    </dgm:pt>
    <dgm:pt modelId="{F14350A3-2BCA-48EF-B276-AF84AB8B1D1E}" type="parTrans" cxnId="{623ECCD3-0874-4632-AF5C-F3F33CBB758A}">
      <dgm:prSet/>
      <dgm:spPr/>
      <dgm:t>
        <a:bodyPr/>
        <a:lstStyle/>
        <a:p>
          <a:endParaRPr lang="tr-TR" sz="1400"/>
        </a:p>
      </dgm:t>
    </dgm:pt>
    <dgm:pt modelId="{AA54E64E-88DF-4710-982A-227DCEB57093}" type="sibTrans" cxnId="{623ECCD3-0874-4632-AF5C-F3F33CBB758A}">
      <dgm:prSet/>
      <dgm:spPr/>
      <dgm:t>
        <a:bodyPr/>
        <a:lstStyle/>
        <a:p>
          <a:endParaRPr lang="tr-TR" sz="1400"/>
        </a:p>
      </dgm:t>
    </dgm:pt>
    <dgm:pt modelId="{06D3E48D-A564-41EB-AEF0-8C7A0168EFCB}">
      <dgm:prSet custT="1"/>
      <dgm:spPr/>
      <dgm:t>
        <a:bodyPr/>
        <a:lstStyle/>
        <a:p>
          <a:r>
            <a:rPr lang="en-US" sz="1400" b="0" i="0" dirty="0">
              <a:latin typeface="Ubuntu" panose="020B0504030602030204" pitchFamily="34" charset="0"/>
            </a:rPr>
            <a:t>Water wastage should be prevented to avoid water scarcity</a:t>
          </a:r>
          <a:r>
            <a:rPr lang="tr-TR" sz="1400" b="0" i="0" dirty="0">
              <a:latin typeface="Ubuntu" panose="020B0504030602030204" pitchFamily="34" charset="0"/>
            </a:rPr>
            <a:t>.</a:t>
          </a:r>
        </a:p>
      </dgm:t>
    </dgm:pt>
    <dgm:pt modelId="{DC693929-C237-4B98-BE39-8B3CC0D7F3A8}" type="parTrans" cxnId="{B1A4668C-2C64-4194-970B-F753AEF7CF4B}">
      <dgm:prSet/>
      <dgm:spPr/>
      <dgm:t>
        <a:bodyPr/>
        <a:lstStyle/>
        <a:p>
          <a:endParaRPr lang="tr-TR" sz="1400"/>
        </a:p>
      </dgm:t>
    </dgm:pt>
    <dgm:pt modelId="{EB8ACAD8-B59D-4082-A404-6F606C4D71FF}" type="sibTrans" cxnId="{B1A4668C-2C64-4194-970B-F753AEF7CF4B}">
      <dgm:prSet/>
      <dgm:spPr/>
      <dgm:t>
        <a:bodyPr/>
        <a:lstStyle/>
        <a:p>
          <a:endParaRPr lang="tr-TR" sz="1400"/>
        </a:p>
      </dgm:t>
    </dgm:pt>
    <dgm:pt modelId="{29E6D27C-E20F-46CC-97B2-21ADB5E61C6F}">
      <dgm:prSet custT="1"/>
      <dgm:spPr/>
      <dgm:t>
        <a:bodyPr/>
        <a:lstStyle/>
        <a:p>
          <a:r>
            <a:rPr lang="en-US" sz="1400" dirty="0">
              <a:latin typeface="Ubuntu" panose="020B0504030602030204" pitchFamily="34" charset="0"/>
            </a:rPr>
            <a:t>Oils should be prevented from mixing with water and should be collected in a place just like detergents. </a:t>
          </a:r>
          <a:endParaRPr lang="tr-TR" sz="1400" dirty="0">
            <a:latin typeface="Ubuntu" panose="020B0504030602030204" pitchFamily="34" charset="0"/>
          </a:endParaRPr>
        </a:p>
        <a:p>
          <a:endParaRPr lang="tr-TR" sz="1400" dirty="0">
            <a:latin typeface="Ubuntu" panose="020B0504030602030204" pitchFamily="34" charset="0"/>
          </a:endParaRPr>
        </a:p>
      </dgm:t>
    </dgm:pt>
    <dgm:pt modelId="{3BBE606A-4A51-4064-B46F-5D1DAA5C3EF5}" type="parTrans" cxnId="{58BE7F8C-CEAC-4370-A96A-90D67973DBFC}">
      <dgm:prSet/>
      <dgm:spPr/>
      <dgm:t>
        <a:bodyPr/>
        <a:lstStyle/>
        <a:p>
          <a:endParaRPr lang="tr-TR" sz="1400"/>
        </a:p>
      </dgm:t>
    </dgm:pt>
    <dgm:pt modelId="{81965CA9-7BC7-4A7C-B013-9CE48A842BBA}" type="sibTrans" cxnId="{58BE7F8C-CEAC-4370-A96A-90D67973DBFC}">
      <dgm:prSet/>
      <dgm:spPr/>
      <dgm:t>
        <a:bodyPr/>
        <a:lstStyle/>
        <a:p>
          <a:endParaRPr lang="tr-TR" sz="1400"/>
        </a:p>
      </dgm:t>
    </dgm:pt>
    <dgm:pt modelId="{61169413-69C9-43A2-AF9A-CC189580C537}">
      <dgm:prSet custT="1"/>
      <dgm:spPr/>
      <dgm:t>
        <a:bodyPr/>
        <a:lstStyle/>
        <a:p>
          <a:r>
            <a:rPr lang="en-US" sz="1400" dirty="0">
              <a:latin typeface="Ubuntu" panose="020B0504030602030204" pitchFamily="34" charset="0"/>
            </a:rPr>
            <a:t>Necessary investments for treatment plants should be encouraged.</a:t>
          </a:r>
          <a:endParaRPr lang="tr-TR" sz="1400" dirty="0">
            <a:latin typeface="Ubuntu" panose="020B0504030602030204" pitchFamily="34" charset="0"/>
          </a:endParaRPr>
        </a:p>
      </dgm:t>
    </dgm:pt>
    <dgm:pt modelId="{62F2FC51-C6BB-4A85-9680-72A75486583F}" type="parTrans" cxnId="{AEE2F429-AF78-459C-B98A-FE52316280B0}">
      <dgm:prSet/>
      <dgm:spPr/>
      <dgm:t>
        <a:bodyPr/>
        <a:lstStyle/>
        <a:p>
          <a:endParaRPr lang="tr-TR" sz="1400"/>
        </a:p>
      </dgm:t>
    </dgm:pt>
    <dgm:pt modelId="{FD1E46B7-96E1-45BE-8ED9-7EAF157DFAD6}" type="sibTrans" cxnId="{AEE2F429-AF78-459C-B98A-FE52316280B0}">
      <dgm:prSet/>
      <dgm:spPr/>
      <dgm:t>
        <a:bodyPr/>
        <a:lstStyle/>
        <a:p>
          <a:endParaRPr lang="tr-TR" sz="1400"/>
        </a:p>
      </dgm:t>
    </dgm:pt>
    <dgm:pt modelId="{C952EE96-0681-4DAF-B879-69DBFB14FE8D}">
      <dgm:prSet custT="1"/>
      <dgm:spPr/>
      <dgm:t>
        <a:bodyPr/>
        <a:lstStyle/>
        <a:p>
          <a:r>
            <a:rPr lang="en-US" sz="1400" b="0" i="0" dirty="0">
              <a:latin typeface="Ubuntu" panose="020B0504030602030204" pitchFamily="34" charset="0"/>
            </a:rPr>
            <a:t>Necessary investments for treatment plants should be encouraged.</a:t>
          </a:r>
          <a:r>
            <a:rPr lang="tr-TR" sz="1400" b="0" i="0" dirty="0">
              <a:latin typeface="Ubuntu" panose="020B0504030602030204" pitchFamily="34" charset="0"/>
            </a:rPr>
            <a:t>.</a:t>
          </a:r>
          <a:endParaRPr lang="tr-TR" sz="1400" dirty="0">
            <a:latin typeface="Ubuntu" panose="020B0504030602030204" pitchFamily="34" charset="0"/>
          </a:endParaRPr>
        </a:p>
      </dgm:t>
    </dgm:pt>
    <dgm:pt modelId="{9B2C5A78-AC0F-4D0F-9DA5-97B69958AAC5}" type="parTrans" cxnId="{FF0DE402-CFB6-4747-BD79-3381C606ECB8}">
      <dgm:prSet/>
      <dgm:spPr/>
      <dgm:t>
        <a:bodyPr/>
        <a:lstStyle/>
        <a:p>
          <a:endParaRPr lang="tr-TR" sz="1400"/>
        </a:p>
      </dgm:t>
    </dgm:pt>
    <dgm:pt modelId="{7D442011-33EF-4182-8877-31E48831A5DC}" type="sibTrans" cxnId="{FF0DE402-CFB6-4747-BD79-3381C606ECB8}">
      <dgm:prSet/>
      <dgm:spPr/>
      <dgm:t>
        <a:bodyPr/>
        <a:lstStyle/>
        <a:p>
          <a:endParaRPr lang="tr-TR" sz="1400"/>
        </a:p>
      </dgm:t>
    </dgm:pt>
    <dgm:pt modelId="{827BBD86-E0BE-4CED-846A-24269B25A6F1}">
      <dgm:prSet custT="1"/>
      <dgm:spPr/>
      <dgm:t>
        <a:bodyPr/>
        <a:lstStyle/>
        <a:p>
          <a:pPr>
            <a:buFont typeface="Arial" panose="020B0604020202020204" pitchFamily="34" charset="0"/>
            <a:buChar char="•"/>
          </a:pPr>
          <a:r>
            <a:rPr lang="en-US" sz="1400" b="0" i="0" u="none" dirty="0">
              <a:latin typeface="Ubuntu" panose="020B0504030602030204" pitchFamily="34" charset="0"/>
            </a:rPr>
            <a:t>The conscious use of agricultural pesticides and </a:t>
          </a:r>
          <a:r>
            <a:rPr lang="en-US" sz="1400" b="0" i="0" u="none" dirty="0" err="1">
              <a:latin typeface="Ubuntu" panose="020B0504030602030204" pitchFamily="34" charset="0"/>
            </a:rPr>
            <a:t>fertilisers</a:t>
          </a:r>
          <a:r>
            <a:rPr lang="en-US" sz="1400" b="0" i="0" u="none" dirty="0">
              <a:latin typeface="Ubuntu" panose="020B0504030602030204" pitchFamily="34" charset="0"/>
            </a:rPr>
            <a:t> should be encouraged and even training should be given on this subject. Care should be taken not to mix pesticides with water</a:t>
          </a:r>
          <a:r>
            <a:rPr lang="tr-TR" sz="1400" b="0" i="0" u="none" dirty="0">
              <a:latin typeface="Ubuntu" panose="020B0504030602030204" pitchFamily="34" charset="0"/>
            </a:rPr>
            <a:t>.</a:t>
          </a:r>
        </a:p>
      </dgm:t>
    </dgm:pt>
    <dgm:pt modelId="{B96E8D7C-4ADB-49D5-B036-3EF01B4D3428}" type="parTrans" cxnId="{5D7B22A1-DF3D-4AFB-BDA9-A748F43B8288}">
      <dgm:prSet/>
      <dgm:spPr/>
      <dgm:t>
        <a:bodyPr/>
        <a:lstStyle/>
        <a:p>
          <a:endParaRPr lang="tr-TR" sz="1400"/>
        </a:p>
      </dgm:t>
    </dgm:pt>
    <dgm:pt modelId="{C4F5F857-E5D5-4CFB-8F96-0B1D33967FA8}" type="sibTrans" cxnId="{5D7B22A1-DF3D-4AFB-BDA9-A748F43B8288}">
      <dgm:prSet/>
      <dgm:spPr/>
      <dgm:t>
        <a:bodyPr/>
        <a:lstStyle/>
        <a:p>
          <a:endParaRPr lang="tr-TR" sz="1400"/>
        </a:p>
      </dgm:t>
    </dgm:pt>
    <dgm:pt modelId="{E7BF0C78-5B77-42A4-9F5B-77069B1414F0}" type="pres">
      <dgm:prSet presAssocID="{FA3E1390-B95A-40AA-A31A-346DBABF1180}" presName="linear" presStyleCnt="0">
        <dgm:presLayoutVars>
          <dgm:animLvl val="lvl"/>
          <dgm:resizeHandles val="exact"/>
        </dgm:presLayoutVars>
      </dgm:prSet>
      <dgm:spPr/>
      <dgm:t>
        <a:bodyPr/>
        <a:lstStyle/>
        <a:p>
          <a:endParaRPr lang="sk-SK"/>
        </a:p>
      </dgm:t>
    </dgm:pt>
    <dgm:pt modelId="{604C3845-CB5D-4718-91B9-CE7D5AF6C235}" type="pres">
      <dgm:prSet presAssocID="{5B4AE052-0E4C-431D-9630-CBEBCD0B8ED5}" presName="parentText" presStyleLbl="node1" presStyleIdx="0" presStyleCnt="6">
        <dgm:presLayoutVars>
          <dgm:chMax val="0"/>
          <dgm:bulletEnabled val="1"/>
        </dgm:presLayoutVars>
      </dgm:prSet>
      <dgm:spPr/>
      <dgm:t>
        <a:bodyPr/>
        <a:lstStyle/>
        <a:p>
          <a:endParaRPr lang="sk-SK"/>
        </a:p>
      </dgm:t>
    </dgm:pt>
    <dgm:pt modelId="{ED4258E2-EA2C-496E-858C-8F5EFD39EDA7}" type="pres">
      <dgm:prSet presAssocID="{AA54E64E-88DF-4710-982A-227DCEB57093}" presName="spacer" presStyleCnt="0"/>
      <dgm:spPr/>
    </dgm:pt>
    <dgm:pt modelId="{5D32D175-D8D0-4E3F-917A-F2B2A1668784}" type="pres">
      <dgm:prSet presAssocID="{06D3E48D-A564-41EB-AEF0-8C7A0168EFCB}" presName="parentText" presStyleLbl="node1" presStyleIdx="1" presStyleCnt="6">
        <dgm:presLayoutVars>
          <dgm:chMax val="0"/>
          <dgm:bulletEnabled val="1"/>
        </dgm:presLayoutVars>
      </dgm:prSet>
      <dgm:spPr/>
      <dgm:t>
        <a:bodyPr/>
        <a:lstStyle/>
        <a:p>
          <a:endParaRPr lang="sk-SK"/>
        </a:p>
      </dgm:t>
    </dgm:pt>
    <dgm:pt modelId="{2F60E97A-68D7-414C-A319-AAC10F623183}" type="pres">
      <dgm:prSet presAssocID="{EB8ACAD8-B59D-4082-A404-6F606C4D71FF}" presName="spacer" presStyleCnt="0"/>
      <dgm:spPr/>
    </dgm:pt>
    <dgm:pt modelId="{722B3CE4-5A4E-481D-9C8D-E0FD92296519}" type="pres">
      <dgm:prSet presAssocID="{827BBD86-E0BE-4CED-846A-24269B25A6F1}" presName="parentText" presStyleLbl="node1" presStyleIdx="2" presStyleCnt="6">
        <dgm:presLayoutVars>
          <dgm:chMax val="0"/>
          <dgm:bulletEnabled val="1"/>
        </dgm:presLayoutVars>
      </dgm:prSet>
      <dgm:spPr/>
      <dgm:t>
        <a:bodyPr/>
        <a:lstStyle/>
        <a:p>
          <a:endParaRPr lang="sk-SK"/>
        </a:p>
      </dgm:t>
    </dgm:pt>
    <dgm:pt modelId="{3AC529C0-7B4F-449C-A055-5DF26B400832}" type="pres">
      <dgm:prSet presAssocID="{C4F5F857-E5D5-4CFB-8F96-0B1D33967FA8}" presName="spacer" presStyleCnt="0"/>
      <dgm:spPr/>
    </dgm:pt>
    <dgm:pt modelId="{F72EF233-1110-4AE7-B90A-C62873735A30}" type="pres">
      <dgm:prSet presAssocID="{29E6D27C-E20F-46CC-97B2-21ADB5E61C6F}" presName="parentText" presStyleLbl="node1" presStyleIdx="3" presStyleCnt="6">
        <dgm:presLayoutVars>
          <dgm:chMax val="0"/>
          <dgm:bulletEnabled val="1"/>
        </dgm:presLayoutVars>
      </dgm:prSet>
      <dgm:spPr/>
      <dgm:t>
        <a:bodyPr/>
        <a:lstStyle/>
        <a:p>
          <a:endParaRPr lang="sk-SK"/>
        </a:p>
      </dgm:t>
    </dgm:pt>
    <dgm:pt modelId="{97F7E1F3-30D4-45A8-8F20-70C73DDEFAC6}" type="pres">
      <dgm:prSet presAssocID="{81965CA9-7BC7-4A7C-B013-9CE48A842BBA}" presName="spacer" presStyleCnt="0"/>
      <dgm:spPr/>
    </dgm:pt>
    <dgm:pt modelId="{B4D97E7C-60E3-4A17-B437-3F4A18FE4329}" type="pres">
      <dgm:prSet presAssocID="{61169413-69C9-43A2-AF9A-CC189580C537}" presName="parentText" presStyleLbl="node1" presStyleIdx="4" presStyleCnt="6">
        <dgm:presLayoutVars>
          <dgm:chMax val="0"/>
          <dgm:bulletEnabled val="1"/>
        </dgm:presLayoutVars>
      </dgm:prSet>
      <dgm:spPr/>
      <dgm:t>
        <a:bodyPr/>
        <a:lstStyle/>
        <a:p>
          <a:endParaRPr lang="sk-SK"/>
        </a:p>
      </dgm:t>
    </dgm:pt>
    <dgm:pt modelId="{CE3CFA94-84F6-40FC-A8BD-B7E6625B507B}" type="pres">
      <dgm:prSet presAssocID="{FD1E46B7-96E1-45BE-8ED9-7EAF157DFAD6}" presName="spacer" presStyleCnt="0"/>
      <dgm:spPr/>
    </dgm:pt>
    <dgm:pt modelId="{AAF89943-CAD3-4183-BE51-A67255A09A65}" type="pres">
      <dgm:prSet presAssocID="{C952EE96-0681-4DAF-B879-69DBFB14FE8D}" presName="parentText" presStyleLbl="node1" presStyleIdx="5" presStyleCnt="6">
        <dgm:presLayoutVars>
          <dgm:chMax val="0"/>
          <dgm:bulletEnabled val="1"/>
        </dgm:presLayoutVars>
      </dgm:prSet>
      <dgm:spPr/>
      <dgm:t>
        <a:bodyPr/>
        <a:lstStyle/>
        <a:p>
          <a:endParaRPr lang="sk-SK"/>
        </a:p>
      </dgm:t>
    </dgm:pt>
  </dgm:ptLst>
  <dgm:cxnLst>
    <dgm:cxn modelId="{A9969E2D-9324-4DB2-B1B3-BAD2EAFB8105}" type="presOf" srcId="{29E6D27C-E20F-46CC-97B2-21ADB5E61C6F}" destId="{F72EF233-1110-4AE7-B90A-C62873735A30}" srcOrd="0" destOrd="0" presId="urn:microsoft.com/office/officeart/2005/8/layout/vList2"/>
    <dgm:cxn modelId="{FF0DE402-CFB6-4747-BD79-3381C606ECB8}" srcId="{FA3E1390-B95A-40AA-A31A-346DBABF1180}" destId="{C952EE96-0681-4DAF-B879-69DBFB14FE8D}" srcOrd="5" destOrd="0" parTransId="{9B2C5A78-AC0F-4D0F-9DA5-97B69958AAC5}" sibTransId="{7D442011-33EF-4182-8877-31E48831A5DC}"/>
    <dgm:cxn modelId="{B0B507BF-7146-4F4B-A10F-0E7CFBE4BEE3}" type="presOf" srcId="{5B4AE052-0E4C-431D-9630-CBEBCD0B8ED5}" destId="{604C3845-CB5D-4718-91B9-CE7D5AF6C235}" srcOrd="0" destOrd="0" presId="urn:microsoft.com/office/officeart/2005/8/layout/vList2"/>
    <dgm:cxn modelId="{AEE2F429-AF78-459C-B98A-FE52316280B0}" srcId="{FA3E1390-B95A-40AA-A31A-346DBABF1180}" destId="{61169413-69C9-43A2-AF9A-CC189580C537}" srcOrd="4" destOrd="0" parTransId="{62F2FC51-C6BB-4A85-9680-72A75486583F}" sibTransId="{FD1E46B7-96E1-45BE-8ED9-7EAF157DFAD6}"/>
    <dgm:cxn modelId="{5D7B22A1-DF3D-4AFB-BDA9-A748F43B8288}" srcId="{FA3E1390-B95A-40AA-A31A-346DBABF1180}" destId="{827BBD86-E0BE-4CED-846A-24269B25A6F1}" srcOrd="2" destOrd="0" parTransId="{B96E8D7C-4ADB-49D5-B036-3EF01B4D3428}" sibTransId="{C4F5F857-E5D5-4CFB-8F96-0B1D33967FA8}"/>
    <dgm:cxn modelId="{1F76E986-BC1A-42F9-90F8-CEB2362436C6}" type="presOf" srcId="{FA3E1390-B95A-40AA-A31A-346DBABF1180}" destId="{E7BF0C78-5B77-42A4-9F5B-77069B1414F0}" srcOrd="0" destOrd="0" presId="urn:microsoft.com/office/officeart/2005/8/layout/vList2"/>
    <dgm:cxn modelId="{58BE7F8C-CEAC-4370-A96A-90D67973DBFC}" srcId="{FA3E1390-B95A-40AA-A31A-346DBABF1180}" destId="{29E6D27C-E20F-46CC-97B2-21ADB5E61C6F}" srcOrd="3" destOrd="0" parTransId="{3BBE606A-4A51-4064-B46F-5D1DAA5C3EF5}" sibTransId="{81965CA9-7BC7-4A7C-B013-9CE48A842BBA}"/>
    <dgm:cxn modelId="{B0D2EFB1-8712-4C09-A07B-782A8F380746}" type="presOf" srcId="{06D3E48D-A564-41EB-AEF0-8C7A0168EFCB}" destId="{5D32D175-D8D0-4E3F-917A-F2B2A1668784}" srcOrd="0" destOrd="0" presId="urn:microsoft.com/office/officeart/2005/8/layout/vList2"/>
    <dgm:cxn modelId="{50FDECDC-9D51-4AE4-A99F-0D433C7EC075}" type="presOf" srcId="{61169413-69C9-43A2-AF9A-CC189580C537}" destId="{B4D97E7C-60E3-4A17-B437-3F4A18FE4329}" srcOrd="0" destOrd="0" presId="urn:microsoft.com/office/officeart/2005/8/layout/vList2"/>
    <dgm:cxn modelId="{B1A4668C-2C64-4194-970B-F753AEF7CF4B}" srcId="{FA3E1390-B95A-40AA-A31A-346DBABF1180}" destId="{06D3E48D-A564-41EB-AEF0-8C7A0168EFCB}" srcOrd="1" destOrd="0" parTransId="{DC693929-C237-4B98-BE39-8B3CC0D7F3A8}" sibTransId="{EB8ACAD8-B59D-4082-A404-6F606C4D71FF}"/>
    <dgm:cxn modelId="{54884E95-6861-4A62-9C39-F444E904CD90}" type="presOf" srcId="{C952EE96-0681-4DAF-B879-69DBFB14FE8D}" destId="{AAF89943-CAD3-4183-BE51-A67255A09A65}" srcOrd="0" destOrd="0" presId="urn:microsoft.com/office/officeart/2005/8/layout/vList2"/>
    <dgm:cxn modelId="{623ECCD3-0874-4632-AF5C-F3F33CBB758A}" srcId="{FA3E1390-B95A-40AA-A31A-346DBABF1180}" destId="{5B4AE052-0E4C-431D-9630-CBEBCD0B8ED5}" srcOrd="0" destOrd="0" parTransId="{F14350A3-2BCA-48EF-B276-AF84AB8B1D1E}" sibTransId="{AA54E64E-88DF-4710-982A-227DCEB57093}"/>
    <dgm:cxn modelId="{06658046-8FEF-4BC2-B474-A956CE699EEB}" type="presOf" srcId="{827BBD86-E0BE-4CED-846A-24269B25A6F1}" destId="{722B3CE4-5A4E-481D-9C8D-E0FD92296519}" srcOrd="0" destOrd="0" presId="urn:microsoft.com/office/officeart/2005/8/layout/vList2"/>
    <dgm:cxn modelId="{869C7262-B489-454D-9B00-5057C2703544}" type="presParOf" srcId="{E7BF0C78-5B77-42A4-9F5B-77069B1414F0}" destId="{604C3845-CB5D-4718-91B9-CE7D5AF6C235}" srcOrd="0" destOrd="0" presId="urn:microsoft.com/office/officeart/2005/8/layout/vList2"/>
    <dgm:cxn modelId="{22C5EDA3-8B14-4EBF-93FF-FBED471A1D21}" type="presParOf" srcId="{E7BF0C78-5B77-42A4-9F5B-77069B1414F0}" destId="{ED4258E2-EA2C-496E-858C-8F5EFD39EDA7}" srcOrd="1" destOrd="0" presId="urn:microsoft.com/office/officeart/2005/8/layout/vList2"/>
    <dgm:cxn modelId="{9D3A8A76-9F98-4358-B244-587ECB38A40A}" type="presParOf" srcId="{E7BF0C78-5B77-42A4-9F5B-77069B1414F0}" destId="{5D32D175-D8D0-4E3F-917A-F2B2A1668784}" srcOrd="2" destOrd="0" presId="urn:microsoft.com/office/officeart/2005/8/layout/vList2"/>
    <dgm:cxn modelId="{3ACA8816-AD1D-4B12-9DA3-92A696E2FF60}" type="presParOf" srcId="{E7BF0C78-5B77-42A4-9F5B-77069B1414F0}" destId="{2F60E97A-68D7-414C-A319-AAC10F623183}" srcOrd="3" destOrd="0" presId="urn:microsoft.com/office/officeart/2005/8/layout/vList2"/>
    <dgm:cxn modelId="{DC423D3E-6BA9-40B0-9812-4E35964CE921}" type="presParOf" srcId="{E7BF0C78-5B77-42A4-9F5B-77069B1414F0}" destId="{722B3CE4-5A4E-481D-9C8D-E0FD92296519}" srcOrd="4" destOrd="0" presId="urn:microsoft.com/office/officeart/2005/8/layout/vList2"/>
    <dgm:cxn modelId="{62D0C5AD-0A22-494F-A2E1-DCE95DDBF78A}" type="presParOf" srcId="{E7BF0C78-5B77-42A4-9F5B-77069B1414F0}" destId="{3AC529C0-7B4F-449C-A055-5DF26B400832}" srcOrd="5" destOrd="0" presId="urn:microsoft.com/office/officeart/2005/8/layout/vList2"/>
    <dgm:cxn modelId="{68E15C73-6D28-42B1-871D-AB9818CB45D4}" type="presParOf" srcId="{E7BF0C78-5B77-42A4-9F5B-77069B1414F0}" destId="{F72EF233-1110-4AE7-B90A-C62873735A30}" srcOrd="6" destOrd="0" presId="urn:microsoft.com/office/officeart/2005/8/layout/vList2"/>
    <dgm:cxn modelId="{61D9FD81-3261-4DAC-9F4D-78FF78AB2F38}" type="presParOf" srcId="{E7BF0C78-5B77-42A4-9F5B-77069B1414F0}" destId="{97F7E1F3-30D4-45A8-8F20-70C73DDEFAC6}" srcOrd="7" destOrd="0" presId="urn:microsoft.com/office/officeart/2005/8/layout/vList2"/>
    <dgm:cxn modelId="{26E0FF32-99FC-46FC-A907-14709787ED7F}" type="presParOf" srcId="{E7BF0C78-5B77-42A4-9F5B-77069B1414F0}" destId="{B4D97E7C-60E3-4A17-B437-3F4A18FE4329}" srcOrd="8" destOrd="0" presId="urn:microsoft.com/office/officeart/2005/8/layout/vList2"/>
    <dgm:cxn modelId="{E549468D-57A9-4E54-B0F1-F96017DD65DF}" type="presParOf" srcId="{E7BF0C78-5B77-42A4-9F5B-77069B1414F0}" destId="{CE3CFA94-84F6-40FC-A8BD-B7E6625B507B}" srcOrd="9" destOrd="0" presId="urn:microsoft.com/office/officeart/2005/8/layout/vList2"/>
    <dgm:cxn modelId="{F34262F4-2811-4A43-9D83-F78D56636D89}" type="presParOf" srcId="{E7BF0C78-5B77-42A4-9F5B-77069B1414F0}" destId="{AAF89943-CAD3-4183-BE51-A67255A09A65}"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E1B83E4-BC96-410D-8917-14D983D37D45}"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tr-TR"/>
        </a:p>
      </dgm:t>
    </dgm:pt>
    <dgm:pt modelId="{5764013C-BD90-429B-A988-4F6971EDD5AB}">
      <dgm:prSet custT="1"/>
      <dgm:spPr/>
      <dgm:t>
        <a:bodyPr/>
        <a:lstStyle/>
        <a:p>
          <a:pPr algn="ctr"/>
          <a:r>
            <a:rPr lang="tr-TR" sz="5000" b="1" dirty="0" err="1"/>
            <a:t>Bibliography</a:t>
          </a:r>
          <a:endParaRPr lang="tr-TR" sz="5000" dirty="0"/>
        </a:p>
      </dgm:t>
    </dgm:pt>
    <dgm:pt modelId="{40657C7F-5120-4C9F-8C2B-17FF2125541D}" type="parTrans" cxnId="{37EC7159-25BE-4427-AD32-3247226B46E7}">
      <dgm:prSet/>
      <dgm:spPr/>
      <dgm:t>
        <a:bodyPr/>
        <a:lstStyle/>
        <a:p>
          <a:endParaRPr lang="tr-TR"/>
        </a:p>
      </dgm:t>
    </dgm:pt>
    <dgm:pt modelId="{19D190F8-3C5D-4731-89C2-D4A2568AC9CF}" type="sibTrans" cxnId="{37EC7159-25BE-4427-AD32-3247226B46E7}">
      <dgm:prSet/>
      <dgm:spPr/>
      <dgm:t>
        <a:bodyPr/>
        <a:lstStyle/>
        <a:p>
          <a:endParaRPr lang="tr-TR"/>
        </a:p>
      </dgm:t>
    </dgm:pt>
    <dgm:pt modelId="{20CDEC79-379A-435D-9755-14B22F5018F0}" type="pres">
      <dgm:prSet presAssocID="{2E1B83E4-BC96-410D-8917-14D983D37D45}" presName="linear" presStyleCnt="0">
        <dgm:presLayoutVars>
          <dgm:animLvl val="lvl"/>
          <dgm:resizeHandles val="exact"/>
        </dgm:presLayoutVars>
      </dgm:prSet>
      <dgm:spPr/>
      <dgm:t>
        <a:bodyPr/>
        <a:lstStyle/>
        <a:p>
          <a:endParaRPr lang="sk-SK"/>
        </a:p>
      </dgm:t>
    </dgm:pt>
    <dgm:pt modelId="{F192B64A-F5AF-4857-97AB-E10A65062A78}" type="pres">
      <dgm:prSet presAssocID="{5764013C-BD90-429B-A988-4F6971EDD5AB}" presName="parentText" presStyleLbl="node1" presStyleIdx="0" presStyleCnt="1" custLinFactNeighborX="-985" custLinFactNeighborY="599">
        <dgm:presLayoutVars>
          <dgm:chMax val="0"/>
          <dgm:bulletEnabled val="1"/>
        </dgm:presLayoutVars>
      </dgm:prSet>
      <dgm:spPr/>
      <dgm:t>
        <a:bodyPr/>
        <a:lstStyle/>
        <a:p>
          <a:endParaRPr lang="sk-SK"/>
        </a:p>
      </dgm:t>
    </dgm:pt>
  </dgm:ptLst>
  <dgm:cxnLst>
    <dgm:cxn modelId="{7152A4D1-9B72-49B2-9D97-2037F32A0245}" type="presOf" srcId="{5764013C-BD90-429B-A988-4F6971EDD5AB}" destId="{F192B64A-F5AF-4857-97AB-E10A65062A78}" srcOrd="0" destOrd="0" presId="urn:microsoft.com/office/officeart/2005/8/layout/vList2"/>
    <dgm:cxn modelId="{37EC7159-25BE-4427-AD32-3247226B46E7}" srcId="{2E1B83E4-BC96-410D-8917-14D983D37D45}" destId="{5764013C-BD90-429B-A988-4F6971EDD5AB}" srcOrd="0" destOrd="0" parTransId="{40657C7F-5120-4C9F-8C2B-17FF2125541D}" sibTransId="{19D190F8-3C5D-4731-89C2-D4A2568AC9CF}"/>
    <dgm:cxn modelId="{4E05C5EB-C1FF-4D5C-9DB5-01013BCD34DF}" type="presOf" srcId="{2E1B83E4-BC96-410D-8917-14D983D37D45}" destId="{20CDEC79-379A-435D-9755-14B22F5018F0}" srcOrd="0" destOrd="0" presId="urn:microsoft.com/office/officeart/2005/8/layout/vList2"/>
    <dgm:cxn modelId="{6F46F15C-D508-4647-8E34-3818927C7CBD}" type="presParOf" srcId="{20CDEC79-379A-435D-9755-14B22F5018F0}" destId="{F192B64A-F5AF-4857-97AB-E10A65062A7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18B3C01-2470-4011-B81E-877DD3D30864}"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tr-TR"/>
        </a:p>
      </dgm:t>
    </dgm:pt>
    <dgm:pt modelId="{8A8E8CE2-D499-4933-99D1-3DD453EE19E3}">
      <dgm:prSet/>
      <dgm:spPr/>
      <dgm:t>
        <a:bodyPr/>
        <a:lstStyle/>
        <a:p>
          <a:r>
            <a:rPr lang="tr-TR">
              <a:hlinkClick xmlns:r="http://schemas.openxmlformats.org/officeDocument/2006/relationships" r:id="rId1"/>
            </a:rPr>
            <a:t>https://www.hurriyet.com.tr</a:t>
          </a:r>
          <a:r>
            <a:rPr lang="tr-TR"/>
            <a:t> </a:t>
          </a:r>
        </a:p>
      </dgm:t>
    </dgm:pt>
    <dgm:pt modelId="{F48F9DCC-84DE-49C7-A53B-EF945075D38C}" type="parTrans" cxnId="{CB6FDA55-EF1E-41C6-83AF-780CCDD0C373}">
      <dgm:prSet/>
      <dgm:spPr/>
      <dgm:t>
        <a:bodyPr/>
        <a:lstStyle/>
        <a:p>
          <a:endParaRPr lang="tr-TR"/>
        </a:p>
      </dgm:t>
    </dgm:pt>
    <dgm:pt modelId="{F681553C-E584-4955-8166-FD05B0671A87}" type="sibTrans" cxnId="{CB6FDA55-EF1E-41C6-83AF-780CCDD0C373}">
      <dgm:prSet/>
      <dgm:spPr/>
      <dgm:t>
        <a:bodyPr/>
        <a:lstStyle/>
        <a:p>
          <a:endParaRPr lang="tr-TR"/>
        </a:p>
      </dgm:t>
    </dgm:pt>
    <dgm:pt modelId="{F0990FC1-CD7D-45E7-9147-31030FFB833A}">
      <dgm:prSet/>
      <dgm:spPr/>
      <dgm:t>
        <a:bodyPr/>
        <a:lstStyle/>
        <a:p>
          <a:r>
            <a:rPr lang="tr-TR">
              <a:hlinkClick xmlns:r="http://schemas.openxmlformats.org/officeDocument/2006/relationships" r:id="rId2"/>
            </a:rPr>
            <a:t>https://ekolojist.net</a:t>
          </a:r>
          <a:r>
            <a:rPr lang="tr-TR"/>
            <a:t> </a:t>
          </a:r>
        </a:p>
      </dgm:t>
    </dgm:pt>
    <dgm:pt modelId="{863C00A8-612E-4DEB-B498-051CA0E1435D}" type="parTrans" cxnId="{EE6CB94E-C929-483D-8017-EC79BAC9EC7A}">
      <dgm:prSet/>
      <dgm:spPr/>
      <dgm:t>
        <a:bodyPr/>
        <a:lstStyle/>
        <a:p>
          <a:endParaRPr lang="tr-TR"/>
        </a:p>
      </dgm:t>
    </dgm:pt>
    <dgm:pt modelId="{9E0EB7FE-21FE-4FCA-8C13-292D841A1299}" type="sibTrans" cxnId="{EE6CB94E-C929-483D-8017-EC79BAC9EC7A}">
      <dgm:prSet/>
      <dgm:spPr/>
      <dgm:t>
        <a:bodyPr/>
        <a:lstStyle/>
        <a:p>
          <a:endParaRPr lang="tr-TR"/>
        </a:p>
      </dgm:t>
    </dgm:pt>
    <dgm:pt modelId="{A3000F4F-D10B-44CE-A456-9DEF227F5D54}">
      <dgm:prSet/>
      <dgm:spPr/>
      <dgm:t>
        <a:bodyPr/>
        <a:lstStyle/>
        <a:p>
          <a:r>
            <a:rPr lang="tr-TR">
              <a:hlinkClick xmlns:r="http://schemas.openxmlformats.org/officeDocument/2006/relationships" r:id="rId3"/>
            </a:rPr>
            <a:t>https://www.rainsoft.com.tr</a:t>
          </a:r>
          <a:r>
            <a:rPr lang="tr-TR"/>
            <a:t> </a:t>
          </a:r>
        </a:p>
      </dgm:t>
    </dgm:pt>
    <dgm:pt modelId="{DDC878E0-68D7-466B-9D8A-96FC5987461C}" type="parTrans" cxnId="{A9EF2EB7-2D6C-4527-9D11-676AF0F2137B}">
      <dgm:prSet/>
      <dgm:spPr/>
      <dgm:t>
        <a:bodyPr/>
        <a:lstStyle/>
        <a:p>
          <a:endParaRPr lang="tr-TR"/>
        </a:p>
      </dgm:t>
    </dgm:pt>
    <dgm:pt modelId="{67E97426-F301-46AA-B2CE-9AF60C4BA503}" type="sibTrans" cxnId="{A9EF2EB7-2D6C-4527-9D11-676AF0F2137B}">
      <dgm:prSet/>
      <dgm:spPr/>
      <dgm:t>
        <a:bodyPr/>
        <a:lstStyle/>
        <a:p>
          <a:endParaRPr lang="tr-TR"/>
        </a:p>
      </dgm:t>
    </dgm:pt>
    <dgm:pt modelId="{9566C439-DA63-4402-A5B1-2D78B00C2412}">
      <dgm:prSet/>
      <dgm:spPr/>
      <dgm:t>
        <a:bodyPr/>
        <a:lstStyle/>
        <a:p>
          <a:r>
            <a:rPr lang="tr-TR">
              <a:hlinkClick xmlns:r="http://schemas.openxmlformats.org/officeDocument/2006/relationships" r:id="rId4"/>
            </a:rPr>
            <a:t>https://tr.wikipedia.org</a:t>
          </a:r>
          <a:r>
            <a:rPr lang="tr-TR"/>
            <a:t> </a:t>
          </a:r>
        </a:p>
      </dgm:t>
    </dgm:pt>
    <dgm:pt modelId="{06D727EB-89C4-4BC1-B604-DE170CC0DD33}" type="parTrans" cxnId="{B059E7E2-F8BE-44BA-809E-B431F3A6AC01}">
      <dgm:prSet/>
      <dgm:spPr/>
      <dgm:t>
        <a:bodyPr/>
        <a:lstStyle/>
        <a:p>
          <a:endParaRPr lang="tr-TR"/>
        </a:p>
      </dgm:t>
    </dgm:pt>
    <dgm:pt modelId="{D0F95BB8-7E47-46AF-B79F-06122F56E84A}" type="sibTrans" cxnId="{B059E7E2-F8BE-44BA-809E-B431F3A6AC01}">
      <dgm:prSet/>
      <dgm:spPr/>
      <dgm:t>
        <a:bodyPr/>
        <a:lstStyle/>
        <a:p>
          <a:endParaRPr lang="tr-TR"/>
        </a:p>
      </dgm:t>
    </dgm:pt>
    <dgm:pt modelId="{6C16EA54-EF05-492F-BF70-5E21B388E560}">
      <dgm:prSet/>
      <dgm:spPr/>
      <dgm:t>
        <a:bodyPr/>
        <a:lstStyle/>
        <a:p>
          <a:r>
            <a:rPr lang="tr-TR">
              <a:hlinkClick xmlns:r="http://schemas.openxmlformats.org/officeDocument/2006/relationships" r:id="rId5"/>
            </a:rPr>
            <a:t>https://bilgihanem.com</a:t>
          </a:r>
          <a:r>
            <a:rPr lang="tr-TR"/>
            <a:t> </a:t>
          </a:r>
        </a:p>
      </dgm:t>
    </dgm:pt>
    <dgm:pt modelId="{3FAF925F-DD18-4123-AFD7-11AB0BA1D19B}" type="parTrans" cxnId="{AD050851-7362-4A15-8CF8-D515EAA3E8A6}">
      <dgm:prSet/>
      <dgm:spPr/>
      <dgm:t>
        <a:bodyPr/>
        <a:lstStyle/>
        <a:p>
          <a:endParaRPr lang="tr-TR"/>
        </a:p>
      </dgm:t>
    </dgm:pt>
    <dgm:pt modelId="{B4CA574E-E055-43FA-BA64-5C36DB7227CB}" type="sibTrans" cxnId="{AD050851-7362-4A15-8CF8-D515EAA3E8A6}">
      <dgm:prSet/>
      <dgm:spPr/>
      <dgm:t>
        <a:bodyPr/>
        <a:lstStyle/>
        <a:p>
          <a:endParaRPr lang="tr-TR"/>
        </a:p>
      </dgm:t>
    </dgm:pt>
    <dgm:pt modelId="{A7C8FB78-AF43-463F-A8EE-118413F7C9D6}" type="pres">
      <dgm:prSet presAssocID="{218B3C01-2470-4011-B81E-877DD3D30864}" presName="Name0" presStyleCnt="0">
        <dgm:presLayoutVars>
          <dgm:dir/>
          <dgm:animLvl val="lvl"/>
          <dgm:resizeHandles val="exact"/>
        </dgm:presLayoutVars>
      </dgm:prSet>
      <dgm:spPr/>
      <dgm:t>
        <a:bodyPr/>
        <a:lstStyle/>
        <a:p>
          <a:endParaRPr lang="sk-SK"/>
        </a:p>
      </dgm:t>
    </dgm:pt>
    <dgm:pt modelId="{889133B6-C5EA-4D3E-8635-C7D253B9204E}" type="pres">
      <dgm:prSet presAssocID="{8A8E8CE2-D499-4933-99D1-3DD453EE19E3}" presName="linNode" presStyleCnt="0"/>
      <dgm:spPr/>
    </dgm:pt>
    <dgm:pt modelId="{F15DACA8-D20A-4C87-8992-75DDCF05164F}" type="pres">
      <dgm:prSet presAssocID="{8A8E8CE2-D499-4933-99D1-3DD453EE19E3}" presName="parentText" presStyleLbl="node1" presStyleIdx="0" presStyleCnt="5">
        <dgm:presLayoutVars>
          <dgm:chMax val="1"/>
          <dgm:bulletEnabled val="1"/>
        </dgm:presLayoutVars>
      </dgm:prSet>
      <dgm:spPr/>
      <dgm:t>
        <a:bodyPr/>
        <a:lstStyle/>
        <a:p>
          <a:endParaRPr lang="sk-SK"/>
        </a:p>
      </dgm:t>
    </dgm:pt>
    <dgm:pt modelId="{13169011-5662-4690-87F7-616D2BF683DB}" type="pres">
      <dgm:prSet presAssocID="{F681553C-E584-4955-8166-FD05B0671A87}" presName="sp" presStyleCnt="0"/>
      <dgm:spPr/>
    </dgm:pt>
    <dgm:pt modelId="{0FE85C0E-6695-4E8F-BA9A-FC94F7FDF61E}" type="pres">
      <dgm:prSet presAssocID="{F0990FC1-CD7D-45E7-9147-31030FFB833A}" presName="linNode" presStyleCnt="0"/>
      <dgm:spPr/>
    </dgm:pt>
    <dgm:pt modelId="{F6A3699F-CE4F-44E0-BED1-D58EC89220D4}" type="pres">
      <dgm:prSet presAssocID="{F0990FC1-CD7D-45E7-9147-31030FFB833A}" presName="parentText" presStyleLbl="node1" presStyleIdx="1" presStyleCnt="5">
        <dgm:presLayoutVars>
          <dgm:chMax val="1"/>
          <dgm:bulletEnabled val="1"/>
        </dgm:presLayoutVars>
      </dgm:prSet>
      <dgm:spPr/>
      <dgm:t>
        <a:bodyPr/>
        <a:lstStyle/>
        <a:p>
          <a:endParaRPr lang="sk-SK"/>
        </a:p>
      </dgm:t>
    </dgm:pt>
    <dgm:pt modelId="{F349485E-686D-4730-82D6-04CFBE514876}" type="pres">
      <dgm:prSet presAssocID="{9E0EB7FE-21FE-4FCA-8C13-292D841A1299}" presName="sp" presStyleCnt="0"/>
      <dgm:spPr/>
    </dgm:pt>
    <dgm:pt modelId="{060DA996-1701-4AA2-9CEC-763C7D2DFE50}" type="pres">
      <dgm:prSet presAssocID="{A3000F4F-D10B-44CE-A456-9DEF227F5D54}" presName="linNode" presStyleCnt="0"/>
      <dgm:spPr/>
    </dgm:pt>
    <dgm:pt modelId="{FE513C95-A709-455A-AC2D-FF7F2B003CF2}" type="pres">
      <dgm:prSet presAssocID="{A3000F4F-D10B-44CE-A456-9DEF227F5D54}" presName="parentText" presStyleLbl="node1" presStyleIdx="2" presStyleCnt="5">
        <dgm:presLayoutVars>
          <dgm:chMax val="1"/>
          <dgm:bulletEnabled val="1"/>
        </dgm:presLayoutVars>
      </dgm:prSet>
      <dgm:spPr/>
      <dgm:t>
        <a:bodyPr/>
        <a:lstStyle/>
        <a:p>
          <a:endParaRPr lang="sk-SK"/>
        </a:p>
      </dgm:t>
    </dgm:pt>
    <dgm:pt modelId="{00F10B0E-F800-486E-85D1-FC1678472BF8}" type="pres">
      <dgm:prSet presAssocID="{67E97426-F301-46AA-B2CE-9AF60C4BA503}" presName="sp" presStyleCnt="0"/>
      <dgm:spPr/>
    </dgm:pt>
    <dgm:pt modelId="{6F1FA9D7-C9BD-45A2-8DFC-91202B6F138A}" type="pres">
      <dgm:prSet presAssocID="{9566C439-DA63-4402-A5B1-2D78B00C2412}" presName="linNode" presStyleCnt="0"/>
      <dgm:spPr/>
    </dgm:pt>
    <dgm:pt modelId="{5418EB46-00C1-42C8-B92F-A682BCFBDC51}" type="pres">
      <dgm:prSet presAssocID="{9566C439-DA63-4402-A5B1-2D78B00C2412}" presName="parentText" presStyleLbl="node1" presStyleIdx="3" presStyleCnt="5">
        <dgm:presLayoutVars>
          <dgm:chMax val="1"/>
          <dgm:bulletEnabled val="1"/>
        </dgm:presLayoutVars>
      </dgm:prSet>
      <dgm:spPr/>
      <dgm:t>
        <a:bodyPr/>
        <a:lstStyle/>
        <a:p>
          <a:endParaRPr lang="sk-SK"/>
        </a:p>
      </dgm:t>
    </dgm:pt>
    <dgm:pt modelId="{8B6B9B6E-210F-410C-96B7-7D195FF1DB16}" type="pres">
      <dgm:prSet presAssocID="{D0F95BB8-7E47-46AF-B79F-06122F56E84A}" presName="sp" presStyleCnt="0"/>
      <dgm:spPr/>
    </dgm:pt>
    <dgm:pt modelId="{07E4D131-20E2-41F4-85AC-78F3352D04B5}" type="pres">
      <dgm:prSet presAssocID="{6C16EA54-EF05-492F-BF70-5E21B388E560}" presName="linNode" presStyleCnt="0"/>
      <dgm:spPr/>
    </dgm:pt>
    <dgm:pt modelId="{E3E5257D-7C23-4A41-B6A3-31A8CA39B859}" type="pres">
      <dgm:prSet presAssocID="{6C16EA54-EF05-492F-BF70-5E21B388E560}" presName="parentText" presStyleLbl="node1" presStyleIdx="4" presStyleCnt="5">
        <dgm:presLayoutVars>
          <dgm:chMax val="1"/>
          <dgm:bulletEnabled val="1"/>
        </dgm:presLayoutVars>
      </dgm:prSet>
      <dgm:spPr/>
      <dgm:t>
        <a:bodyPr/>
        <a:lstStyle/>
        <a:p>
          <a:endParaRPr lang="sk-SK"/>
        </a:p>
      </dgm:t>
    </dgm:pt>
  </dgm:ptLst>
  <dgm:cxnLst>
    <dgm:cxn modelId="{CB6FDA55-EF1E-41C6-83AF-780CCDD0C373}" srcId="{218B3C01-2470-4011-B81E-877DD3D30864}" destId="{8A8E8CE2-D499-4933-99D1-3DD453EE19E3}" srcOrd="0" destOrd="0" parTransId="{F48F9DCC-84DE-49C7-A53B-EF945075D38C}" sibTransId="{F681553C-E584-4955-8166-FD05B0671A87}"/>
    <dgm:cxn modelId="{2ECC32EF-E519-4F59-A640-B6FB3DB8D13C}" type="presOf" srcId="{F0990FC1-CD7D-45E7-9147-31030FFB833A}" destId="{F6A3699F-CE4F-44E0-BED1-D58EC89220D4}" srcOrd="0" destOrd="0" presId="urn:microsoft.com/office/officeart/2005/8/layout/vList5"/>
    <dgm:cxn modelId="{239CFEAE-0797-44E3-97F0-C84EEB0AEAC9}" type="presOf" srcId="{6C16EA54-EF05-492F-BF70-5E21B388E560}" destId="{E3E5257D-7C23-4A41-B6A3-31A8CA39B859}" srcOrd="0" destOrd="0" presId="urn:microsoft.com/office/officeart/2005/8/layout/vList5"/>
    <dgm:cxn modelId="{B059E7E2-F8BE-44BA-809E-B431F3A6AC01}" srcId="{218B3C01-2470-4011-B81E-877DD3D30864}" destId="{9566C439-DA63-4402-A5B1-2D78B00C2412}" srcOrd="3" destOrd="0" parTransId="{06D727EB-89C4-4BC1-B604-DE170CC0DD33}" sibTransId="{D0F95BB8-7E47-46AF-B79F-06122F56E84A}"/>
    <dgm:cxn modelId="{AD050851-7362-4A15-8CF8-D515EAA3E8A6}" srcId="{218B3C01-2470-4011-B81E-877DD3D30864}" destId="{6C16EA54-EF05-492F-BF70-5E21B388E560}" srcOrd="4" destOrd="0" parTransId="{3FAF925F-DD18-4123-AFD7-11AB0BA1D19B}" sibTransId="{B4CA574E-E055-43FA-BA64-5C36DB7227CB}"/>
    <dgm:cxn modelId="{42E3C702-A4AF-4309-9C24-C0485F1EBD1B}" type="presOf" srcId="{218B3C01-2470-4011-B81E-877DD3D30864}" destId="{A7C8FB78-AF43-463F-A8EE-118413F7C9D6}" srcOrd="0" destOrd="0" presId="urn:microsoft.com/office/officeart/2005/8/layout/vList5"/>
    <dgm:cxn modelId="{A9EF2EB7-2D6C-4527-9D11-676AF0F2137B}" srcId="{218B3C01-2470-4011-B81E-877DD3D30864}" destId="{A3000F4F-D10B-44CE-A456-9DEF227F5D54}" srcOrd="2" destOrd="0" parTransId="{DDC878E0-68D7-466B-9D8A-96FC5987461C}" sibTransId="{67E97426-F301-46AA-B2CE-9AF60C4BA503}"/>
    <dgm:cxn modelId="{A1FE0BF5-6CE1-4225-AD35-90372B065B30}" type="presOf" srcId="{A3000F4F-D10B-44CE-A456-9DEF227F5D54}" destId="{FE513C95-A709-455A-AC2D-FF7F2B003CF2}" srcOrd="0" destOrd="0" presId="urn:microsoft.com/office/officeart/2005/8/layout/vList5"/>
    <dgm:cxn modelId="{EE6CB94E-C929-483D-8017-EC79BAC9EC7A}" srcId="{218B3C01-2470-4011-B81E-877DD3D30864}" destId="{F0990FC1-CD7D-45E7-9147-31030FFB833A}" srcOrd="1" destOrd="0" parTransId="{863C00A8-612E-4DEB-B498-051CA0E1435D}" sibTransId="{9E0EB7FE-21FE-4FCA-8C13-292D841A1299}"/>
    <dgm:cxn modelId="{4C709686-FBA4-4C22-8F82-474660F14EB3}" type="presOf" srcId="{9566C439-DA63-4402-A5B1-2D78B00C2412}" destId="{5418EB46-00C1-42C8-B92F-A682BCFBDC51}" srcOrd="0" destOrd="0" presId="urn:microsoft.com/office/officeart/2005/8/layout/vList5"/>
    <dgm:cxn modelId="{E48B0831-2E4A-45FA-967F-FA6D6B349108}" type="presOf" srcId="{8A8E8CE2-D499-4933-99D1-3DD453EE19E3}" destId="{F15DACA8-D20A-4C87-8992-75DDCF05164F}" srcOrd="0" destOrd="0" presId="urn:microsoft.com/office/officeart/2005/8/layout/vList5"/>
    <dgm:cxn modelId="{693D7F43-4689-4E7B-9DB1-02724A8E0806}" type="presParOf" srcId="{A7C8FB78-AF43-463F-A8EE-118413F7C9D6}" destId="{889133B6-C5EA-4D3E-8635-C7D253B9204E}" srcOrd="0" destOrd="0" presId="urn:microsoft.com/office/officeart/2005/8/layout/vList5"/>
    <dgm:cxn modelId="{B2DF7123-6CAF-4D30-8922-D512FF963F0F}" type="presParOf" srcId="{889133B6-C5EA-4D3E-8635-C7D253B9204E}" destId="{F15DACA8-D20A-4C87-8992-75DDCF05164F}" srcOrd="0" destOrd="0" presId="urn:microsoft.com/office/officeart/2005/8/layout/vList5"/>
    <dgm:cxn modelId="{5DDBC2FC-9278-44E9-ADF3-01C026AA5C32}" type="presParOf" srcId="{A7C8FB78-AF43-463F-A8EE-118413F7C9D6}" destId="{13169011-5662-4690-87F7-616D2BF683DB}" srcOrd="1" destOrd="0" presId="urn:microsoft.com/office/officeart/2005/8/layout/vList5"/>
    <dgm:cxn modelId="{52FEB23F-049D-4A4F-BAED-809E2908B90A}" type="presParOf" srcId="{A7C8FB78-AF43-463F-A8EE-118413F7C9D6}" destId="{0FE85C0E-6695-4E8F-BA9A-FC94F7FDF61E}" srcOrd="2" destOrd="0" presId="urn:microsoft.com/office/officeart/2005/8/layout/vList5"/>
    <dgm:cxn modelId="{E32EB787-28BD-4B56-B400-96E997BB6F3A}" type="presParOf" srcId="{0FE85C0E-6695-4E8F-BA9A-FC94F7FDF61E}" destId="{F6A3699F-CE4F-44E0-BED1-D58EC89220D4}" srcOrd="0" destOrd="0" presId="urn:microsoft.com/office/officeart/2005/8/layout/vList5"/>
    <dgm:cxn modelId="{71A10B44-1241-4177-857F-63B8EA752313}" type="presParOf" srcId="{A7C8FB78-AF43-463F-A8EE-118413F7C9D6}" destId="{F349485E-686D-4730-82D6-04CFBE514876}" srcOrd="3" destOrd="0" presId="urn:microsoft.com/office/officeart/2005/8/layout/vList5"/>
    <dgm:cxn modelId="{3124E4C0-B0DA-474A-B4E9-786E2FAA2C00}" type="presParOf" srcId="{A7C8FB78-AF43-463F-A8EE-118413F7C9D6}" destId="{060DA996-1701-4AA2-9CEC-763C7D2DFE50}" srcOrd="4" destOrd="0" presId="urn:microsoft.com/office/officeart/2005/8/layout/vList5"/>
    <dgm:cxn modelId="{3E1CBE65-BD8E-4A1F-92AB-E338A5007336}" type="presParOf" srcId="{060DA996-1701-4AA2-9CEC-763C7D2DFE50}" destId="{FE513C95-A709-455A-AC2D-FF7F2B003CF2}" srcOrd="0" destOrd="0" presId="urn:microsoft.com/office/officeart/2005/8/layout/vList5"/>
    <dgm:cxn modelId="{42318B52-DD55-4525-BD2E-23E19BEC1187}" type="presParOf" srcId="{A7C8FB78-AF43-463F-A8EE-118413F7C9D6}" destId="{00F10B0E-F800-486E-85D1-FC1678472BF8}" srcOrd="5" destOrd="0" presId="urn:microsoft.com/office/officeart/2005/8/layout/vList5"/>
    <dgm:cxn modelId="{9C3E58EF-FA48-42D1-92EC-DCF7568B8743}" type="presParOf" srcId="{A7C8FB78-AF43-463F-A8EE-118413F7C9D6}" destId="{6F1FA9D7-C9BD-45A2-8DFC-91202B6F138A}" srcOrd="6" destOrd="0" presId="urn:microsoft.com/office/officeart/2005/8/layout/vList5"/>
    <dgm:cxn modelId="{9BC5B619-A3F4-4369-909A-66B3DB397E90}" type="presParOf" srcId="{6F1FA9D7-C9BD-45A2-8DFC-91202B6F138A}" destId="{5418EB46-00C1-42C8-B92F-A682BCFBDC51}" srcOrd="0" destOrd="0" presId="urn:microsoft.com/office/officeart/2005/8/layout/vList5"/>
    <dgm:cxn modelId="{5D4C7B6C-A278-45E5-9D31-9A42B5FB30E2}" type="presParOf" srcId="{A7C8FB78-AF43-463F-A8EE-118413F7C9D6}" destId="{8B6B9B6E-210F-410C-96B7-7D195FF1DB16}" srcOrd="7" destOrd="0" presId="urn:microsoft.com/office/officeart/2005/8/layout/vList5"/>
    <dgm:cxn modelId="{B5D6CA00-D84F-4D18-946E-94D18D5DB292}" type="presParOf" srcId="{A7C8FB78-AF43-463F-A8EE-118413F7C9D6}" destId="{07E4D131-20E2-41F4-85AC-78F3352D04B5}" srcOrd="8" destOrd="0" presId="urn:microsoft.com/office/officeart/2005/8/layout/vList5"/>
    <dgm:cxn modelId="{84843334-CE9C-4892-8A7A-34BE958F8A28}" type="presParOf" srcId="{07E4D131-20E2-41F4-85AC-78F3352D04B5}" destId="{E3E5257D-7C23-4A41-B6A3-31A8CA39B859}"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2CC5B4-312C-4A13-9EE7-853EDBBB50D1}"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tr-TR"/>
        </a:p>
      </dgm:t>
    </dgm:pt>
    <dgm:pt modelId="{E3DBE9A0-B2C5-45BD-8D43-CDBA9077556D}">
      <dgm:prSet/>
      <dgm:spPr/>
      <dgm:t>
        <a:bodyPr/>
        <a:lstStyle/>
        <a:p>
          <a:pPr algn="ctr"/>
          <a:r>
            <a:rPr lang="tr-TR" b="1" dirty="0" err="1">
              <a:latin typeface="Ubuntu" panose="020B0504030602030204" pitchFamily="34" charset="0"/>
            </a:rPr>
            <a:t>What</a:t>
          </a:r>
          <a:r>
            <a:rPr lang="tr-TR" b="1" dirty="0">
              <a:latin typeface="Ubuntu" panose="020B0504030602030204" pitchFamily="34" charset="0"/>
            </a:rPr>
            <a:t> is </a:t>
          </a:r>
          <a:r>
            <a:rPr lang="tr-TR" b="1" dirty="0" err="1">
              <a:latin typeface="Ubuntu" panose="020B0504030602030204" pitchFamily="34" charset="0"/>
            </a:rPr>
            <a:t>Water</a:t>
          </a:r>
          <a:r>
            <a:rPr lang="tr-TR" b="1" dirty="0">
              <a:latin typeface="Ubuntu" panose="020B0504030602030204" pitchFamily="34" charset="0"/>
            </a:rPr>
            <a:t> </a:t>
          </a:r>
          <a:r>
            <a:rPr lang="tr-TR" b="1" dirty="0" err="1">
              <a:latin typeface="Ubuntu" panose="020B0504030602030204" pitchFamily="34" charset="0"/>
            </a:rPr>
            <a:t>Pollution</a:t>
          </a:r>
          <a:r>
            <a:rPr lang="tr-TR" b="1" dirty="0">
              <a:latin typeface="Ubuntu" panose="020B0504030602030204" pitchFamily="34" charset="0"/>
            </a:rPr>
            <a:t>  </a:t>
          </a:r>
          <a:r>
            <a:rPr lang="tr-TR" b="1" dirty="0"/>
            <a:t/>
          </a:r>
          <a:br>
            <a:rPr lang="tr-TR" b="1" dirty="0"/>
          </a:br>
          <a:endParaRPr lang="tr-TR" dirty="0"/>
        </a:p>
      </dgm:t>
    </dgm:pt>
    <dgm:pt modelId="{16B9EEAB-7B10-4102-9B0C-DD5971B844F9}" type="parTrans" cxnId="{FDF46DCB-9F72-421C-83AE-42CDEBEC1AFE}">
      <dgm:prSet/>
      <dgm:spPr/>
      <dgm:t>
        <a:bodyPr/>
        <a:lstStyle/>
        <a:p>
          <a:endParaRPr lang="tr-TR"/>
        </a:p>
      </dgm:t>
    </dgm:pt>
    <dgm:pt modelId="{0979761F-EE96-4520-B4A9-1165C22BDF9D}" type="sibTrans" cxnId="{FDF46DCB-9F72-421C-83AE-42CDEBEC1AFE}">
      <dgm:prSet/>
      <dgm:spPr/>
      <dgm:t>
        <a:bodyPr/>
        <a:lstStyle/>
        <a:p>
          <a:endParaRPr lang="tr-TR"/>
        </a:p>
      </dgm:t>
    </dgm:pt>
    <dgm:pt modelId="{0CDB2F58-5820-426E-BDD7-AE454C258B28}" type="pres">
      <dgm:prSet presAssocID="{9E2CC5B4-312C-4A13-9EE7-853EDBBB50D1}" presName="linear" presStyleCnt="0">
        <dgm:presLayoutVars>
          <dgm:animLvl val="lvl"/>
          <dgm:resizeHandles val="exact"/>
        </dgm:presLayoutVars>
      </dgm:prSet>
      <dgm:spPr/>
      <dgm:t>
        <a:bodyPr/>
        <a:lstStyle/>
        <a:p>
          <a:endParaRPr lang="sk-SK"/>
        </a:p>
      </dgm:t>
    </dgm:pt>
    <dgm:pt modelId="{635D91F7-BE0D-45B9-B0D4-662885FF3AF6}" type="pres">
      <dgm:prSet presAssocID="{E3DBE9A0-B2C5-45BD-8D43-CDBA9077556D}" presName="parentText" presStyleLbl="node1" presStyleIdx="0" presStyleCnt="1" custLinFactNeighborY="853">
        <dgm:presLayoutVars>
          <dgm:chMax val="0"/>
          <dgm:bulletEnabled val="1"/>
        </dgm:presLayoutVars>
      </dgm:prSet>
      <dgm:spPr/>
      <dgm:t>
        <a:bodyPr/>
        <a:lstStyle/>
        <a:p>
          <a:endParaRPr lang="sk-SK"/>
        </a:p>
      </dgm:t>
    </dgm:pt>
  </dgm:ptLst>
  <dgm:cxnLst>
    <dgm:cxn modelId="{FDF46DCB-9F72-421C-83AE-42CDEBEC1AFE}" srcId="{9E2CC5B4-312C-4A13-9EE7-853EDBBB50D1}" destId="{E3DBE9A0-B2C5-45BD-8D43-CDBA9077556D}" srcOrd="0" destOrd="0" parTransId="{16B9EEAB-7B10-4102-9B0C-DD5971B844F9}" sibTransId="{0979761F-EE96-4520-B4A9-1165C22BDF9D}"/>
    <dgm:cxn modelId="{C11A3461-8010-47AE-AA7D-E68DE98BE92B}" type="presOf" srcId="{9E2CC5B4-312C-4A13-9EE7-853EDBBB50D1}" destId="{0CDB2F58-5820-426E-BDD7-AE454C258B28}" srcOrd="0" destOrd="0" presId="urn:microsoft.com/office/officeart/2005/8/layout/vList2"/>
    <dgm:cxn modelId="{96467C81-D6A1-4919-A5E0-FF942E77AC39}" type="presOf" srcId="{E3DBE9A0-B2C5-45BD-8D43-CDBA9077556D}" destId="{635D91F7-BE0D-45B9-B0D4-662885FF3AF6}" srcOrd="0" destOrd="0" presId="urn:microsoft.com/office/officeart/2005/8/layout/vList2"/>
    <dgm:cxn modelId="{C6A41A4D-CC13-4951-9DC4-9BCB1EDE95D5}" type="presParOf" srcId="{0CDB2F58-5820-426E-BDD7-AE454C258B28}" destId="{635D91F7-BE0D-45B9-B0D4-662885FF3AF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7C73B5-9C93-4E99-A68D-7116756734A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tr-TR"/>
        </a:p>
      </dgm:t>
    </dgm:pt>
    <dgm:pt modelId="{D5192366-56D7-4B4A-95A9-7E98605FFF25}">
      <dgm:prSet custT="1"/>
      <dgm:spPr/>
      <dgm:t>
        <a:bodyPr/>
        <a:lstStyle/>
        <a:p>
          <a:r>
            <a:rPr lang="en-US" sz="2400" b="1" dirty="0"/>
            <a:t>Today, it is an issue that threatens living health on a global scale. It is called the unusable condition of the water used in nutrition, drinking, personal and environmental cleaning, which is needed at every point of life as a basic need. Water pollution can be seen visually as well as analyses, chemical tests and microscopic examinations. Bacteria, microbes and harmful substances in the water make the water unhealthy and polluted.</a:t>
          </a:r>
          <a:endParaRPr lang="tr-TR" sz="2400" dirty="0"/>
        </a:p>
      </dgm:t>
    </dgm:pt>
    <dgm:pt modelId="{405882FF-E67F-41F9-972E-D1FBB4F49645}" type="parTrans" cxnId="{8EDB32D3-4126-43F4-A104-6E94B37F18E3}">
      <dgm:prSet/>
      <dgm:spPr/>
      <dgm:t>
        <a:bodyPr/>
        <a:lstStyle/>
        <a:p>
          <a:endParaRPr lang="tr-TR"/>
        </a:p>
      </dgm:t>
    </dgm:pt>
    <dgm:pt modelId="{31210B8A-E8F5-4C74-83E3-3369A680F2B5}" type="sibTrans" cxnId="{8EDB32D3-4126-43F4-A104-6E94B37F18E3}">
      <dgm:prSet/>
      <dgm:spPr/>
      <dgm:t>
        <a:bodyPr/>
        <a:lstStyle/>
        <a:p>
          <a:endParaRPr lang="tr-TR"/>
        </a:p>
      </dgm:t>
    </dgm:pt>
    <dgm:pt modelId="{641025D7-3F8E-4352-8C9F-616482DE373B}" type="pres">
      <dgm:prSet presAssocID="{A87C73B5-9C93-4E99-A68D-7116756734A6}" presName="linear" presStyleCnt="0">
        <dgm:presLayoutVars>
          <dgm:animLvl val="lvl"/>
          <dgm:resizeHandles val="exact"/>
        </dgm:presLayoutVars>
      </dgm:prSet>
      <dgm:spPr/>
      <dgm:t>
        <a:bodyPr/>
        <a:lstStyle/>
        <a:p>
          <a:endParaRPr lang="sk-SK"/>
        </a:p>
      </dgm:t>
    </dgm:pt>
    <dgm:pt modelId="{5CA4366D-F3AC-4359-B5EF-C1E151ECAE3D}" type="pres">
      <dgm:prSet presAssocID="{D5192366-56D7-4B4A-95A9-7E98605FFF25}" presName="parentText" presStyleLbl="node1" presStyleIdx="0" presStyleCnt="1">
        <dgm:presLayoutVars>
          <dgm:chMax val="0"/>
          <dgm:bulletEnabled val="1"/>
        </dgm:presLayoutVars>
      </dgm:prSet>
      <dgm:spPr/>
      <dgm:t>
        <a:bodyPr/>
        <a:lstStyle/>
        <a:p>
          <a:endParaRPr lang="sk-SK"/>
        </a:p>
      </dgm:t>
    </dgm:pt>
  </dgm:ptLst>
  <dgm:cxnLst>
    <dgm:cxn modelId="{74A43E3A-D049-4881-97D5-DC2B5848533C}" type="presOf" srcId="{A87C73B5-9C93-4E99-A68D-7116756734A6}" destId="{641025D7-3F8E-4352-8C9F-616482DE373B}" srcOrd="0" destOrd="0" presId="urn:microsoft.com/office/officeart/2005/8/layout/vList2"/>
    <dgm:cxn modelId="{8EDB32D3-4126-43F4-A104-6E94B37F18E3}" srcId="{A87C73B5-9C93-4E99-A68D-7116756734A6}" destId="{D5192366-56D7-4B4A-95A9-7E98605FFF25}" srcOrd="0" destOrd="0" parTransId="{405882FF-E67F-41F9-972E-D1FBB4F49645}" sibTransId="{31210B8A-E8F5-4C74-83E3-3369A680F2B5}"/>
    <dgm:cxn modelId="{03FD3838-B868-490D-BBBF-32E94096849F}" type="presOf" srcId="{D5192366-56D7-4B4A-95A9-7E98605FFF25}" destId="{5CA4366D-F3AC-4359-B5EF-C1E151ECAE3D}" srcOrd="0" destOrd="0" presId="urn:microsoft.com/office/officeart/2005/8/layout/vList2"/>
    <dgm:cxn modelId="{8AF02872-38BC-4225-B568-9E61990A3E66}" type="presParOf" srcId="{641025D7-3F8E-4352-8C9F-616482DE373B}" destId="{5CA4366D-F3AC-4359-B5EF-C1E151ECAE3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8EAA78-F36B-4ACE-A510-1E8CC8F297F5}"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tr-TR"/>
        </a:p>
      </dgm:t>
    </dgm:pt>
    <dgm:pt modelId="{A33D68C9-B566-4127-945E-4F255594E076}">
      <dgm:prSet/>
      <dgm:spPr/>
      <dgm:t>
        <a:bodyPr/>
        <a:lstStyle/>
        <a:p>
          <a:r>
            <a:rPr lang="en-US" b="1" dirty="0">
              <a:latin typeface="Ubuntu" panose="020B0504030602030204" pitchFamily="34" charset="0"/>
            </a:rPr>
            <a:t>What are the Types of Water Pollution?</a:t>
          </a:r>
          <a:endParaRPr lang="tr-TR" dirty="0">
            <a:latin typeface="Ubuntu" panose="020B0504030602030204" pitchFamily="34" charset="0"/>
          </a:endParaRPr>
        </a:p>
      </dgm:t>
    </dgm:pt>
    <dgm:pt modelId="{C3F650D4-1302-45F9-851B-0A69F22D8268}" type="parTrans" cxnId="{F4269A9C-4CC3-431A-A131-F2BE45F26D42}">
      <dgm:prSet/>
      <dgm:spPr/>
      <dgm:t>
        <a:bodyPr/>
        <a:lstStyle/>
        <a:p>
          <a:endParaRPr lang="tr-TR"/>
        </a:p>
      </dgm:t>
    </dgm:pt>
    <dgm:pt modelId="{5039BA78-BCA8-4213-A132-72F10579BE7F}" type="sibTrans" cxnId="{F4269A9C-4CC3-431A-A131-F2BE45F26D42}">
      <dgm:prSet/>
      <dgm:spPr/>
      <dgm:t>
        <a:bodyPr/>
        <a:lstStyle/>
        <a:p>
          <a:endParaRPr lang="tr-TR"/>
        </a:p>
      </dgm:t>
    </dgm:pt>
    <dgm:pt modelId="{FB93B83F-DEE5-4BA9-A8F2-46F959119601}" type="pres">
      <dgm:prSet presAssocID="{608EAA78-F36B-4ACE-A510-1E8CC8F297F5}" presName="linear" presStyleCnt="0">
        <dgm:presLayoutVars>
          <dgm:animLvl val="lvl"/>
          <dgm:resizeHandles val="exact"/>
        </dgm:presLayoutVars>
      </dgm:prSet>
      <dgm:spPr/>
      <dgm:t>
        <a:bodyPr/>
        <a:lstStyle/>
        <a:p>
          <a:endParaRPr lang="sk-SK"/>
        </a:p>
      </dgm:t>
    </dgm:pt>
    <dgm:pt modelId="{5DD5C97A-9AD8-4B1B-865A-C86A199050D9}" type="pres">
      <dgm:prSet presAssocID="{A33D68C9-B566-4127-945E-4F255594E076}" presName="parentText" presStyleLbl="node1" presStyleIdx="0" presStyleCnt="1">
        <dgm:presLayoutVars>
          <dgm:chMax val="0"/>
          <dgm:bulletEnabled val="1"/>
        </dgm:presLayoutVars>
      </dgm:prSet>
      <dgm:spPr/>
      <dgm:t>
        <a:bodyPr/>
        <a:lstStyle/>
        <a:p>
          <a:endParaRPr lang="sk-SK"/>
        </a:p>
      </dgm:t>
    </dgm:pt>
  </dgm:ptLst>
  <dgm:cxnLst>
    <dgm:cxn modelId="{F4269A9C-4CC3-431A-A131-F2BE45F26D42}" srcId="{608EAA78-F36B-4ACE-A510-1E8CC8F297F5}" destId="{A33D68C9-B566-4127-945E-4F255594E076}" srcOrd="0" destOrd="0" parTransId="{C3F650D4-1302-45F9-851B-0A69F22D8268}" sibTransId="{5039BA78-BCA8-4213-A132-72F10579BE7F}"/>
    <dgm:cxn modelId="{D3CD4E2D-E13D-4898-A9A8-5BA1A0BD0D6A}" type="presOf" srcId="{A33D68C9-B566-4127-945E-4F255594E076}" destId="{5DD5C97A-9AD8-4B1B-865A-C86A199050D9}" srcOrd="0" destOrd="0" presId="urn:microsoft.com/office/officeart/2005/8/layout/vList2"/>
    <dgm:cxn modelId="{ABCA4CE2-B754-4512-93D0-578BADC809CF}" type="presOf" srcId="{608EAA78-F36B-4ACE-A510-1E8CC8F297F5}" destId="{FB93B83F-DEE5-4BA9-A8F2-46F959119601}" srcOrd="0" destOrd="0" presId="urn:microsoft.com/office/officeart/2005/8/layout/vList2"/>
    <dgm:cxn modelId="{0F241A35-01CB-4D8E-ABD4-340487482C5E}" type="presParOf" srcId="{FB93B83F-DEE5-4BA9-A8F2-46F959119601}" destId="{5DD5C97A-9AD8-4B1B-865A-C86A199050D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9032EA-3B71-44B1-9E03-9935D0764CB3}"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tr-TR"/>
        </a:p>
      </dgm:t>
    </dgm:pt>
    <dgm:pt modelId="{DA43318A-5871-484E-82AE-9148D612C471}">
      <dgm:prSet/>
      <dgm:spPr/>
      <dgm:t>
        <a:bodyPr/>
        <a:lstStyle/>
        <a:p>
          <a:r>
            <a:rPr lang="tr-TR">
              <a:latin typeface="Ubuntu" panose="020B0504030602030204" pitchFamily="34" charset="0"/>
            </a:rPr>
            <a:t>Groundwater Pollution</a:t>
          </a:r>
        </a:p>
      </dgm:t>
    </dgm:pt>
    <dgm:pt modelId="{51A81ECB-C223-4E56-8EEF-CE4CD5D12EB4}" type="parTrans" cxnId="{2051B1D6-F6A8-432A-8FAB-53789079D414}">
      <dgm:prSet/>
      <dgm:spPr/>
      <dgm:t>
        <a:bodyPr/>
        <a:lstStyle/>
        <a:p>
          <a:endParaRPr lang="tr-TR">
            <a:latin typeface="Ubuntu" panose="020B0504030602030204" pitchFamily="34" charset="0"/>
          </a:endParaRPr>
        </a:p>
      </dgm:t>
    </dgm:pt>
    <dgm:pt modelId="{12825D35-8CD2-4C4B-A5BF-781446885FE5}" type="sibTrans" cxnId="{2051B1D6-F6A8-432A-8FAB-53789079D414}">
      <dgm:prSet/>
      <dgm:spPr/>
      <dgm:t>
        <a:bodyPr/>
        <a:lstStyle/>
        <a:p>
          <a:endParaRPr lang="tr-TR">
            <a:latin typeface="Ubuntu" panose="020B0504030602030204" pitchFamily="34" charset="0"/>
          </a:endParaRPr>
        </a:p>
      </dgm:t>
    </dgm:pt>
    <dgm:pt modelId="{11120F0A-8BAE-495F-AC76-F0C8622CC57C}">
      <dgm:prSet/>
      <dgm:spPr/>
      <dgm:t>
        <a:bodyPr/>
        <a:lstStyle/>
        <a:p>
          <a:r>
            <a:rPr lang="en-US">
              <a:latin typeface="Ubuntu" panose="020B0504030602030204" pitchFamily="34" charset="0"/>
            </a:rPr>
            <a:t>Surface Water Pollution (Surface Water Pollution)</a:t>
          </a:r>
          <a:endParaRPr lang="tr-TR">
            <a:latin typeface="Ubuntu" panose="020B0504030602030204" pitchFamily="34" charset="0"/>
          </a:endParaRPr>
        </a:p>
      </dgm:t>
    </dgm:pt>
    <dgm:pt modelId="{C20B98AC-DADF-4EE8-A9DF-ABD05014BDA3}" type="parTrans" cxnId="{012BAD94-F9A7-47F2-959B-CAFA6F4685BE}">
      <dgm:prSet/>
      <dgm:spPr/>
      <dgm:t>
        <a:bodyPr/>
        <a:lstStyle/>
        <a:p>
          <a:endParaRPr lang="tr-TR">
            <a:latin typeface="Ubuntu" panose="020B0504030602030204" pitchFamily="34" charset="0"/>
          </a:endParaRPr>
        </a:p>
      </dgm:t>
    </dgm:pt>
    <dgm:pt modelId="{054AB851-E205-473C-90DE-FDCC27E244A2}" type="sibTrans" cxnId="{012BAD94-F9A7-47F2-959B-CAFA6F4685BE}">
      <dgm:prSet/>
      <dgm:spPr/>
      <dgm:t>
        <a:bodyPr/>
        <a:lstStyle/>
        <a:p>
          <a:endParaRPr lang="tr-TR">
            <a:latin typeface="Ubuntu" panose="020B0504030602030204" pitchFamily="34" charset="0"/>
          </a:endParaRPr>
        </a:p>
      </dgm:t>
    </dgm:pt>
    <dgm:pt modelId="{189A3402-7374-409A-942C-2CD8B1E28414}">
      <dgm:prSet/>
      <dgm:spPr/>
      <dgm:t>
        <a:bodyPr/>
        <a:lstStyle/>
        <a:p>
          <a:r>
            <a:rPr lang="tr-TR">
              <a:latin typeface="Ubuntu" panose="020B0504030602030204" pitchFamily="34" charset="0"/>
            </a:rPr>
            <a:t>River Pollution</a:t>
          </a:r>
        </a:p>
      </dgm:t>
    </dgm:pt>
    <dgm:pt modelId="{D1138767-38F9-461D-9C89-A2E4DCA8F10D}" type="parTrans" cxnId="{D04C43AE-4109-439C-A934-B0BAB696FC7A}">
      <dgm:prSet/>
      <dgm:spPr/>
      <dgm:t>
        <a:bodyPr/>
        <a:lstStyle/>
        <a:p>
          <a:endParaRPr lang="tr-TR">
            <a:latin typeface="Ubuntu" panose="020B0504030602030204" pitchFamily="34" charset="0"/>
          </a:endParaRPr>
        </a:p>
      </dgm:t>
    </dgm:pt>
    <dgm:pt modelId="{B5B0F5D5-A2A0-41D0-BC55-F54520D91876}" type="sibTrans" cxnId="{D04C43AE-4109-439C-A934-B0BAB696FC7A}">
      <dgm:prSet/>
      <dgm:spPr/>
      <dgm:t>
        <a:bodyPr/>
        <a:lstStyle/>
        <a:p>
          <a:endParaRPr lang="tr-TR">
            <a:latin typeface="Ubuntu" panose="020B0504030602030204" pitchFamily="34" charset="0"/>
          </a:endParaRPr>
        </a:p>
      </dgm:t>
    </dgm:pt>
    <dgm:pt modelId="{C0EBD94C-A2DD-43E9-897E-482A487E637E}">
      <dgm:prSet/>
      <dgm:spPr/>
      <dgm:t>
        <a:bodyPr/>
        <a:lstStyle/>
        <a:p>
          <a:r>
            <a:rPr lang="tr-TR">
              <a:latin typeface="Ubuntu" panose="020B0504030602030204" pitchFamily="34" charset="0"/>
            </a:rPr>
            <a:t>Lake Pollution (Eutrophication)</a:t>
          </a:r>
        </a:p>
      </dgm:t>
    </dgm:pt>
    <dgm:pt modelId="{154D3659-0131-4CEF-89B4-8D08F5AD9233}" type="parTrans" cxnId="{2C42AA45-8674-4DAB-9A48-951D24682274}">
      <dgm:prSet/>
      <dgm:spPr/>
      <dgm:t>
        <a:bodyPr/>
        <a:lstStyle/>
        <a:p>
          <a:endParaRPr lang="tr-TR">
            <a:latin typeface="Ubuntu" panose="020B0504030602030204" pitchFamily="34" charset="0"/>
          </a:endParaRPr>
        </a:p>
      </dgm:t>
    </dgm:pt>
    <dgm:pt modelId="{3E852362-90CF-43F4-8DFA-5C0666D05CEE}" type="sibTrans" cxnId="{2C42AA45-8674-4DAB-9A48-951D24682274}">
      <dgm:prSet/>
      <dgm:spPr/>
      <dgm:t>
        <a:bodyPr/>
        <a:lstStyle/>
        <a:p>
          <a:endParaRPr lang="tr-TR">
            <a:latin typeface="Ubuntu" panose="020B0504030602030204" pitchFamily="34" charset="0"/>
          </a:endParaRPr>
        </a:p>
      </dgm:t>
    </dgm:pt>
    <dgm:pt modelId="{A88F749A-C6B6-487E-BE87-14514C0E339B}">
      <dgm:prSet/>
      <dgm:spPr/>
      <dgm:t>
        <a:bodyPr/>
        <a:lstStyle/>
        <a:p>
          <a:r>
            <a:rPr lang="tr-TR">
              <a:latin typeface="Ubuntu" panose="020B0504030602030204" pitchFamily="34" charset="0"/>
            </a:rPr>
            <a:t>Sea Pollution</a:t>
          </a:r>
        </a:p>
      </dgm:t>
    </dgm:pt>
    <dgm:pt modelId="{57DF0B50-5B00-425D-B216-C6812A0F358B}" type="parTrans" cxnId="{D4FF976A-3073-4921-A2C3-6653C758B583}">
      <dgm:prSet/>
      <dgm:spPr/>
      <dgm:t>
        <a:bodyPr/>
        <a:lstStyle/>
        <a:p>
          <a:endParaRPr lang="tr-TR">
            <a:latin typeface="Ubuntu" panose="020B0504030602030204" pitchFamily="34" charset="0"/>
          </a:endParaRPr>
        </a:p>
      </dgm:t>
    </dgm:pt>
    <dgm:pt modelId="{044C8123-CFC5-46E5-B5B8-E1A70A609B3C}" type="sibTrans" cxnId="{D4FF976A-3073-4921-A2C3-6653C758B583}">
      <dgm:prSet/>
      <dgm:spPr/>
      <dgm:t>
        <a:bodyPr/>
        <a:lstStyle/>
        <a:p>
          <a:endParaRPr lang="tr-TR">
            <a:latin typeface="Ubuntu" panose="020B0504030602030204" pitchFamily="34" charset="0"/>
          </a:endParaRPr>
        </a:p>
      </dgm:t>
    </dgm:pt>
    <dgm:pt modelId="{F8E39D24-3F8E-47F7-A5F3-A97B174C1E5B}" type="pres">
      <dgm:prSet presAssocID="{2A9032EA-3B71-44B1-9E03-9935D0764CB3}" presName="hierChild1" presStyleCnt="0">
        <dgm:presLayoutVars>
          <dgm:orgChart val="1"/>
          <dgm:chPref val="1"/>
          <dgm:dir/>
          <dgm:animOne val="branch"/>
          <dgm:animLvl val="lvl"/>
          <dgm:resizeHandles/>
        </dgm:presLayoutVars>
      </dgm:prSet>
      <dgm:spPr/>
      <dgm:t>
        <a:bodyPr/>
        <a:lstStyle/>
        <a:p>
          <a:endParaRPr lang="sk-SK"/>
        </a:p>
      </dgm:t>
    </dgm:pt>
    <dgm:pt modelId="{60B74D25-9BDF-467E-8980-676B990F4249}" type="pres">
      <dgm:prSet presAssocID="{DA43318A-5871-484E-82AE-9148D612C471}" presName="hierRoot1" presStyleCnt="0">
        <dgm:presLayoutVars>
          <dgm:hierBranch val="init"/>
        </dgm:presLayoutVars>
      </dgm:prSet>
      <dgm:spPr/>
    </dgm:pt>
    <dgm:pt modelId="{E145C700-A788-4EED-9661-D0DA51ABEAC8}" type="pres">
      <dgm:prSet presAssocID="{DA43318A-5871-484E-82AE-9148D612C471}" presName="rootComposite1" presStyleCnt="0"/>
      <dgm:spPr/>
    </dgm:pt>
    <dgm:pt modelId="{F5F85E13-1BD4-42C6-B9A1-61DD565A882E}" type="pres">
      <dgm:prSet presAssocID="{DA43318A-5871-484E-82AE-9148D612C471}" presName="rootText1" presStyleLbl="node0" presStyleIdx="0" presStyleCnt="5">
        <dgm:presLayoutVars>
          <dgm:chPref val="3"/>
        </dgm:presLayoutVars>
      </dgm:prSet>
      <dgm:spPr/>
      <dgm:t>
        <a:bodyPr/>
        <a:lstStyle/>
        <a:p>
          <a:endParaRPr lang="sk-SK"/>
        </a:p>
      </dgm:t>
    </dgm:pt>
    <dgm:pt modelId="{0D428951-D97B-4C52-A1A7-2A4E088B5369}" type="pres">
      <dgm:prSet presAssocID="{DA43318A-5871-484E-82AE-9148D612C471}" presName="rootConnector1" presStyleLbl="node1" presStyleIdx="0" presStyleCnt="0"/>
      <dgm:spPr/>
      <dgm:t>
        <a:bodyPr/>
        <a:lstStyle/>
        <a:p>
          <a:endParaRPr lang="sk-SK"/>
        </a:p>
      </dgm:t>
    </dgm:pt>
    <dgm:pt modelId="{9A62E48B-6BF4-4484-8DF1-FB0DB9D25B30}" type="pres">
      <dgm:prSet presAssocID="{DA43318A-5871-484E-82AE-9148D612C471}" presName="hierChild2" presStyleCnt="0"/>
      <dgm:spPr/>
    </dgm:pt>
    <dgm:pt modelId="{D2114B33-A19D-433F-A65A-2010B087E6E0}" type="pres">
      <dgm:prSet presAssocID="{DA43318A-5871-484E-82AE-9148D612C471}" presName="hierChild3" presStyleCnt="0"/>
      <dgm:spPr/>
    </dgm:pt>
    <dgm:pt modelId="{4CE68A52-1BDC-476C-9640-E24441DDD9A9}" type="pres">
      <dgm:prSet presAssocID="{11120F0A-8BAE-495F-AC76-F0C8622CC57C}" presName="hierRoot1" presStyleCnt="0">
        <dgm:presLayoutVars>
          <dgm:hierBranch val="init"/>
        </dgm:presLayoutVars>
      </dgm:prSet>
      <dgm:spPr/>
    </dgm:pt>
    <dgm:pt modelId="{B12E1D61-34EB-427C-B599-5821DFA1E06C}" type="pres">
      <dgm:prSet presAssocID="{11120F0A-8BAE-495F-AC76-F0C8622CC57C}" presName="rootComposite1" presStyleCnt="0"/>
      <dgm:spPr/>
    </dgm:pt>
    <dgm:pt modelId="{EE4AE79A-4658-4DD7-BDB4-D6753527998F}" type="pres">
      <dgm:prSet presAssocID="{11120F0A-8BAE-495F-AC76-F0C8622CC57C}" presName="rootText1" presStyleLbl="node0" presStyleIdx="1" presStyleCnt="5">
        <dgm:presLayoutVars>
          <dgm:chPref val="3"/>
        </dgm:presLayoutVars>
      </dgm:prSet>
      <dgm:spPr/>
      <dgm:t>
        <a:bodyPr/>
        <a:lstStyle/>
        <a:p>
          <a:endParaRPr lang="sk-SK"/>
        </a:p>
      </dgm:t>
    </dgm:pt>
    <dgm:pt modelId="{5EBBEB96-A072-4753-AF4D-C633C35B4B8B}" type="pres">
      <dgm:prSet presAssocID="{11120F0A-8BAE-495F-AC76-F0C8622CC57C}" presName="rootConnector1" presStyleLbl="node1" presStyleIdx="0" presStyleCnt="0"/>
      <dgm:spPr/>
      <dgm:t>
        <a:bodyPr/>
        <a:lstStyle/>
        <a:p>
          <a:endParaRPr lang="sk-SK"/>
        </a:p>
      </dgm:t>
    </dgm:pt>
    <dgm:pt modelId="{0206C944-6357-40EC-8908-4037E12DBE13}" type="pres">
      <dgm:prSet presAssocID="{11120F0A-8BAE-495F-AC76-F0C8622CC57C}" presName="hierChild2" presStyleCnt="0"/>
      <dgm:spPr/>
    </dgm:pt>
    <dgm:pt modelId="{BD7CBC07-F005-4ABF-B6F4-97115F8CFC4F}" type="pres">
      <dgm:prSet presAssocID="{11120F0A-8BAE-495F-AC76-F0C8622CC57C}" presName="hierChild3" presStyleCnt="0"/>
      <dgm:spPr/>
    </dgm:pt>
    <dgm:pt modelId="{1AB0B1B5-F2AB-402A-B15D-AEC311DA9960}" type="pres">
      <dgm:prSet presAssocID="{189A3402-7374-409A-942C-2CD8B1E28414}" presName="hierRoot1" presStyleCnt="0">
        <dgm:presLayoutVars>
          <dgm:hierBranch val="init"/>
        </dgm:presLayoutVars>
      </dgm:prSet>
      <dgm:spPr/>
    </dgm:pt>
    <dgm:pt modelId="{44C04B76-4F30-4EDE-8C95-F971E20DBF1B}" type="pres">
      <dgm:prSet presAssocID="{189A3402-7374-409A-942C-2CD8B1E28414}" presName="rootComposite1" presStyleCnt="0"/>
      <dgm:spPr/>
    </dgm:pt>
    <dgm:pt modelId="{5575599D-43BE-4FBC-A4A4-DB501D7B0399}" type="pres">
      <dgm:prSet presAssocID="{189A3402-7374-409A-942C-2CD8B1E28414}" presName="rootText1" presStyleLbl="node0" presStyleIdx="2" presStyleCnt="5">
        <dgm:presLayoutVars>
          <dgm:chPref val="3"/>
        </dgm:presLayoutVars>
      </dgm:prSet>
      <dgm:spPr/>
      <dgm:t>
        <a:bodyPr/>
        <a:lstStyle/>
        <a:p>
          <a:endParaRPr lang="sk-SK"/>
        </a:p>
      </dgm:t>
    </dgm:pt>
    <dgm:pt modelId="{263FF66B-E222-4125-A11D-8296BA0F930A}" type="pres">
      <dgm:prSet presAssocID="{189A3402-7374-409A-942C-2CD8B1E28414}" presName="rootConnector1" presStyleLbl="node1" presStyleIdx="0" presStyleCnt="0"/>
      <dgm:spPr/>
      <dgm:t>
        <a:bodyPr/>
        <a:lstStyle/>
        <a:p>
          <a:endParaRPr lang="sk-SK"/>
        </a:p>
      </dgm:t>
    </dgm:pt>
    <dgm:pt modelId="{9131A102-68A1-47B1-9355-B6B6D2530932}" type="pres">
      <dgm:prSet presAssocID="{189A3402-7374-409A-942C-2CD8B1E28414}" presName="hierChild2" presStyleCnt="0"/>
      <dgm:spPr/>
    </dgm:pt>
    <dgm:pt modelId="{87F042B7-C30D-4011-B2AB-5F18D5A2ED85}" type="pres">
      <dgm:prSet presAssocID="{189A3402-7374-409A-942C-2CD8B1E28414}" presName="hierChild3" presStyleCnt="0"/>
      <dgm:spPr/>
    </dgm:pt>
    <dgm:pt modelId="{88E67E1D-A410-494D-967F-268AC688B93D}" type="pres">
      <dgm:prSet presAssocID="{C0EBD94C-A2DD-43E9-897E-482A487E637E}" presName="hierRoot1" presStyleCnt="0">
        <dgm:presLayoutVars>
          <dgm:hierBranch val="init"/>
        </dgm:presLayoutVars>
      </dgm:prSet>
      <dgm:spPr/>
    </dgm:pt>
    <dgm:pt modelId="{0EECCCDB-2918-46B6-B5E4-C62E10D9DD83}" type="pres">
      <dgm:prSet presAssocID="{C0EBD94C-A2DD-43E9-897E-482A487E637E}" presName="rootComposite1" presStyleCnt="0"/>
      <dgm:spPr/>
    </dgm:pt>
    <dgm:pt modelId="{5042F3BD-0652-4F6D-9ADA-77BECADC88FC}" type="pres">
      <dgm:prSet presAssocID="{C0EBD94C-A2DD-43E9-897E-482A487E637E}" presName="rootText1" presStyleLbl="node0" presStyleIdx="3" presStyleCnt="5">
        <dgm:presLayoutVars>
          <dgm:chPref val="3"/>
        </dgm:presLayoutVars>
      </dgm:prSet>
      <dgm:spPr/>
      <dgm:t>
        <a:bodyPr/>
        <a:lstStyle/>
        <a:p>
          <a:endParaRPr lang="sk-SK"/>
        </a:p>
      </dgm:t>
    </dgm:pt>
    <dgm:pt modelId="{BB17D82D-0516-49DD-8C5E-DAE1761F354A}" type="pres">
      <dgm:prSet presAssocID="{C0EBD94C-A2DD-43E9-897E-482A487E637E}" presName="rootConnector1" presStyleLbl="node1" presStyleIdx="0" presStyleCnt="0"/>
      <dgm:spPr/>
      <dgm:t>
        <a:bodyPr/>
        <a:lstStyle/>
        <a:p>
          <a:endParaRPr lang="sk-SK"/>
        </a:p>
      </dgm:t>
    </dgm:pt>
    <dgm:pt modelId="{FA541A2D-4305-4412-9943-2CEE50D1C549}" type="pres">
      <dgm:prSet presAssocID="{C0EBD94C-A2DD-43E9-897E-482A487E637E}" presName="hierChild2" presStyleCnt="0"/>
      <dgm:spPr/>
    </dgm:pt>
    <dgm:pt modelId="{8BF93DB4-42C8-417E-82A7-316F99E43C80}" type="pres">
      <dgm:prSet presAssocID="{C0EBD94C-A2DD-43E9-897E-482A487E637E}" presName="hierChild3" presStyleCnt="0"/>
      <dgm:spPr/>
    </dgm:pt>
    <dgm:pt modelId="{B3D2F7B6-1D30-4A2A-8F8F-BFA30A51B528}" type="pres">
      <dgm:prSet presAssocID="{A88F749A-C6B6-487E-BE87-14514C0E339B}" presName="hierRoot1" presStyleCnt="0">
        <dgm:presLayoutVars>
          <dgm:hierBranch val="init"/>
        </dgm:presLayoutVars>
      </dgm:prSet>
      <dgm:spPr/>
    </dgm:pt>
    <dgm:pt modelId="{42BB1F6D-6734-4FA6-B6B3-BC35313DB72E}" type="pres">
      <dgm:prSet presAssocID="{A88F749A-C6B6-487E-BE87-14514C0E339B}" presName="rootComposite1" presStyleCnt="0"/>
      <dgm:spPr/>
    </dgm:pt>
    <dgm:pt modelId="{CE03F05A-42DA-4397-973C-11C0465CDB65}" type="pres">
      <dgm:prSet presAssocID="{A88F749A-C6B6-487E-BE87-14514C0E339B}" presName="rootText1" presStyleLbl="node0" presStyleIdx="4" presStyleCnt="5">
        <dgm:presLayoutVars>
          <dgm:chPref val="3"/>
        </dgm:presLayoutVars>
      </dgm:prSet>
      <dgm:spPr/>
      <dgm:t>
        <a:bodyPr/>
        <a:lstStyle/>
        <a:p>
          <a:endParaRPr lang="sk-SK"/>
        </a:p>
      </dgm:t>
    </dgm:pt>
    <dgm:pt modelId="{9835D51B-7F15-4C81-9B29-71F478C57F14}" type="pres">
      <dgm:prSet presAssocID="{A88F749A-C6B6-487E-BE87-14514C0E339B}" presName="rootConnector1" presStyleLbl="node1" presStyleIdx="0" presStyleCnt="0"/>
      <dgm:spPr/>
      <dgm:t>
        <a:bodyPr/>
        <a:lstStyle/>
        <a:p>
          <a:endParaRPr lang="sk-SK"/>
        </a:p>
      </dgm:t>
    </dgm:pt>
    <dgm:pt modelId="{1712D835-8F56-4876-8568-6706A6B3E08E}" type="pres">
      <dgm:prSet presAssocID="{A88F749A-C6B6-487E-BE87-14514C0E339B}" presName="hierChild2" presStyleCnt="0"/>
      <dgm:spPr/>
    </dgm:pt>
    <dgm:pt modelId="{D78D3A76-96AB-4FCD-97EB-B475F6B6BB71}" type="pres">
      <dgm:prSet presAssocID="{A88F749A-C6B6-487E-BE87-14514C0E339B}" presName="hierChild3" presStyleCnt="0"/>
      <dgm:spPr/>
    </dgm:pt>
  </dgm:ptLst>
  <dgm:cxnLst>
    <dgm:cxn modelId="{A212B5E7-EBB1-439B-BDF1-7C2FE91C02EC}" type="presOf" srcId="{11120F0A-8BAE-495F-AC76-F0C8622CC57C}" destId="{5EBBEB96-A072-4753-AF4D-C633C35B4B8B}" srcOrd="1" destOrd="0" presId="urn:microsoft.com/office/officeart/2005/8/layout/orgChart1"/>
    <dgm:cxn modelId="{0A4B6F74-CCF8-4A5C-AF5D-A0783A45790B}" type="presOf" srcId="{A88F749A-C6B6-487E-BE87-14514C0E339B}" destId="{9835D51B-7F15-4C81-9B29-71F478C57F14}" srcOrd="1" destOrd="0" presId="urn:microsoft.com/office/officeart/2005/8/layout/orgChart1"/>
    <dgm:cxn modelId="{C1505D2B-1B7C-47CE-8B7E-94B3712C6AA7}" type="presOf" srcId="{C0EBD94C-A2DD-43E9-897E-482A487E637E}" destId="{5042F3BD-0652-4F6D-9ADA-77BECADC88FC}" srcOrd="0" destOrd="0" presId="urn:microsoft.com/office/officeart/2005/8/layout/orgChart1"/>
    <dgm:cxn modelId="{77B2FDF8-06B0-4358-A0CE-0843EA8B3A1A}" type="presOf" srcId="{189A3402-7374-409A-942C-2CD8B1E28414}" destId="{5575599D-43BE-4FBC-A4A4-DB501D7B0399}" srcOrd="0" destOrd="0" presId="urn:microsoft.com/office/officeart/2005/8/layout/orgChart1"/>
    <dgm:cxn modelId="{D4FF976A-3073-4921-A2C3-6653C758B583}" srcId="{2A9032EA-3B71-44B1-9E03-9935D0764CB3}" destId="{A88F749A-C6B6-487E-BE87-14514C0E339B}" srcOrd="4" destOrd="0" parTransId="{57DF0B50-5B00-425D-B216-C6812A0F358B}" sibTransId="{044C8123-CFC5-46E5-B5B8-E1A70A609B3C}"/>
    <dgm:cxn modelId="{DAC86E80-DE99-4F6B-8D12-9CBD67AAAD8B}" type="presOf" srcId="{11120F0A-8BAE-495F-AC76-F0C8622CC57C}" destId="{EE4AE79A-4658-4DD7-BDB4-D6753527998F}" srcOrd="0" destOrd="0" presId="urn:microsoft.com/office/officeart/2005/8/layout/orgChart1"/>
    <dgm:cxn modelId="{2C42AA45-8674-4DAB-9A48-951D24682274}" srcId="{2A9032EA-3B71-44B1-9E03-9935D0764CB3}" destId="{C0EBD94C-A2DD-43E9-897E-482A487E637E}" srcOrd="3" destOrd="0" parTransId="{154D3659-0131-4CEF-89B4-8D08F5AD9233}" sibTransId="{3E852362-90CF-43F4-8DFA-5C0666D05CEE}"/>
    <dgm:cxn modelId="{28048F01-E418-493C-895D-A5CA0AF1DD0E}" type="presOf" srcId="{189A3402-7374-409A-942C-2CD8B1E28414}" destId="{263FF66B-E222-4125-A11D-8296BA0F930A}" srcOrd="1" destOrd="0" presId="urn:microsoft.com/office/officeart/2005/8/layout/orgChart1"/>
    <dgm:cxn modelId="{6927CA21-73B9-49E8-AF53-661E454876B9}" type="presOf" srcId="{C0EBD94C-A2DD-43E9-897E-482A487E637E}" destId="{BB17D82D-0516-49DD-8C5E-DAE1761F354A}" srcOrd="1" destOrd="0" presId="urn:microsoft.com/office/officeart/2005/8/layout/orgChart1"/>
    <dgm:cxn modelId="{29DDB25E-4BE1-4B87-90C5-6610FAA253CE}" type="presOf" srcId="{DA43318A-5871-484E-82AE-9148D612C471}" destId="{0D428951-D97B-4C52-A1A7-2A4E088B5369}" srcOrd="1" destOrd="0" presId="urn:microsoft.com/office/officeart/2005/8/layout/orgChart1"/>
    <dgm:cxn modelId="{6A942022-76A0-448E-8465-E12EEC0283DA}" type="presOf" srcId="{DA43318A-5871-484E-82AE-9148D612C471}" destId="{F5F85E13-1BD4-42C6-B9A1-61DD565A882E}" srcOrd="0" destOrd="0" presId="urn:microsoft.com/office/officeart/2005/8/layout/orgChart1"/>
    <dgm:cxn modelId="{E51B9417-4615-4E7E-9514-262155F2FC42}" type="presOf" srcId="{A88F749A-C6B6-487E-BE87-14514C0E339B}" destId="{CE03F05A-42DA-4397-973C-11C0465CDB65}" srcOrd="0" destOrd="0" presId="urn:microsoft.com/office/officeart/2005/8/layout/orgChart1"/>
    <dgm:cxn modelId="{D04C43AE-4109-439C-A934-B0BAB696FC7A}" srcId="{2A9032EA-3B71-44B1-9E03-9935D0764CB3}" destId="{189A3402-7374-409A-942C-2CD8B1E28414}" srcOrd="2" destOrd="0" parTransId="{D1138767-38F9-461D-9C89-A2E4DCA8F10D}" sibTransId="{B5B0F5D5-A2A0-41D0-BC55-F54520D91876}"/>
    <dgm:cxn modelId="{2051B1D6-F6A8-432A-8FAB-53789079D414}" srcId="{2A9032EA-3B71-44B1-9E03-9935D0764CB3}" destId="{DA43318A-5871-484E-82AE-9148D612C471}" srcOrd="0" destOrd="0" parTransId="{51A81ECB-C223-4E56-8EEF-CE4CD5D12EB4}" sibTransId="{12825D35-8CD2-4C4B-A5BF-781446885FE5}"/>
    <dgm:cxn modelId="{012BAD94-F9A7-47F2-959B-CAFA6F4685BE}" srcId="{2A9032EA-3B71-44B1-9E03-9935D0764CB3}" destId="{11120F0A-8BAE-495F-AC76-F0C8622CC57C}" srcOrd="1" destOrd="0" parTransId="{C20B98AC-DADF-4EE8-A9DF-ABD05014BDA3}" sibTransId="{054AB851-E205-473C-90DE-FDCC27E244A2}"/>
    <dgm:cxn modelId="{09836ABF-F902-4E96-958C-66FF35913AF0}" type="presOf" srcId="{2A9032EA-3B71-44B1-9E03-9935D0764CB3}" destId="{F8E39D24-3F8E-47F7-A5F3-A97B174C1E5B}" srcOrd="0" destOrd="0" presId="urn:microsoft.com/office/officeart/2005/8/layout/orgChart1"/>
    <dgm:cxn modelId="{86EDC09C-554E-4224-9BD7-E25106F601FE}" type="presParOf" srcId="{F8E39D24-3F8E-47F7-A5F3-A97B174C1E5B}" destId="{60B74D25-9BDF-467E-8980-676B990F4249}" srcOrd="0" destOrd="0" presId="urn:microsoft.com/office/officeart/2005/8/layout/orgChart1"/>
    <dgm:cxn modelId="{B72C5674-57D5-4550-A315-97D0E9B178DE}" type="presParOf" srcId="{60B74D25-9BDF-467E-8980-676B990F4249}" destId="{E145C700-A788-4EED-9661-D0DA51ABEAC8}" srcOrd="0" destOrd="0" presId="urn:microsoft.com/office/officeart/2005/8/layout/orgChart1"/>
    <dgm:cxn modelId="{C0DC8562-CB99-4D54-B096-A806CE70D6C9}" type="presParOf" srcId="{E145C700-A788-4EED-9661-D0DA51ABEAC8}" destId="{F5F85E13-1BD4-42C6-B9A1-61DD565A882E}" srcOrd="0" destOrd="0" presId="urn:microsoft.com/office/officeart/2005/8/layout/orgChart1"/>
    <dgm:cxn modelId="{3E7AF4FB-DE75-4DA3-A756-C9BCBB501DFE}" type="presParOf" srcId="{E145C700-A788-4EED-9661-D0DA51ABEAC8}" destId="{0D428951-D97B-4C52-A1A7-2A4E088B5369}" srcOrd="1" destOrd="0" presId="urn:microsoft.com/office/officeart/2005/8/layout/orgChart1"/>
    <dgm:cxn modelId="{030C9CB5-A144-418A-B13D-D858D1AD3B48}" type="presParOf" srcId="{60B74D25-9BDF-467E-8980-676B990F4249}" destId="{9A62E48B-6BF4-4484-8DF1-FB0DB9D25B30}" srcOrd="1" destOrd="0" presId="urn:microsoft.com/office/officeart/2005/8/layout/orgChart1"/>
    <dgm:cxn modelId="{E96A1D7B-91CF-48E2-801C-46F7F7251B03}" type="presParOf" srcId="{60B74D25-9BDF-467E-8980-676B990F4249}" destId="{D2114B33-A19D-433F-A65A-2010B087E6E0}" srcOrd="2" destOrd="0" presId="urn:microsoft.com/office/officeart/2005/8/layout/orgChart1"/>
    <dgm:cxn modelId="{99E7B824-0BC1-4883-A5EF-D47EBCBB48D8}" type="presParOf" srcId="{F8E39D24-3F8E-47F7-A5F3-A97B174C1E5B}" destId="{4CE68A52-1BDC-476C-9640-E24441DDD9A9}" srcOrd="1" destOrd="0" presId="urn:microsoft.com/office/officeart/2005/8/layout/orgChart1"/>
    <dgm:cxn modelId="{1239E736-FA58-4A78-8D83-597F5771BD7C}" type="presParOf" srcId="{4CE68A52-1BDC-476C-9640-E24441DDD9A9}" destId="{B12E1D61-34EB-427C-B599-5821DFA1E06C}" srcOrd="0" destOrd="0" presId="urn:microsoft.com/office/officeart/2005/8/layout/orgChart1"/>
    <dgm:cxn modelId="{F3123254-463D-4C24-99E1-B67F64E6F76B}" type="presParOf" srcId="{B12E1D61-34EB-427C-B599-5821DFA1E06C}" destId="{EE4AE79A-4658-4DD7-BDB4-D6753527998F}" srcOrd="0" destOrd="0" presId="urn:microsoft.com/office/officeart/2005/8/layout/orgChart1"/>
    <dgm:cxn modelId="{ED04F341-0383-4A3A-ABB1-132019A851AB}" type="presParOf" srcId="{B12E1D61-34EB-427C-B599-5821DFA1E06C}" destId="{5EBBEB96-A072-4753-AF4D-C633C35B4B8B}" srcOrd="1" destOrd="0" presId="urn:microsoft.com/office/officeart/2005/8/layout/orgChart1"/>
    <dgm:cxn modelId="{533209DB-D607-4147-8F9E-235DF50B6BD3}" type="presParOf" srcId="{4CE68A52-1BDC-476C-9640-E24441DDD9A9}" destId="{0206C944-6357-40EC-8908-4037E12DBE13}" srcOrd="1" destOrd="0" presId="urn:microsoft.com/office/officeart/2005/8/layout/orgChart1"/>
    <dgm:cxn modelId="{E9815AEC-AE02-426E-B962-1CE5B1DBBA97}" type="presParOf" srcId="{4CE68A52-1BDC-476C-9640-E24441DDD9A9}" destId="{BD7CBC07-F005-4ABF-B6F4-97115F8CFC4F}" srcOrd="2" destOrd="0" presId="urn:microsoft.com/office/officeart/2005/8/layout/orgChart1"/>
    <dgm:cxn modelId="{BEC34F40-CCDF-43B1-B05D-4E9D19BD040E}" type="presParOf" srcId="{F8E39D24-3F8E-47F7-A5F3-A97B174C1E5B}" destId="{1AB0B1B5-F2AB-402A-B15D-AEC311DA9960}" srcOrd="2" destOrd="0" presId="urn:microsoft.com/office/officeart/2005/8/layout/orgChart1"/>
    <dgm:cxn modelId="{7338B4B5-F7AD-4A47-8635-75E109BA0CB3}" type="presParOf" srcId="{1AB0B1B5-F2AB-402A-B15D-AEC311DA9960}" destId="{44C04B76-4F30-4EDE-8C95-F971E20DBF1B}" srcOrd="0" destOrd="0" presId="urn:microsoft.com/office/officeart/2005/8/layout/orgChart1"/>
    <dgm:cxn modelId="{DD20BC9B-07DD-408E-9D97-947DA8E016E8}" type="presParOf" srcId="{44C04B76-4F30-4EDE-8C95-F971E20DBF1B}" destId="{5575599D-43BE-4FBC-A4A4-DB501D7B0399}" srcOrd="0" destOrd="0" presId="urn:microsoft.com/office/officeart/2005/8/layout/orgChart1"/>
    <dgm:cxn modelId="{FE7EF79B-9872-4E75-89BA-99C366C91BF2}" type="presParOf" srcId="{44C04B76-4F30-4EDE-8C95-F971E20DBF1B}" destId="{263FF66B-E222-4125-A11D-8296BA0F930A}" srcOrd="1" destOrd="0" presId="urn:microsoft.com/office/officeart/2005/8/layout/orgChart1"/>
    <dgm:cxn modelId="{7301CD81-9B8B-4E9C-AD71-2A1950F6E786}" type="presParOf" srcId="{1AB0B1B5-F2AB-402A-B15D-AEC311DA9960}" destId="{9131A102-68A1-47B1-9355-B6B6D2530932}" srcOrd="1" destOrd="0" presId="urn:microsoft.com/office/officeart/2005/8/layout/orgChart1"/>
    <dgm:cxn modelId="{5DD8DE95-EE61-4559-9EC6-463CEF2BA153}" type="presParOf" srcId="{1AB0B1B5-F2AB-402A-B15D-AEC311DA9960}" destId="{87F042B7-C30D-4011-B2AB-5F18D5A2ED85}" srcOrd="2" destOrd="0" presId="urn:microsoft.com/office/officeart/2005/8/layout/orgChart1"/>
    <dgm:cxn modelId="{9127E810-6DC6-4C74-88B5-DE4998C0EA0E}" type="presParOf" srcId="{F8E39D24-3F8E-47F7-A5F3-A97B174C1E5B}" destId="{88E67E1D-A410-494D-967F-268AC688B93D}" srcOrd="3" destOrd="0" presId="urn:microsoft.com/office/officeart/2005/8/layout/orgChart1"/>
    <dgm:cxn modelId="{D2B59C12-80B2-4E24-A2FF-3E24D6FD4623}" type="presParOf" srcId="{88E67E1D-A410-494D-967F-268AC688B93D}" destId="{0EECCCDB-2918-46B6-B5E4-C62E10D9DD83}" srcOrd="0" destOrd="0" presId="urn:microsoft.com/office/officeart/2005/8/layout/orgChart1"/>
    <dgm:cxn modelId="{254C27E9-7B47-4DE6-8A14-908A187EEA45}" type="presParOf" srcId="{0EECCCDB-2918-46B6-B5E4-C62E10D9DD83}" destId="{5042F3BD-0652-4F6D-9ADA-77BECADC88FC}" srcOrd="0" destOrd="0" presId="urn:microsoft.com/office/officeart/2005/8/layout/orgChart1"/>
    <dgm:cxn modelId="{509B2E14-CE1A-4A2F-9B08-599F227F5FE7}" type="presParOf" srcId="{0EECCCDB-2918-46B6-B5E4-C62E10D9DD83}" destId="{BB17D82D-0516-49DD-8C5E-DAE1761F354A}" srcOrd="1" destOrd="0" presId="urn:microsoft.com/office/officeart/2005/8/layout/orgChart1"/>
    <dgm:cxn modelId="{0CDBF5DE-094A-454B-AEC9-106F57D44F37}" type="presParOf" srcId="{88E67E1D-A410-494D-967F-268AC688B93D}" destId="{FA541A2D-4305-4412-9943-2CEE50D1C549}" srcOrd="1" destOrd="0" presId="urn:microsoft.com/office/officeart/2005/8/layout/orgChart1"/>
    <dgm:cxn modelId="{A5A809A8-4418-49B8-A22C-529478CDC9DF}" type="presParOf" srcId="{88E67E1D-A410-494D-967F-268AC688B93D}" destId="{8BF93DB4-42C8-417E-82A7-316F99E43C80}" srcOrd="2" destOrd="0" presId="urn:microsoft.com/office/officeart/2005/8/layout/orgChart1"/>
    <dgm:cxn modelId="{A15E1234-C36F-43BB-B9A3-6C6846085A60}" type="presParOf" srcId="{F8E39D24-3F8E-47F7-A5F3-A97B174C1E5B}" destId="{B3D2F7B6-1D30-4A2A-8F8F-BFA30A51B528}" srcOrd="4" destOrd="0" presId="urn:microsoft.com/office/officeart/2005/8/layout/orgChart1"/>
    <dgm:cxn modelId="{0631FEA7-FB3C-48FE-8243-4442B3048347}" type="presParOf" srcId="{B3D2F7B6-1D30-4A2A-8F8F-BFA30A51B528}" destId="{42BB1F6D-6734-4FA6-B6B3-BC35313DB72E}" srcOrd="0" destOrd="0" presId="urn:microsoft.com/office/officeart/2005/8/layout/orgChart1"/>
    <dgm:cxn modelId="{C19EFF1D-B003-4B6E-AE58-0FE5C4696425}" type="presParOf" srcId="{42BB1F6D-6734-4FA6-B6B3-BC35313DB72E}" destId="{CE03F05A-42DA-4397-973C-11C0465CDB65}" srcOrd="0" destOrd="0" presId="urn:microsoft.com/office/officeart/2005/8/layout/orgChart1"/>
    <dgm:cxn modelId="{36F5C309-7D62-4AA4-AFF2-A9A745C3E4E9}" type="presParOf" srcId="{42BB1F6D-6734-4FA6-B6B3-BC35313DB72E}" destId="{9835D51B-7F15-4C81-9B29-71F478C57F14}" srcOrd="1" destOrd="0" presId="urn:microsoft.com/office/officeart/2005/8/layout/orgChart1"/>
    <dgm:cxn modelId="{B8C9E0DC-3CBA-497C-ACC8-E740FB4547B5}" type="presParOf" srcId="{B3D2F7B6-1D30-4A2A-8F8F-BFA30A51B528}" destId="{1712D835-8F56-4876-8568-6706A6B3E08E}" srcOrd="1" destOrd="0" presId="urn:microsoft.com/office/officeart/2005/8/layout/orgChart1"/>
    <dgm:cxn modelId="{F9B533E2-B13D-4485-86B4-771BE6025B51}" type="presParOf" srcId="{B3D2F7B6-1D30-4A2A-8F8F-BFA30A51B528}" destId="{D78D3A76-96AB-4FCD-97EB-B475F6B6BB71}"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386DB6-CF9E-4E9B-A29D-90D577202728}"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tr-TR"/>
        </a:p>
      </dgm:t>
    </dgm:pt>
    <dgm:pt modelId="{D3039B13-EEF8-4B95-AC8D-B582F610B7F1}">
      <dgm:prSet/>
      <dgm:spPr/>
      <dgm:t>
        <a:bodyPr/>
        <a:lstStyle/>
        <a:p>
          <a:r>
            <a:rPr lang="en-US" b="1" i="0">
              <a:latin typeface="Ubuntu" panose="020B0504030602030204" pitchFamily="34" charset="0"/>
            </a:rPr>
            <a:t>How do the waters of our world get like this?</a:t>
          </a:r>
          <a:r>
            <a:rPr lang="tr-TR" b="1">
              <a:latin typeface="Ubuntu" panose="020B0504030602030204" pitchFamily="34" charset="0"/>
            </a:rPr>
            <a:t> </a:t>
          </a:r>
          <a:endParaRPr lang="tr-TR">
            <a:latin typeface="Ubuntu" panose="020B0504030602030204" pitchFamily="34" charset="0"/>
          </a:endParaRPr>
        </a:p>
      </dgm:t>
    </dgm:pt>
    <dgm:pt modelId="{B6805BCE-9F90-4B16-81B3-73FC7A616B64}" type="parTrans" cxnId="{2C250A81-D2D6-4F44-8331-AFE3C2A2065C}">
      <dgm:prSet/>
      <dgm:spPr/>
      <dgm:t>
        <a:bodyPr/>
        <a:lstStyle/>
        <a:p>
          <a:endParaRPr lang="tr-TR"/>
        </a:p>
      </dgm:t>
    </dgm:pt>
    <dgm:pt modelId="{08814D60-5C14-4615-9B24-9B9CB91B2F80}" type="sibTrans" cxnId="{2C250A81-D2D6-4F44-8331-AFE3C2A2065C}">
      <dgm:prSet/>
      <dgm:spPr/>
      <dgm:t>
        <a:bodyPr/>
        <a:lstStyle/>
        <a:p>
          <a:endParaRPr lang="tr-TR"/>
        </a:p>
      </dgm:t>
    </dgm:pt>
    <dgm:pt modelId="{BAE4941C-0E2B-4C1A-AE27-9AE0B5D461D6}" type="pres">
      <dgm:prSet presAssocID="{4B386DB6-CF9E-4E9B-A29D-90D577202728}" presName="linear" presStyleCnt="0">
        <dgm:presLayoutVars>
          <dgm:animLvl val="lvl"/>
          <dgm:resizeHandles val="exact"/>
        </dgm:presLayoutVars>
      </dgm:prSet>
      <dgm:spPr/>
      <dgm:t>
        <a:bodyPr/>
        <a:lstStyle/>
        <a:p>
          <a:endParaRPr lang="sk-SK"/>
        </a:p>
      </dgm:t>
    </dgm:pt>
    <dgm:pt modelId="{C9EE2ED0-4568-476A-985D-D2CE0FDA35E6}" type="pres">
      <dgm:prSet presAssocID="{D3039B13-EEF8-4B95-AC8D-B582F610B7F1}" presName="parentText" presStyleLbl="node1" presStyleIdx="0" presStyleCnt="1">
        <dgm:presLayoutVars>
          <dgm:chMax val="0"/>
          <dgm:bulletEnabled val="1"/>
        </dgm:presLayoutVars>
      </dgm:prSet>
      <dgm:spPr/>
      <dgm:t>
        <a:bodyPr/>
        <a:lstStyle/>
        <a:p>
          <a:endParaRPr lang="sk-SK"/>
        </a:p>
      </dgm:t>
    </dgm:pt>
  </dgm:ptLst>
  <dgm:cxnLst>
    <dgm:cxn modelId="{2C250A81-D2D6-4F44-8331-AFE3C2A2065C}" srcId="{4B386DB6-CF9E-4E9B-A29D-90D577202728}" destId="{D3039B13-EEF8-4B95-AC8D-B582F610B7F1}" srcOrd="0" destOrd="0" parTransId="{B6805BCE-9F90-4B16-81B3-73FC7A616B64}" sibTransId="{08814D60-5C14-4615-9B24-9B9CB91B2F80}"/>
    <dgm:cxn modelId="{ED5540D5-42FF-47E1-8DFD-261E6C58657B}" type="presOf" srcId="{4B386DB6-CF9E-4E9B-A29D-90D577202728}" destId="{BAE4941C-0E2B-4C1A-AE27-9AE0B5D461D6}" srcOrd="0" destOrd="0" presId="urn:microsoft.com/office/officeart/2005/8/layout/vList2"/>
    <dgm:cxn modelId="{2FD40F38-031E-4022-A532-B1D97A7B88E4}" type="presOf" srcId="{D3039B13-EEF8-4B95-AC8D-B582F610B7F1}" destId="{C9EE2ED0-4568-476A-985D-D2CE0FDA35E6}" srcOrd="0" destOrd="0" presId="urn:microsoft.com/office/officeart/2005/8/layout/vList2"/>
    <dgm:cxn modelId="{67CD0C0F-4033-48AA-B8F1-4352991CE1EB}" type="presParOf" srcId="{BAE4941C-0E2B-4C1A-AE27-9AE0B5D461D6}" destId="{C9EE2ED0-4568-476A-985D-D2CE0FDA35E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14EDF5-347A-425A-AFCD-006FF2F91B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3D81B7B8-96A3-46AC-B8F0-9A4EE843C454}">
      <dgm:prSet custT="1"/>
      <dgm:spPr/>
      <dgm:t>
        <a:bodyPr/>
        <a:lstStyle/>
        <a:p>
          <a:r>
            <a:rPr lang="tr-TR" sz="1800" b="0" i="0" dirty="0" err="1"/>
            <a:t>Mining</a:t>
          </a:r>
          <a:r>
            <a:rPr lang="tr-TR" sz="1800" b="0" i="0" dirty="0"/>
            <a:t> </a:t>
          </a:r>
          <a:r>
            <a:rPr lang="tr-TR" sz="1800" b="0" i="0" dirty="0" err="1"/>
            <a:t>Industry</a:t>
          </a:r>
          <a:endParaRPr lang="tr-TR" sz="1800" dirty="0"/>
        </a:p>
      </dgm:t>
    </dgm:pt>
    <dgm:pt modelId="{A8C454D0-2586-4651-B229-345ED49CE306}" type="parTrans" cxnId="{CAEE2E0C-196D-43E4-B69E-B113ECABD385}">
      <dgm:prSet/>
      <dgm:spPr/>
      <dgm:t>
        <a:bodyPr/>
        <a:lstStyle/>
        <a:p>
          <a:endParaRPr lang="tr-TR" sz="1800"/>
        </a:p>
      </dgm:t>
    </dgm:pt>
    <dgm:pt modelId="{560BE836-2B41-4E42-8F0C-7BE96E4EA970}" type="sibTrans" cxnId="{CAEE2E0C-196D-43E4-B69E-B113ECABD385}">
      <dgm:prSet/>
      <dgm:spPr/>
      <dgm:t>
        <a:bodyPr/>
        <a:lstStyle/>
        <a:p>
          <a:endParaRPr lang="tr-TR" sz="1800"/>
        </a:p>
      </dgm:t>
    </dgm:pt>
    <dgm:pt modelId="{17F72DEE-BE3F-4AB3-8E85-56F1D6311DA5}">
      <dgm:prSet custT="1"/>
      <dgm:spPr/>
      <dgm:t>
        <a:bodyPr/>
        <a:lstStyle/>
        <a:p>
          <a:r>
            <a:rPr lang="en-US" sz="1800" b="0" i="0" dirty="0"/>
            <a:t>Industrial establishments without chemical separation and treatment</a:t>
          </a:r>
          <a:r>
            <a:rPr lang="tr-TR" sz="1800" b="0" i="0" dirty="0"/>
            <a:t> …</a:t>
          </a:r>
          <a:endParaRPr lang="tr-TR" sz="1800" dirty="0"/>
        </a:p>
      </dgm:t>
    </dgm:pt>
    <dgm:pt modelId="{DE07FCFA-F2C3-4116-9464-4BDAA0A26F3C}" type="parTrans" cxnId="{FAA608A2-0672-4D2D-85D1-EEB26C0796C9}">
      <dgm:prSet/>
      <dgm:spPr/>
      <dgm:t>
        <a:bodyPr/>
        <a:lstStyle/>
        <a:p>
          <a:endParaRPr lang="tr-TR" sz="1800"/>
        </a:p>
      </dgm:t>
    </dgm:pt>
    <dgm:pt modelId="{A11FA79C-1425-4C38-A420-577F61261EFC}" type="sibTrans" cxnId="{FAA608A2-0672-4D2D-85D1-EEB26C0796C9}">
      <dgm:prSet/>
      <dgm:spPr/>
      <dgm:t>
        <a:bodyPr/>
        <a:lstStyle/>
        <a:p>
          <a:endParaRPr lang="tr-TR" sz="1800"/>
        </a:p>
      </dgm:t>
    </dgm:pt>
    <dgm:pt modelId="{1D529C5F-56E1-4E0F-AE7F-A2A727067C24}">
      <dgm:prSet custT="1"/>
      <dgm:spPr/>
      <dgm:t>
        <a:bodyPr/>
        <a:lstStyle/>
        <a:p>
          <a:r>
            <a:rPr lang="en-US" sz="1800" b="0" i="0"/>
            <a:t>Rubbish thrown in the sea</a:t>
          </a:r>
          <a:endParaRPr lang="tr-TR" sz="1800" b="0" i="0"/>
        </a:p>
      </dgm:t>
    </dgm:pt>
    <dgm:pt modelId="{EA7F38AD-BD41-4B93-B81C-5C3BCA23AB90}" type="parTrans" cxnId="{45AFBDF1-7C65-4356-BE09-FB9D346CC7EC}">
      <dgm:prSet/>
      <dgm:spPr/>
      <dgm:t>
        <a:bodyPr/>
        <a:lstStyle/>
        <a:p>
          <a:endParaRPr lang="tr-TR"/>
        </a:p>
      </dgm:t>
    </dgm:pt>
    <dgm:pt modelId="{EFE6FF52-42E3-436B-B7C8-3D82429F6340}" type="sibTrans" cxnId="{45AFBDF1-7C65-4356-BE09-FB9D346CC7EC}">
      <dgm:prSet/>
      <dgm:spPr/>
      <dgm:t>
        <a:bodyPr/>
        <a:lstStyle/>
        <a:p>
          <a:endParaRPr lang="tr-TR"/>
        </a:p>
      </dgm:t>
    </dgm:pt>
    <dgm:pt modelId="{442CE034-60BD-40D8-BD88-98106D9F426C}">
      <dgm:prSet custT="1"/>
      <dgm:spPr/>
      <dgm:t>
        <a:bodyPr/>
        <a:lstStyle/>
        <a:p>
          <a:r>
            <a:rPr lang="en-US" sz="1800" b="0" i="0"/>
            <a:t>Oil exploration activities in the sea</a:t>
          </a:r>
          <a:endParaRPr lang="tr-TR" sz="1800" b="0" i="0"/>
        </a:p>
      </dgm:t>
    </dgm:pt>
    <dgm:pt modelId="{C76F36F4-B32B-468C-8C3E-9A5036B9C5B0}" type="parTrans" cxnId="{F038B4C2-EF22-4D91-8588-DBFC9EB1244C}">
      <dgm:prSet/>
      <dgm:spPr/>
      <dgm:t>
        <a:bodyPr/>
        <a:lstStyle/>
        <a:p>
          <a:endParaRPr lang="tr-TR"/>
        </a:p>
      </dgm:t>
    </dgm:pt>
    <dgm:pt modelId="{90BB011B-400A-488A-9120-CBFBF17ED6DA}" type="sibTrans" cxnId="{F038B4C2-EF22-4D91-8588-DBFC9EB1244C}">
      <dgm:prSet/>
      <dgm:spPr/>
      <dgm:t>
        <a:bodyPr/>
        <a:lstStyle/>
        <a:p>
          <a:endParaRPr lang="tr-TR"/>
        </a:p>
      </dgm:t>
    </dgm:pt>
    <dgm:pt modelId="{F45E81B8-4CDA-47EB-BEF4-0073303926A9}">
      <dgm:prSet custT="1"/>
      <dgm:spPr/>
      <dgm:t>
        <a:bodyPr/>
        <a:lstStyle/>
        <a:p>
          <a:r>
            <a:rPr lang="tr-TR" sz="1800" b="0" i="0">
              <a:latin typeface="Ubuntu" panose="020B0504030602030204" pitchFamily="34" charset="0"/>
            </a:rPr>
            <a:t>Chemical fertilisers and insecticides</a:t>
          </a:r>
        </a:p>
      </dgm:t>
    </dgm:pt>
    <dgm:pt modelId="{C1914DC4-90FC-4F4D-ACF9-066B3C0465BB}" type="parTrans" cxnId="{96494F05-4E43-4EC2-80AC-C10F90CFB72A}">
      <dgm:prSet/>
      <dgm:spPr/>
      <dgm:t>
        <a:bodyPr/>
        <a:lstStyle/>
        <a:p>
          <a:endParaRPr lang="tr-TR"/>
        </a:p>
      </dgm:t>
    </dgm:pt>
    <dgm:pt modelId="{46566747-C9B6-48B5-843D-2D5B22A7D2D8}" type="sibTrans" cxnId="{96494F05-4E43-4EC2-80AC-C10F90CFB72A}">
      <dgm:prSet/>
      <dgm:spPr/>
      <dgm:t>
        <a:bodyPr/>
        <a:lstStyle/>
        <a:p>
          <a:endParaRPr lang="tr-TR"/>
        </a:p>
      </dgm:t>
    </dgm:pt>
    <dgm:pt modelId="{473A06C1-20F2-469B-9D73-77BD02BD7341}">
      <dgm:prSet custT="1"/>
      <dgm:spPr/>
      <dgm:t>
        <a:bodyPr/>
        <a:lstStyle/>
        <a:p>
          <a:r>
            <a:rPr lang="tr-TR" sz="1800" b="0" i="0"/>
            <a:t>Fuel consumption of ships</a:t>
          </a:r>
        </a:p>
      </dgm:t>
    </dgm:pt>
    <dgm:pt modelId="{921E405A-A99B-4DC0-8926-B2AAE652737F}" type="parTrans" cxnId="{1213240E-7B44-4D11-95B8-77290F9BB954}">
      <dgm:prSet/>
      <dgm:spPr/>
      <dgm:t>
        <a:bodyPr/>
        <a:lstStyle/>
        <a:p>
          <a:endParaRPr lang="tr-TR"/>
        </a:p>
      </dgm:t>
    </dgm:pt>
    <dgm:pt modelId="{FEF488FA-EECC-47A6-8612-12CD7C458BF9}" type="sibTrans" cxnId="{1213240E-7B44-4D11-95B8-77290F9BB954}">
      <dgm:prSet/>
      <dgm:spPr/>
      <dgm:t>
        <a:bodyPr/>
        <a:lstStyle/>
        <a:p>
          <a:endParaRPr lang="tr-TR"/>
        </a:p>
      </dgm:t>
    </dgm:pt>
    <dgm:pt modelId="{8D15F161-5EF1-4637-8BD2-17D1F116C599}">
      <dgm:prSet custT="1"/>
      <dgm:spPr/>
      <dgm:t>
        <a:bodyPr/>
        <a:lstStyle/>
        <a:p>
          <a:r>
            <a:rPr lang="tr-TR" sz="1800" b="0" i="0"/>
            <a:t>Unconscious urbanisation</a:t>
          </a:r>
        </a:p>
      </dgm:t>
    </dgm:pt>
    <dgm:pt modelId="{ED785970-5A4F-4A03-A4B6-B9FEB72B22D5}" type="parTrans" cxnId="{BC6C9EA1-9982-4F17-8EEC-50EBA8EF6C41}">
      <dgm:prSet/>
      <dgm:spPr/>
      <dgm:t>
        <a:bodyPr/>
        <a:lstStyle/>
        <a:p>
          <a:endParaRPr lang="tr-TR"/>
        </a:p>
      </dgm:t>
    </dgm:pt>
    <dgm:pt modelId="{BF70D33D-B87A-4B88-B91D-753E85B9949D}" type="sibTrans" cxnId="{BC6C9EA1-9982-4F17-8EEC-50EBA8EF6C41}">
      <dgm:prSet/>
      <dgm:spPr/>
      <dgm:t>
        <a:bodyPr/>
        <a:lstStyle/>
        <a:p>
          <a:endParaRPr lang="tr-TR"/>
        </a:p>
      </dgm:t>
    </dgm:pt>
    <dgm:pt modelId="{21DE681F-00B7-45B9-B720-E3E3C8FC9153}">
      <dgm:prSet custT="1"/>
      <dgm:spPr/>
      <dgm:t>
        <a:bodyPr/>
        <a:lstStyle/>
        <a:p>
          <a:r>
            <a:rPr lang="tr-TR" sz="1800" b="0" i="0"/>
            <a:t>Animal wastes</a:t>
          </a:r>
        </a:p>
      </dgm:t>
    </dgm:pt>
    <dgm:pt modelId="{8F3BBA35-06F4-4A77-AB51-0276B10B8D17}" type="parTrans" cxnId="{04FD2D76-D1F3-484A-8F54-62B4A19FA4A0}">
      <dgm:prSet/>
      <dgm:spPr/>
      <dgm:t>
        <a:bodyPr/>
        <a:lstStyle/>
        <a:p>
          <a:endParaRPr lang="tr-TR"/>
        </a:p>
      </dgm:t>
    </dgm:pt>
    <dgm:pt modelId="{6D76A355-9942-4F9F-9F0F-503B176AAFB1}" type="sibTrans" cxnId="{04FD2D76-D1F3-484A-8F54-62B4A19FA4A0}">
      <dgm:prSet/>
      <dgm:spPr/>
      <dgm:t>
        <a:bodyPr/>
        <a:lstStyle/>
        <a:p>
          <a:endParaRPr lang="tr-TR"/>
        </a:p>
      </dgm:t>
    </dgm:pt>
    <dgm:pt modelId="{606EA430-308E-4133-A048-222677669C24}">
      <dgm:prSet custT="1"/>
      <dgm:spPr/>
      <dgm:t>
        <a:bodyPr/>
        <a:lstStyle/>
        <a:p>
          <a:r>
            <a:rPr lang="tr-TR" sz="1800" b="0" i="0"/>
            <a:t>Radioactive wastes</a:t>
          </a:r>
        </a:p>
      </dgm:t>
    </dgm:pt>
    <dgm:pt modelId="{D4A3EE46-4571-4F50-97CA-8B2317122F7B}" type="parTrans" cxnId="{6D369B81-AD44-4D5C-8FE0-D45781DB8359}">
      <dgm:prSet/>
      <dgm:spPr/>
      <dgm:t>
        <a:bodyPr/>
        <a:lstStyle/>
        <a:p>
          <a:endParaRPr lang="tr-TR"/>
        </a:p>
      </dgm:t>
    </dgm:pt>
    <dgm:pt modelId="{70D6738B-9477-4648-BA44-AB430A3A553A}" type="sibTrans" cxnId="{6D369B81-AD44-4D5C-8FE0-D45781DB8359}">
      <dgm:prSet/>
      <dgm:spPr/>
      <dgm:t>
        <a:bodyPr/>
        <a:lstStyle/>
        <a:p>
          <a:endParaRPr lang="tr-TR"/>
        </a:p>
      </dgm:t>
    </dgm:pt>
    <dgm:pt modelId="{38EC27B8-C628-4805-BCDF-FA7E5036D98F}">
      <dgm:prSet custT="1"/>
      <dgm:spPr/>
      <dgm:t>
        <a:bodyPr/>
        <a:lstStyle/>
        <a:p>
          <a:r>
            <a:rPr lang="en-US" sz="1800" dirty="0"/>
            <a:t>Lack of awareness about water consumption and cleanliness</a:t>
          </a:r>
          <a:endParaRPr lang="tr-TR" sz="1800" dirty="0"/>
        </a:p>
      </dgm:t>
    </dgm:pt>
    <dgm:pt modelId="{754F48C1-BF7C-468E-B16A-2FC81D4B343B}" type="parTrans" cxnId="{71A2A263-151B-4D20-B1B5-29CD67E1DED9}">
      <dgm:prSet/>
      <dgm:spPr/>
      <dgm:t>
        <a:bodyPr/>
        <a:lstStyle/>
        <a:p>
          <a:endParaRPr lang="tr-TR"/>
        </a:p>
      </dgm:t>
    </dgm:pt>
    <dgm:pt modelId="{C8E1A96D-758C-4FAF-95E8-5B3FB563297C}" type="sibTrans" cxnId="{71A2A263-151B-4D20-B1B5-29CD67E1DED9}">
      <dgm:prSet/>
      <dgm:spPr/>
      <dgm:t>
        <a:bodyPr/>
        <a:lstStyle/>
        <a:p>
          <a:endParaRPr lang="tr-TR"/>
        </a:p>
      </dgm:t>
    </dgm:pt>
    <dgm:pt modelId="{C7D446DA-DF95-4E32-BADC-5C5C009D4535}" type="pres">
      <dgm:prSet presAssocID="{F014EDF5-347A-425A-AFCD-006FF2F91B2D}" presName="linear" presStyleCnt="0">
        <dgm:presLayoutVars>
          <dgm:animLvl val="lvl"/>
          <dgm:resizeHandles val="exact"/>
        </dgm:presLayoutVars>
      </dgm:prSet>
      <dgm:spPr/>
      <dgm:t>
        <a:bodyPr/>
        <a:lstStyle/>
        <a:p>
          <a:endParaRPr lang="sk-SK"/>
        </a:p>
      </dgm:t>
    </dgm:pt>
    <dgm:pt modelId="{059BF49F-293A-418A-8082-ACEE8A357D29}" type="pres">
      <dgm:prSet presAssocID="{1D529C5F-56E1-4E0F-AE7F-A2A727067C24}" presName="parentText" presStyleLbl="node1" presStyleIdx="0" presStyleCnt="10">
        <dgm:presLayoutVars>
          <dgm:chMax val="0"/>
          <dgm:bulletEnabled val="1"/>
        </dgm:presLayoutVars>
      </dgm:prSet>
      <dgm:spPr/>
      <dgm:t>
        <a:bodyPr/>
        <a:lstStyle/>
        <a:p>
          <a:endParaRPr lang="sk-SK"/>
        </a:p>
      </dgm:t>
    </dgm:pt>
    <dgm:pt modelId="{3E71A7B9-45F1-4D33-ADA8-D0E87FD02BA1}" type="pres">
      <dgm:prSet presAssocID="{EFE6FF52-42E3-436B-B7C8-3D82429F6340}" presName="spacer" presStyleCnt="0"/>
      <dgm:spPr/>
    </dgm:pt>
    <dgm:pt modelId="{9CBD8E06-5A69-445B-938F-46C255CFD6F8}" type="pres">
      <dgm:prSet presAssocID="{442CE034-60BD-40D8-BD88-98106D9F426C}" presName="parentText" presStyleLbl="node1" presStyleIdx="1" presStyleCnt="10">
        <dgm:presLayoutVars>
          <dgm:chMax val="0"/>
          <dgm:bulletEnabled val="1"/>
        </dgm:presLayoutVars>
      </dgm:prSet>
      <dgm:spPr/>
      <dgm:t>
        <a:bodyPr/>
        <a:lstStyle/>
        <a:p>
          <a:endParaRPr lang="sk-SK"/>
        </a:p>
      </dgm:t>
    </dgm:pt>
    <dgm:pt modelId="{38F0B937-42A2-46B9-916D-5B3FCF98A112}" type="pres">
      <dgm:prSet presAssocID="{90BB011B-400A-488A-9120-CBFBF17ED6DA}" presName="spacer" presStyleCnt="0"/>
      <dgm:spPr/>
    </dgm:pt>
    <dgm:pt modelId="{47BB8DA3-36ED-4EA0-B978-D3238C447F89}" type="pres">
      <dgm:prSet presAssocID="{F45E81B8-4CDA-47EB-BEF4-0073303926A9}" presName="parentText" presStyleLbl="node1" presStyleIdx="2" presStyleCnt="10">
        <dgm:presLayoutVars>
          <dgm:chMax val="0"/>
          <dgm:bulletEnabled val="1"/>
        </dgm:presLayoutVars>
      </dgm:prSet>
      <dgm:spPr/>
      <dgm:t>
        <a:bodyPr/>
        <a:lstStyle/>
        <a:p>
          <a:endParaRPr lang="sk-SK"/>
        </a:p>
      </dgm:t>
    </dgm:pt>
    <dgm:pt modelId="{F5FCFF60-6CB3-457E-81F7-E457018C3357}" type="pres">
      <dgm:prSet presAssocID="{46566747-C9B6-48B5-843D-2D5B22A7D2D8}" presName="spacer" presStyleCnt="0"/>
      <dgm:spPr/>
    </dgm:pt>
    <dgm:pt modelId="{78AC4CE3-6533-4882-9082-ED86B67C4020}" type="pres">
      <dgm:prSet presAssocID="{3D81B7B8-96A3-46AC-B8F0-9A4EE843C454}" presName="parentText" presStyleLbl="node1" presStyleIdx="3" presStyleCnt="10">
        <dgm:presLayoutVars>
          <dgm:chMax val="0"/>
          <dgm:bulletEnabled val="1"/>
        </dgm:presLayoutVars>
      </dgm:prSet>
      <dgm:spPr/>
      <dgm:t>
        <a:bodyPr/>
        <a:lstStyle/>
        <a:p>
          <a:endParaRPr lang="sk-SK"/>
        </a:p>
      </dgm:t>
    </dgm:pt>
    <dgm:pt modelId="{6251D5FA-88A4-46A1-8BAC-66F2194115B4}" type="pres">
      <dgm:prSet presAssocID="{560BE836-2B41-4E42-8F0C-7BE96E4EA970}" presName="spacer" presStyleCnt="0"/>
      <dgm:spPr/>
    </dgm:pt>
    <dgm:pt modelId="{7A57F5B2-8189-4662-BF6D-3F1F20C37F6D}" type="pres">
      <dgm:prSet presAssocID="{473A06C1-20F2-469B-9D73-77BD02BD7341}" presName="parentText" presStyleLbl="node1" presStyleIdx="4" presStyleCnt="10">
        <dgm:presLayoutVars>
          <dgm:chMax val="0"/>
          <dgm:bulletEnabled val="1"/>
        </dgm:presLayoutVars>
      </dgm:prSet>
      <dgm:spPr/>
      <dgm:t>
        <a:bodyPr/>
        <a:lstStyle/>
        <a:p>
          <a:endParaRPr lang="sk-SK"/>
        </a:p>
      </dgm:t>
    </dgm:pt>
    <dgm:pt modelId="{846C7084-DD20-40EC-88A6-2B8602D9BBFF}" type="pres">
      <dgm:prSet presAssocID="{FEF488FA-EECC-47A6-8612-12CD7C458BF9}" presName="spacer" presStyleCnt="0"/>
      <dgm:spPr/>
    </dgm:pt>
    <dgm:pt modelId="{7266D079-C272-4722-8F92-263F9A0111A0}" type="pres">
      <dgm:prSet presAssocID="{17F72DEE-BE3F-4AB3-8E85-56F1D6311DA5}" presName="parentText" presStyleLbl="node1" presStyleIdx="5" presStyleCnt="10" custLinFactNeighborX="0">
        <dgm:presLayoutVars>
          <dgm:chMax val="0"/>
          <dgm:bulletEnabled val="1"/>
        </dgm:presLayoutVars>
      </dgm:prSet>
      <dgm:spPr/>
      <dgm:t>
        <a:bodyPr/>
        <a:lstStyle/>
        <a:p>
          <a:endParaRPr lang="sk-SK"/>
        </a:p>
      </dgm:t>
    </dgm:pt>
    <dgm:pt modelId="{8D0483F7-BD9A-4852-B21E-D665D9D3E9A3}" type="pres">
      <dgm:prSet presAssocID="{A11FA79C-1425-4C38-A420-577F61261EFC}" presName="spacer" presStyleCnt="0"/>
      <dgm:spPr/>
    </dgm:pt>
    <dgm:pt modelId="{B0190A3B-7EB8-4C17-A8C9-1275FDF78ABD}" type="pres">
      <dgm:prSet presAssocID="{8D15F161-5EF1-4637-8BD2-17D1F116C599}" presName="parentText" presStyleLbl="node1" presStyleIdx="6" presStyleCnt="10">
        <dgm:presLayoutVars>
          <dgm:chMax val="0"/>
          <dgm:bulletEnabled val="1"/>
        </dgm:presLayoutVars>
      </dgm:prSet>
      <dgm:spPr/>
      <dgm:t>
        <a:bodyPr/>
        <a:lstStyle/>
        <a:p>
          <a:endParaRPr lang="sk-SK"/>
        </a:p>
      </dgm:t>
    </dgm:pt>
    <dgm:pt modelId="{7D3F3124-79FA-4304-A723-F8688B619827}" type="pres">
      <dgm:prSet presAssocID="{BF70D33D-B87A-4B88-B91D-753E85B9949D}" presName="spacer" presStyleCnt="0"/>
      <dgm:spPr/>
    </dgm:pt>
    <dgm:pt modelId="{2B6C928F-26ED-424A-B111-F9F428D4F40F}" type="pres">
      <dgm:prSet presAssocID="{21DE681F-00B7-45B9-B720-E3E3C8FC9153}" presName="parentText" presStyleLbl="node1" presStyleIdx="7" presStyleCnt="10">
        <dgm:presLayoutVars>
          <dgm:chMax val="0"/>
          <dgm:bulletEnabled val="1"/>
        </dgm:presLayoutVars>
      </dgm:prSet>
      <dgm:spPr/>
      <dgm:t>
        <a:bodyPr/>
        <a:lstStyle/>
        <a:p>
          <a:endParaRPr lang="sk-SK"/>
        </a:p>
      </dgm:t>
    </dgm:pt>
    <dgm:pt modelId="{9A3DEC39-6E6B-494C-AE8A-42C8363E6EE5}" type="pres">
      <dgm:prSet presAssocID="{6D76A355-9942-4F9F-9F0F-503B176AAFB1}" presName="spacer" presStyleCnt="0"/>
      <dgm:spPr/>
    </dgm:pt>
    <dgm:pt modelId="{8853EDFA-71BC-4416-A0B4-ED1A88EDFC72}" type="pres">
      <dgm:prSet presAssocID="{606EA430-308E-4133-A048-222677669C24}" presName="parentText" presStyleLbl="node1" presStyleIdx="8" presStyleCnt="10">
        <dgm:presLayoutVars>
          <dgm:chMax val="0"/>
          <dgm:bulletEnabled val="1"/>
        </dgm:presLayoutVars>
      </dgm:prSet>
      <dgm:spPr/>
      <dgm:t>
        <a:bodyPr/>
        <a:lstStyle/>
        <a:p>
          <a:endParaRPr lang="sk-SK"/>
        </a:p>
      </dgm:t>
    </dgm:pt>
    <dgm:pt modelId="{F15173BF-060A-4F54-A448-2818F6763F77}" type="pres">
      <dgm:prSet presAssocID="{70D6738B-9477-4648-BA44-AB430A3A553A}" presName="spacer" presStyleCnt="0"/>
      <dgm:spPr/>
    </dgm:pt>
    <dgm:pt modelId="{FDFFEC15-97C0-4F89-A0D1-C47CE7BC496D}" type="pres">
      <dgm:prSet presAssocID="{38EC27B8-C628-4805-BCDF-FA7E5036D98F}" presName="parentText" presStyleLbl="node1" presStyleIdx="9" presStyleCnt="10">
        <dgm:presLayoutVars>
          <dgm:chMax val="0"/>
          <dgm:bulletEnabled val="1"/>
        </dgm:presLayoutVars>
      </dgm:prSet>
      <dgm:spPr/>
      <dgm:t>
        <a:bodyPr/>
        <a:lstStyle/>
        <a:p>
          <a:endParaRPr lang="sk-SK"/>
        </a:p>
      </dgm:t>
    </dgm:pt>
  </dgm:ptLst>
  <dgm:cxnLst>
    <dgm:cxn modelId="{6D369B81-AD44-4D5C-8FE0-D45781DB8359}" srcId="{F014EDF5-347A-425A-AFCD-006FF2F91B2D}" destId="{606EA430-308E-4133-A048-222677669C24}" srcOrd="8" destOrd="0" parTransId="{D4A3EE46-4571-4F50-97CA-8B2317122F7B}" sibTransId="{70D6738B-9477-4648-BA44-AB430A3A553A}"/>
    <dgm:cxn modelId="{F06AA33B-DA11-41A8-8E82-69BB6861F147}" type="presOf" srcId="{8D15F161-5EF1-4637-8BD2-17D1F116C599}" destId="{B0190A3B-7EB8-4C17-A8C9-1275FDF78ABD}" srcOrd="0" destOrd="0" presId="urn:microsoft.com/office/officeart/2005/8/layout/vList2"/>
    <dgm:cxn modelId="{BC6C9EA1-9982-4F17-8EEC-50EBA8EF6C41}" srcId="{F014EDF5-347A-425A-AFCD-006FF2F91B2D}" destId="{8D15F161-5EF1-4637-8BD2-17D1F116C599}" srcOrd="6" destOrd="0" parTransId="{ED785970-5A4F-4A03-A4B6-B9FEB72B22D5}" sibTransId="{BF70D33D-B87A-4B88-B91D-753E85B9949D}"/>
    <dgm:cxn modelId="{CAEE2E0C-196D-43E4-B69E-B113ECABD385}" srcId="{F014EDF5-347A-425A-AFCD-006FF2F91B2D}" destId="{3D81B7B8-96A3-46AC-B8F0-9A4EE843C454}" srcOrd="3" destOrd="0" parTransId="{A8C454D0-2586-4651-B229-345ED49CE306}" sibTransId="{560BE836-2B41-4E42-8F0C-7BE96E4EA970}"/>
    <dgm:cxn modelId="{F038B4C2-EF22-4D91-8588-DBFC9EB1244C}" srcId="{F014EDF5-347A-425A-AFCD-006FF2F91B2D}" destId="{442CE034-60BD-40D8-BD88-98106D9F426C}" srcOrd="1" destOrd="0" parTransId="{C76F36F4-B32B-468C-8C3E-9A5036B9C5B0}" sibTransId="{90BB011B-400A-488A-9120-CBFBF17ED6DA}"/>
    <dgm:cxn modelId="{B5D76F95-5863-431E-B1AC-21F6608721ED}" type="presOf" srcId="{1D529C5F-56E1-4E0F-AE7F-A2A727067C24}" destId="{059BF49F-293A-418A-8082-ACEE8A357D29}" srcOrd="0" destOrd="0" presId="urn:microsoft.com/office/officeart/2005/8/layout/vList2"/>
    <dgm:cxn modelId="{05515793-B805-4445-8669-55141E16763E}" type="presOf" srcId="{17F72DEE-BE3F-4AB3-8E85-56F1D6311DA5}" destId="{7266D079-C272-4722-8F92-263F9A0111A0}" srcOrd="0" destOrd="0" presId="urn:microsoft.com/office/officeart/2005/8/layout/vList2"/>
    <dgm:cxn modelId="{6326ECCD-F037-4ED3-8AC6-80E35EC40268}" type="presOf" srcId="{442CE034-60BD-40D8-BD88-98106D9F426C}" destId="{9CBD8E06-5A69-445B-938F-46C255CFD6F8}" srcOrd="0" destOrd="0" presId="urn:microsoft.com/office/officeart/2005/8/layout/vList2"/>
    <dgm:cxn modelId="{679B62A4-DDC9-4AAF-8717-586C813A61D0}" type="presOf" srcId="{473A06C1-20F2-469B-9D73-77BD02BD7341}" destId="{7A57F5B2-8189-4662-BF6D-3F1F20C37F6D}" srcOrd="0" destOrd="0" presId="urn:microsoft.com/office/officeart/2005/8/layout/vList2"/>
    <dgm:cxn modelId="{FAA608A2-0672-4D2D-85D1-EEB26C0796C9}" srcId="{F014EDF5-347A-425A-AFCD-006FF2F91B2D}" destId="{17F72DEE-BE3F-4AB3-8E85-56F1D6311DA5}" srcOrd="5" destOrd="0" parTransId="{DE07FCFA-F2C3-4116-9464-4BDAA0A26F3C}" sibTransId="{A11FA79C-1425-4C38-A420-577F61261EFC}"/>
    <dgm:cxn modelId="{1213240E-7B44-4D11-95B8-77290F9BB954}" srcId="{F014EDF5-347A-425A-AFCD-006FF2F91B2D}" destId="{473A06C1-20F2-469B-9D73-77BD02BD7341}" srcOrd="4" destOrd="0" parTransId="{921E405A-A99B-4DC0-8926-B2AAE652737F}" sibTransId="{FEF488FA-EECC-47A6-8612-12CD7C458BF9}"/>
    <dgm:cxn modelId="{96494F05-4E43-4EC2-80AC-C10F90CFB72A}" srcId="{F014EDF5-347A-425A-AFCD-006FF2F91B2D}" destId="{F45E81B8-4CDA-47EB-BEF4-0073303926A9}" srcOrd="2" destOrd="0" parTransId="{C1914DC4-90FC-4F4D-ACF9-066B3C0465BB}" sibTransId="{46566747-C9B6-48B5-843D-2D5B22A7D2D8}"/>
    <dgm:cxn modelId="{513398E3-7AF2-44D6-BCA0-6B5669986E7B}" type="presOf" srcId="{F45E81B8-4CDA-47EB-BEF4-0073303926A9}" destId="{47BB8DA3-36ED-4EA0-B978-D3238C447F89}" srcOrd="0" destOrd="0" presId="urn:microsoft.com/office/officeart/2005/8/layout/vList2"/>
    <dgm:cxn modelId="{45AFBDF1-7C65-4356-BE09-FB9D346CC7EC}" srcId="{F014EDF5-347A-425A-AFCD-006FF2F91B2D}" destId="{1D529C5F-56E1-4E0F-AE7F-A2A727067C24}" srcOrd="0" destOrd="0" parTransId="{EA7F38AD-BD41-4B93-B81C-5C3BCA23AB90}" sibTransId="{EFE6FF52-42E3-436B-B7C8-3D82429F6340}"/>
    <dgm:cxn modelId="{71A2A263-151B-4D20-B1B5-29CD67E1DED9}" srcId="{F014EDF5-347A-425A-AFCD-006FF2F91B2D}" destId="{38EC27B8-C628-4805-BCDF-FA7E5036D98F}" srcOrd="9" destOrd="0" parTransId="{754F48C1-BF7C-468E-B16A-2FC81D4B343B}" sibTransId="{C8E1A96D-758C-4FAF-95E8-5B3FB563297C}"/>
    <dgm:cxn modelId="{352A337C-7521-44DC-ACD7-ED787C45F027}" type="presOf" srcId="{F014EDF5-347A-425A-AFCD-006FF2F91B2D}" destId="{C7D446DA-DF95-4E32-BADC-5C5C009D4535}" srcOrd="0" destOrd="0" presId="urn:microsoft.com/office/officeart/2005/8/layout/vList2"/>
    <dgm:cxn modelId="{C4E987DC-D80E-445F-A4E9-E5C2FCCB6A16}" type="presOf" srcId="{21DE681F-00B7-45B9-B720-E3E3C8FC9153}" destId="{2B6C928F-26ED-424A-B111-F9F428D4F40F}" srcOrd="0" destOrd="0" presId="urn:microsoft.com/office/officeart/2005/8/layout/vList2"/>
    <dgm:cxn modelId="{A2F9688D-5770-4A05-8AA4-C13B55354741}" type="presOf" srcId="{606EA430-308E-4133-A048-222677669C24}" destId="{8853EDFA-71BC-4416-A0B4-ED1A88EDFC72}" srcOrd="0" destOrd="0" presId="urn:microsoft.com/office/officeart/2005/8/layout/vList2"/>
    <dgm:cxn modelId="{04FD2D76-D1F3-484A-8F54-62B4A19FA4A0}" srcId="{F014EDF5-347A-425A-AFCD-006FF2F91B2D}" destId="{21DE681F-00B7-45B9-B720-E3E3C8FC9153}" srcOrd="7" destOrd="0" parTransId="{8F3BBA35-06F4-4A77-AB51-0276B10B8D17}" sibTransId="{6D76A355-9942-4F9F-9F0F-503B176AAFB1}"/>
    <dgm:cxn modelId="{FB235C7A-9FEF-422E-8CA9-59C039531875}" type="presOf" srcId="{3D81B7B8-96A3-46AC-B8F0-9A4EE843C454}" destId="{78AC4CE3-6533-4882-9082-ED86B67C4020}" srcOrd="0" destOrd="0" presId="urn:microsoft.com/office/officeart/2005/8/layout/vList2"/>
    <dgm:cxn modelId="{6C8ABC92-A9CF-4A15-894F-7530FE202FC0}" type="presOf" srcId="{38EC27B8-C628-4805-BCDF-FA7E5036D98F}" destId="{FDFFEC15-97C0-4F89-A0D1-C47CE7BC496D}" srcOrd="0" destOrd="0" presId="urn:microsoft.com/office/officeart/2005/8/layout/vList2"/>
    <dgm:cxn modelId="{81B7CB57-494E-4085-93BA-7D8DF0CA21B9}" type="presParOf" srcId="{C7D446DA-DF95-4E32-BADC-5C5C009D4535}" destId="{059BF49F-293A-418A-8082-ACEE8A357D29}" srcOrd="0" destOrd="0" presId="urn:microsoft.com/office/officeart/2005/8/layout/vList2"/>
    <dgm:cxn modelId="{424C64CC-AA8B-43E5-B9D2-7E447E2E87E3}" type="presParOf" srcId="{C7D446DA-DF95-4E32-BADC-5C5C009D4535}" destId="{3E71A7B9-45F1-4D33-ADA8-D0E87FD02BA1}" srcOrd="1" destOrd="0" presId="urn:microsoft.com/office/officeart/2005/8/layout/vList2"/>
    <dgm:cxn modelId="{FEB671B6-151D-4DE9-AC71-7A1C672EB928}" type="presParOf" srcId="{C7D446DA-DF95-4E32-BADC-5C5C009D4535}" destId="{9CBD8E06-5A69-445B-938F-46C255CFD6F8}" srcOrd="2" destOrd="0" presId="urn:microsoft.com/office/officeart/2005/8/layout/vList2"/>
    <dgm:cxn modelId="{7BD6B837-DF3B-4172-B7B4-62C5E97502F8}" type="presParOf" srcId="{C7D446DA-DF95-4E32-BADC-5C5C009D4535}" destId="{38F0B937-42A2-46B9-916D-5B3FCF98A112}" srcOrd="3" destOrd="0" presId="urn:microsoft.com/office/officeart/2005/8/layout/vList2"/>
    <dgm:cxn modelId="{E76357B7-D784-4449-A251-A8DC25229C48}" type="presParOf" srcId="{C7D446DA-DF95-4E32-BADC-5C5C009D4535}" destId="{47BB8DA3-36ED-4EA0-B978-D3238C447F89}" srcOrd="4" destOrd="0" presId="urn:microsoft.com/office/officeart/2005/8/layout/vList2"/>
    <dgm:cxn modelId="{5B2543C8-DBE0-443C-9E97-C7D478D5C058}" type="presParOf" srcId="{C7D446DA-DF95-4E32-BADC-5C5C009D4535}" destId="{F5FCFF60-6CB3-457E-81F7-E457018C3357}" srcOrd="5" destOrd="0" presId="urn:microsoft.com/office/officeart/2005/8/layout/vList2"/>
    <dgm:cxn modelId="{FCBADC9C-F731-470C-97A6-074197650ADF}" type="presParOf" srcId="{C7D446DA-DF95-4E32-BADC-5C5C009D4535}" destId="{78AC4CE3-6533-4882-9082-ED86B67C4020}" srcOrd="6" destOrd="0" presId="urn:microsoft.com/office/officeart/2005/8/layout/vList2"/>
    <dgm:cxn modelId="{62156C5B-94EE-4AFF-94E1-15E94C444128}" type="presParOf" srcId="{C7D446DA-DF95-4E32-BADC-5C5C009D4535}" destId="{6251D5FA-88A4-46A1-8BAC-66F2194115B4}" srcOrd="7" destOrd="0" presId="urn:microsoft.com/office/officeart/2005/8/layout/vList2"/>
    <dgm:cxn modelId="{3EC9FC73-3AD6-4474-AA09-7FF13FBC4946}" type="presParOf" srcId="{C7D446DA-DF95-4E32-BADC-5C5C009D4535}" destId="{7A57F5B2-8189-4662-BF6D-3F1F20C37F6D}" srcOrd="8" destOrd="0" presId="urn:microsoft.com/office/officeart/2005/8/layout/vList2"/>
    <dgm:cxn modelId="{4293DFC3-018A-406F-9170-0635C052FEA1}" type="presParOf" srcId="{C7D446DA-DF95-4E32-BADC-5C5C009D4535}" destId="{846C7084-DD20-40EC-88A6-2B8602D9BBFF}" srcOrd="9" destOrd="0" presId="urn:microsoft.com/office/officeart/2005/8/layout/vList2"/>
    <dgm:cxn modelId="{2675F25C-6328-4F35-B68A-28154C3C0346}" type="presParOf" srcId="{C7D446DA-DF95-4E32-BADC-5C5C009D4535}" destId="{7266D079-C272-4722-8F92-263F9A0111A0}" srcOrd="10" destOrd="0" presId="urn:microsoft.com/office/officeart/2005/8/layout/vList2"/>
    <dgm:cxn modelId="{FC46EBD6-1B02-4B9A-A04C-9777D8C0168B}" type="presParOf" srcId="{C7D446DA-DF95-4E32-BADC-5C5C009D4535}" destId="{8D0483F7-BD9A-4852-B21E-D665D9D3E9A3}" srcOrd="11" destOrd="0" presId="urn:microsoft.com/office/officeart/2005/8/layout/vList2"/>
    <dgm:cxn modelId="{AD0CC759-2A81-490C-AC19-D5D7DA8A9E16}" type="presParOf" srcId="{C7D446DA-DF95-4E32-BADC-5C5C009D4535}" destId="{B0190A3B-7EB8-4C17-A8C9-1275FDF78ABD}" srcOrd="12" destOrd="0" presId="urn:microsoft.com/office/officeart/2005/8/layout/vList2"/>
    <dgm:cxn modelId="{094A3F41-2DE0-4D7F-9DFC-3F04DCEB4DB5}" type="presParOf" srcId="{C7D446DA-DF95-4E32-BADC-5C5C009D4535}" destId="{7D3F3124-79FA-4304-A723-F8688B619827}" srcOrd="13" destOrd="0" presId="urn:microsoft.com/office/officeart/2005/8/layout/vList2"/>
    <dgm:cxn modelId="{18F171D0-48BB-422F-9103-7750B02F7553}" type="presParOf" srcId="{C7D446DA-DF95-4E32-BADC-5C5C009D4535}" destId="{2B6C928F-26ED-424A-B111-F9F428D4F40F}" srcOrd="14" destOrd="0" presId="urn:microsoft.com/office/officeart/2005/8/layout/vList2"/>
    <dgm:cxn modelId="{530F6735-7779-420F-9D5F-EE04BA73182E}" type="presParOf" srcId="{C7D446DA-DF95-4E32-BADC-5C5C009D4535}" destId="{9A3DEC39-6E6B-494C-AE8A-42C8363E6EE5}" srcOrd="15" destOrd="0" presId="urn:microsoft.com/office/officeart/2005/8/layout/vList2"/>
    <dgm:cxn modelId="{E60BABC2-00B3-41A9-BE38-76334F696FD5}" type="presParOf" srcId="{C7D446DA-DF95-4E32-BADC-5C5C009D4535}" destId="{8853EDFA-71BC-4416-A0B4-ED1A88EDFC72}" srcOrd="16" destOrd="0" presId="urn:microsoft.com/office/officeart/2005/8/layout/vList2"/>
    <dgm:cxn modelId="{5F3D121C-DF4D-4AA1-AEAF-B6397C7414BD}" type="presParOf" srcId="{C7D446DA-DF95-4E32-BADC-5C5C009D4535}" destId="{F15173BF-060A-4F54-A448-2818F6763F77}" srcOrd="17" destOrd="0" presId="urn:microsoft.com/office/officeart/2005/8/layout/vList2"/>
    <dgm:cxn modelId="{1EED7E69-31C9-43F6-86EF-00FD4B6250FC}" type="presParOf" srcId="{C7D446DA-DF95-4E32-BADC-5C5C009D4535}" destId="{FDFFEC15-97C0-4F89-A0D1-C47CE7BC496D}" srcOrd="1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2A2CA8-920F-499D-B7A5-406AD3556D52}"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tr-TR"/>
        </a:p>
      </dgm:t>
    </dgm:pt>
    <dgm:pt modelId="{A1298350-A7FB-4773-B3D5-402CE6D83991}">
      <dgm:prSet/>
      <dgm:spPr/>
      <dgm:t>
        <a:bodyPr/>
        <a:lstStyle/>
        <a:p>
          <a:pPr algn="ctr"/>
          <a:r>
            <a:rPr lang="en-US" b="1" dirty="0">
              <a:latin typeface="Ubuntu" panose="020B0504030602030204" pitchFamily="34" charset="0"/>
            </a:rPr>
            <a:t>What are the Consequences of Water Pollution?</a:t>
          </a:r>
          <a:endParaRPr lang="tr-TR" dirty="0">
            <a:latin typeface="Ubuntu" panose="020B0504030602030204" pitchFamily="34" charset="0"/>
          </a:endParaRPr>
        </a:p>
      </dgm:t>
    </dgm:pt>
    <dgm:pt modelId="{47D707C9-2367-4A67-876D-77B222C97E74}" type="parTrans" cxnId="{0F041859-E401-49C5-A8CF-F1C8CC8A034D}">
      <dgm:prSet/>
      <dgm:spPr/>
      <dgm:t>
        <a:bodyPr/>
        <a:lstStyle/>
        <a:p>
          <a:endParaRPr lang="tr-TR"/>
        </a:p>
      </dgm:t>
    </dgm:pt>
    <dgm:pt modelId="{DC930010-55A0-4BB0-99EB-A93479E7DEDD}" type="sibTrans" cxnId="{0F041859-E401-49C5-A8CF-F1C8CC8A034D}">
      <dgm:prSet/>
      <dgm:spPr/>
      <dgm:t>
        <a:bodyPr/>
        <a:lstStyle/>
        <a:p>
          <a:endParaRPr lang="tr-TR"/>
        </a:p>
      </dgm:t>
    </dgm:pt>
    <dgm:pt modelId="{18CF3B2A-8968-4C73-A0AA-23C3AAEDAB93}" type="pres">
      <dgm:prSet presAssocID="{6F2A2CA8-920F-499D-B7A5-406AD3556D52}" presName="linear" presStyleCnt="0">
        <dgm:presLayoutVars>
          <dgm:animLvl val="lvl"/>
          <dgm:resizeHandles val="exact"/>
        </dgm:presLayoutVars>
      </dgm:prSet>
      <dgm:spPr/>
      <dgm:t>
        <a:bodyPr/>
        <a:lstStyle/>
        <a:p>
          <a:endParaRPr lang="sk-SK"/>
        </a:p>
      </dgm:t>
    </dgm:pt>
    <dgm:pt modelId="{120663C9-E6A6-43AC-8FAB-8051FFE70577}" type="pres">
      <dgm:prSet presAssocID="{A1298350-A7FB-4773-B3D5-402CE6D83991}" presName="parentText" presStyleLbl="node1" presStyleIdx="0" presStyleCnt="1">
        <dgm:presLayoutVars>
          <dgm:chMax val="0"/>
          <dgm:bulletEnabled val="1"/>
        </dgm:presLayoutVars>
      </dgm:prSet>
      <dgm:spPr/>
      <dgm:t>
        <a:bodyPr/>
        <a:lstStyle/>
        <a:p>
          <a:endParaRPr lang="sk-SK"/>
        </a:p>
      </dgm:t>
    </dgm:pt>
  </dgm:ptLst>
  <dgm:cxnLst>
    <dgm:cxn modelId="{B6D2C8A3-7208-489C-96FC-975F26DE4016}" type="presOf" srcId="{A1298350-A7FB-4773-B3D5-402CE6D83991}" destId="{120663C9-E6A6-43AC-8FAB-8051FFE70577}" srcOrd="0" destOrd="0" presId="urn:microsoft.com/office/officeart/2005/8/layout/vList2"/>
    <dgm:cxn modelId="{0F041859-E401-49C5-A8CF-F1C8CC8A034D}" srcId="{6F2A2CA8-920F-499D-B7A5-406AD3556D52}" destId="{A1298350-A7FB-4773-B3D5-402CE6D83991}" srcOrd="0" destOrd="0" parTransId="{47D707C9-2367-4A67-876D-77B222C97E74}" sibTransId="{DC930010-55A0-4BB0-99EB-A93479E7DEDD}"/>
    <dgm:cxn modelId="{BE25299E-2EA0-44DF-BE38-4C7B05679A36}" type="presOf" srcId="{6F2A2CA8-920F-499D-B7A5-406AD3556D52}" destId="{18CF3B2A-8968-4C73-A0AA-23C3AAEDAB93}" srcOrd="0" destOrd="0" presId="urn:microsoft.com/office/officeart/2005/8/layout/vList2"/>
    <dgm:cxn modelId="{3BBFD69E-9394-479C-9275-E2C6C8AC565C}" type="presParOf" srcId="{18CF3B2A-8968-4C73-A0AA-23C3AAEDAB93}" destId="{120663C9-E6A6-43AC-8FAB-8051FFE7057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FFC285-927B-4760-B4F2-680D2B3C2B4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9E782524-6C39-4495-9000-920F94CA0B58}">
      <dgm:prSet/>
      <dgm:spPr/>
      <dgm:t>
        <a:bodyPr/>
        <a:lstStyle/>
        <a:p>
          <a:r>
            <a:rPr lang="en-US" dirty="0">
              <a:latin typeface="Ubuntu" panose="020B0504030602030204" pitchFamily="34" charset="0"/>
            </a:rPr>
            <a:t>If measures are not taken against water pollution, clean water resources will face the danger of depletion in the near future. Moreover, this pollution will lead to all kinds of negative effects on life, affecting our world on a global scale and causing a significant decrease in the living population. </a:t>
          </a:r>
          <a:endParaRPr lang="tr-TR" dirty="0">
            <a:latin typeface="Ubuntu" panose="020B0504030602030204" pitchFamily="34" charset="0"/>
          </a:endParaRPr>
        </a:p>
      </dgm:t>
    </dgm:pt>
    <dgm:pt modelId="{FEC40CCA-7ED6-41F8-A437-F5310C7395D4}" type="parTrans" cxnId="{763B59AF-E85D-406C-AB01-3B61FEF147C9}">
      <dgm:prSet/>
      <dgm:spPr/>
      <dgm:t>
        <a:bodyPr/>
        <a:lstStyle/>
        <a:p>
          <a:endParaRPr lang="tr-TR"/>
        </a:p>
      </dgm:t>
    </dgm:pt>
    <dgm:pt modelId="{CCA55003-7BB6-486A-A553-0F5D59D552A3}" type="sibTrans" cxnId="{763B59AF-E85D-406C-AB01-3B61FEF147C9}">
      <dgm:prSet/>
      <dgm:spPr/>
      <dgm:t>
        <a:bodyPr/>
        <a:lstStyle/>
        <a:p>
          <a:endParaRPr lang="tr-TR"/>
        </a:p>
      </dgm:t>
    </dgm:pt>
    <dgm:pt modelId="{94719FBA-68F5-48F8-8315-B23DCE90D9FA}" type="pres">
      <dgm:prSet presAssocID="{A3FFC285-927B-4760-B4F2-680D2B3C2B4A}" presName="diagram" presStyleCnt="0">
        <dgm:presLayoutVars>
          <dgm:chPref val="1"/>
          <dgm:dir/>
          <dgm:animOne val="branch"/>
          <dgm:animLvl val="lvl"/>
          <dgm:resizeHandles/>
        </dgm:presLayoutVars>
      </dgm:prSet>
      <dgm:spPr/>
      <dgm:t>
        <a:bodyPr/>
        <a:lstStyle/>
        <a:p>
          <a:endParaRPr lang="sk-SK"/>
        </a:p>
      </dgm:t>
    </dgm:pt>
    <dgm:pt modelId="{29DE7357-1D43-4C94-871D-81877AB5117A}" type="pres">
      <dgm:prSet presAssocID="{9E782524-6C39-4495-9000-920F94CA0B58}" presName="root" presStyleCnt="0"/>
      <dgm:spPr/>
    </dgm:pt>
    <dgm:pt modelId="{82022D46-D8DD-4DB9-8A3D-8FCD7A016E7E}" type="pres">
      <dgm:prSet presAssocID="{9E782524-6C39-4495-9000-920F94CA0B58}" presName="rootComposite" presStyleCnt="0"/>
      <dgm:spPr/>
    </dgm:pt>
    <dgm:pt modelId="{882AB786-70AE-4B3B-8602-05D18DE11ECA}" type="pres">
      <dgm:prSet presAssocID="{9E782524-6C39-4495-9000-920F94CA0B58}" presName="rootText" presStyleLbl="node1" presStyleIdx="0" presStyleCnt="1" custScaleX="118931"/>
      <dgm:spPr/>
      <dgm:t>
        <a:bodyPr/>
        <a:lstStyle/>
        <a:p>
          <a:endParaRPr lang="sk-SK"/>
        </a:p>
      </dgm:t>
    </dgm:pt>
    <dgm:pt modelId="{E30B24E0-E1D2-4F48-8E06-474CBDBB79A2}" type="pres">
      <dgm:prSet presAssocID="{9E782524-6C39-4495-9000-920F94CA0B58}" presName="rootConnector" presStyleLbl="node1" presStyleIdx="0" presStyleCnt="1"/>
      <dgm:spPr/>
      <dgm:t>
        <a:bodyPr/>
        <a:lstStyle/>
        <a:p>
          <a:endParaRPr lang="sk-SK"/>
        </a:p>
      </dgm:t>
    </dgm:pt>
    <dgm:pt modelId="{08479B84-07CE-4C3E-8ADB-FFAD8F48F526}" type="pres">
      <dgm:prSet presAssocID="{9E782524-6C39-4495-9000-920F94CA0B58}" presName="childShape" presStyleCnt="0"/>
      <dgm:spPr/>
    </dgm:pt>
  </dgm:ptLst>
  <dgm:cxnLst>
    <dgm:cxn modelId="{E63AAE8E-4619-4DF3-BF0A-7A1B01A9C80A}" type="presOf" srcId="{A3FFC285-927B-4760-B4F2-680D2B3C2B4A}" destId="{94719FBA-68F5-48F8-8315-B23DCE90D9FA}" srcOrd="0" destOrd="0" presId="urn:microsoft.com/office/officeart/2005/8/layout/hierarchy3"/>
    <dgm:cxn modelId="{F9509DEE-7980-4596-82FB-B26482C2ED3F}" type="presOf" srcId="{9E782524-6C39-4495-9000-920F94CA0B58}" destId="{E30B24E0-E1D2-4F48-8E06-474CBDBB79A2}" srcOrd="1" destOrd="0" presId="urn:microsoft.com/office/officeart/2005/8/layout/hierarchy3"/>
    <dgm:cxn modelId="{302ACB7A-0E44-4AFD-8280-5EB1371716DC}" type="presOf" srcId="{9E782524-6C39-4495-9000-920F94CA0B58}" destId="{882AB786-70AE-4B3B-8602-05D18DE11ECA}" srcOrd="0" destOrd="0" presId="urn:microsoft.com/office/officeart/2005/8/layout/hierarchy3"/>
    <dgm:cxn modelId="{763B59AF-E85D-406C-AB01-3B61FEF147C9}" srcId="{A3FFC285-927B-4760-B4F2-680D2B3C2B4A}" destId="{9E782524-6C39-4495-9000-920F94CA0B58}" srcOrd="0" destOrd="0" parTransId="{FEC40CCA-7ED6-41F8-A437-F5310C7395D4}" sibTransId="{CCA55003-7BB6-486A-A553-0F5D59D552A3}"/>
    <dgm:cxn modelId="{F97F3869-A724-4EA4-A5B0-8AFEC561F2C0}" type="presParOf" srcId="{94719FBA-68F5-48F8-8315-B23DCE90D9FA}" destId="{29DE7357-1D43-4C94-871D-81877AB5117A}" srcOrd="0" destOrd="0" presId="urn:microsoft.com/office/officeart/2005/8/layout/hierarchy3"/>
    <dgm:cxn modelId="{1C77BCC4-AF60-4F08-830B-F015429AEC0C}" type="presParOf" srcId="{29DE7357-1D43-4C94-871D-81877AB5117A}" destId="{82022D46-D8DD-4DB9-8A3D-8FCD7A016E7E}" srcOrd="0" destOrd="0" presId="urn:microsoft.com/office/officeart/2005/8/layout/hierarchy3"/>
    <dgm:cxn modelId="{90502E98-61A4-4FCE-AE13-E61E4BBA03D4}" type="presParOf" srcId="{82022D46-D8DD-4DB9-8A3D-8FCD7A016E7E}" destId="{882AB786-70AE-4B3B-8602-05D18DE11ECA}" srcOrd="0" destOrd="0" presId="urn:microsoft.com/office/officeart/2005/8/layout/hierarchy3"/>
    <dgm:cxn modelId="{F6FA025A-27FC-431D-BDB0-EE5F78F61DDD}" type="presParOf" srcId="{82022D46-D8DD-4DB9-8A3D-8FCD7A016E7E}" destId="{E30B24E0-E1D2-4F48-8E06-474CBDBB79A2}" srcOrd="1" destOrd="0" presId="urn:microsoft.com/office/officeart/2005/8/layout/hierarchy3"/>
    <dgm:cxn modelId="{0C860594-E6BD-4E33-AB32-07647B871BD6}" type="presParOf" srcId="{29DE7357-1D43-4C94-871D-81877AB5117A}" destId="{08479B84-07CE-4C3E-8ADB-FFAD8F48F526}"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A5B5F-EF7E-425E-8ADE-821C7D98E59C}">
      <dsp:nvSpPr>
        <dsp:cNvPr id="0" name=""/>
        <dsp:cNvSpPr/>
      </dsp:nvSpPr>
      <dsp:spPr>
        <a:xfrm>
          <a:off x="0" y="0"/>
          <a:ext cx="6815669" cy="1482974"/>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tr-TR" sz="6500" b="0" i="0" kern="1200" dirty="0" err="1"/>
            <a:t>Water</a:t>
          </a:r>
          <a:r>
            <a:rPr lang="tr-TR" sz="6500" b="0" i="0" kern="1200" dirty="0"/>
            <a:t> </a:t>
          </a:r>
          <a:r>
            <a:rPr lang="tr-TR" sz="6500" b="0" i="0" kern="1200" dirty="0" err="1"/>
            <a:t>Pollution</a:t>
          </a:r>
          <a:endParaRPr lang="tr-TR" sz="6500" kern="1200" dirty="0"/>
        </a:p>
      </dsp:txBody>
      <dsp:txXfrm>
        <a:off x="72393" y="72393"/>
        <a:ext cx="6670883" cy="13381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A2C11-070D-438E-A6F3-85C52759FB15}">
      <dsp:nvSpPr>
        <dsp:cNvPr id="0" name=""/>
        <dsp:cNvSpPr/>
      </dsp:nvSpPr>
      <dsp:spPr>
        <a:xfrm>
          <a:off x="0" y="10933"/>
          <a:ext cx="6803471" cy="950091"/>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latin typeface="Ubuntu" panose="020B0504030602030204" pitchFamily="34" charset="0"/>
            </a:rPr>
            <a:t>Some of the possible consequences of water pollution are</a:t>
          </a:r>
          <a:endParaRPr lang="tr-TR" sz="2300" kern="1200" dirty="0">
            <a:latin typeface="Ubuntu" panose="020B0504030602030204" pitchFamily="34" charset="0"/>
          </a:endParaRPr>
        </a:p>
      </dsp:txBody>
      <dsp:txXfrm>
        <a:off x="46380" y="57313"/>
        <a:ext cx="6710711" cy="8573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21AF1-47FA-4318-98FC-88D9D4DD8601}">
      <dsp:nvSpPr>
        <dsp:cNvPr id="0" name=""/>
        <dsp:cNvSpPr/>
      </dsp:nvSpPr>
      <dsp:spPr>
        <a:xfrm>
          <a:off x="0" y="1268"/>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May cause a disturbance of the ecological balance</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22593"/>
        <a:ext cx="6760821" cy="394200"/>
      </dsp:txXfrm>
    </dsp:sp>
    <dsp:sp modelId="{FA8FACF2-1CD6-4B37-B4EF-7DD694775AE9}">
      <dsp:nvSpPr>
        <dsp:cNvPr id="0" name=""/>
        <dsp:cNvSpPr/>
      </dsp:nvSpPr>
      <dsp:spPr>
        <a:xfrm>
          <a:off x="0" y="450227"/>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It can cause infectious and fatal diseases </a:t>
          </a:r>
          <a:r>
            <a:rPr lang="tr-TR" sz="1400" kern="1200" dirty="0"/>
            <a:t/>
          </a:r>
          <a:br>
            <a:rPr lang="tr-TR" sz="1400" kern="1200" dirty="0"/>
          </a:br>
          <a:r>
            <a:rPr lang="en-US" sz="1400" kern="1200" dirty="0"/>
            <a:t>(</a:t>
          </a:r>
          <a:r>
            <a:rPr lang="en-US" sz="1400" kern="1200" dirty="0">
              <a:highlight>
                <a:srgbClr val="808080"/>
              </a:highlight>
            </a:rPr>
            <a:t>typhoid,</a:t>
          </a:r>
          <a:r>
            <a:rPr lang="en-US" sz="1400" kern="1200" dirty="0"/>
            <a:t> </a:t>
          </a:r>
          <a:r>
            <a:rPr lang="en-US" sz="1400" kern="1200" dirty="0">
              <a:highlight>
                <a:srgbClr val="808080"/>
              </a:highlight>
            </a:rPr>
            <a:t>amoebic dysentery</a:t>
          </a:r>
          <a:r>
            <a:rPr lang="en-US" sz="1400" kern="1200" dirty="0"/>
            <a:t>, </a:t>
          </a:r>
          <a:r>
            <a:rPr lang="en-US" sz="1400" kern="1200" dirty="0">
              <a:highlight>
                <a:srgbClr val="808080"/>
              </a:highlight>
            </a:rPr>
            <a:t>bacillary dysentery</a:t>
          </a:r>
          <a:r>
            <a:rPr lang="en-US" sz="1400" kern="1200" dirty="0"/>
            <a:t>, </a:t>
          </a:r>
          <a:r>
            <a:rPr lang="en-US" sz="1400" kern="1200" dirty="0">
              <a:highlight>
                <a:srgbClr val="808080"/>
              </a:highlight>
            </a:rPr>
            <a:t>cholera and polio</a:t>
          </a:r>
          <a:r>
            <a:rPr lang="en-US" sz="1400" kern="1200" dirty="0"/>
            <a:t>).</a:t>
          </a:r>
          <a:endParaRPr lang="tr-TR" sz="1400" kern="1200" dirty="0"/>
        </a:p>
      </dsp:txBody>
      <dsp:txXfrm>
        <a:off x="21325" y="471552"/>
        <a:ext cx="6760821" cy="394200"/>
      </dsp:txXfrm>
    </dsp:sp>
    <dsp:sp modelId="{19BB3B97-23C6-40D3-B092-906BCC0EE7DE}">
      <dsp:nvSpPr>
        <dsp:cNvPr id="0" name=""/>
        <dsp:cNvSpPr/>
      </dsp:nvSpPr>
      <dsp:spPr>
        <a:xfrm>
          <a:off x="0" y="899186"/>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Can lead to the death of aquatic organisms and the extinction of some species</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920511"/>
        <a:ext cx="6760821" cy="394200"/>
      </dsp:txXfrm>
    </dsp:sp>
    <dsp:sp modelId="{F34CCE5E-7FDF-4EB0-BAC5-F6174B771371}">
      <dsp:nvSpPr>
        <dsp:cNvPr id="0" name=""/>
        <dsp:cNvSpPr/>
      </dsp:nvSpPr>
      <dsp:spPr>
        <a:xfrm>
          <a:off x="0" y="1348144"/>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Reductions in animal diversity could occur</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1369469"/>
        <a:ext cx="6760821" cy="394200"/>
      </dsp:txXfrm>
    </dsp:sp>
    <dsp:sp modelId="{66439E1B-C983-454C-B2CD-524836B96461}">
      <dsp:nvSpPr>
        <dsp:cNvPr id="0" name=""/>
        <dsp:cNvSpPr/>
      </dsp:nvSpPr>
      <dsp:spPr>
        <a:xfrm>
          <a:off x="0" y="1797103"/>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May lead to depletion of freshwater resources</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1818428"/>
        <a:ext cx="6760821" cy="394200"/>
      </dsp:txXfrm>
    </dsp:sp>
    <dsp:sp modelId="{4F679F1E-A81C-4F33-99BD-3C350ACE090C}">
      <dsp:nvSpPr>
        <dsp:cNvPr id="0" name=""/>
        <dsp:cNvSpPr/>
      </dsp:nvSpPr>
      <dsp:spPr>
        <a:xfrm>
          <a:off x="0" y="2246062"/>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tr-TR" sz="1400" b="0" i="0" kern="1200" dirty="0" err="1">
              <a:latin typeface="Ubuntu" panose="020B0504030602030204" pitchFamily="34" charset="0"/>
            </a:rPr>
            <a:t>Droughts</a:t>
          </a:r>
          <a:r>
            <a:rPr lang="tr-TR" sz="1400" b="0" i="0" kern="1200" dirty="0">
              <a:latin typeface="Ubuntu" panose="020B0504030602030204" pitchFamily="34" charset="0"/>
            </a:rPr>
            <a:t> </a:t>
          </a:r>
          <a:r>
            <a:rPr lang="tr-TR" sz="1400" b="0" i="0" kern="1200" dirty="0" err="1">
              <a:latin typeface="Ubuntu" panose="020B0504030602030204" pitchFamily="34" charset="0"/>
            </a:rPr>
            <a:t>may</a:t>
          </a:r>
          <a:r>
            <a:rPr lang="tr-TR" sz="1400" b="0" i="0" kern="1200" dirty="0">
              <a:latin typeface="Ubuntu" panose="020B0504030602030204" pitchFamily="34" charset="0"/>
            </a:rPr>
            <a:t> </a:t>
          </a:r>
          <a:r>
            <a:rPr lang="tr-TR" sz="1400" b="0" i="0" kern="1200" dirty="0" err="1">
              <a:latin typeface="Ubuntu" panose="020B0504030602030204" pitchFamily="34" charset="0"/>
            </a:rPr>
            <a:t>occur</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2267387"/>
        <a:ext cx="6760821" cy="394200"/>
      </dsp:txXfrm>
    </dsp:sp>
    <dsp:sp modelId="{828EAA3D-5F27-4510-A49C-1192B5686F9E}">
      <dsp:nvSpPr>
        <dsp:cNvPr id="0" name=""/>
        <dsp:cNvSpPr/>
      </dsp:nvSpPr>
      <dsp:spPr>
        <a:xfrm>
          <a:off x="0" y="2695020"/>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Unhealthy agricultural products may grow due to poor quality irrigation</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2716345"/>
        <a:ext cx="6760821" cy="394200"/>
      </dsp:txXfrm>
    </dsp:sp>
    <dsp:sp modelId="{898A0B4D-D7E2-46FD-8A49-9E79322B2970}">
      <dsp:nvSpPr>
        <dsp:cNvPr id="0" name=""/>
        <dsp:cNvSpPr/>
      </dsp:nvSpPr>
      <dsp:spPr>
        <a:xfrm>
          <a:off x="0" y="3143979"/>
          <a:ext cx="6803471" cy="4368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May hinder the development of forest areas</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21325" y="3165304"/>
        <a:ext cx="6760821" cy="3942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A7349-32DD-4F14-85F5-AFDF917E75FC}">
      <dsp:nvSpPr>
        <dsp:cNvPr id="0" name=""/>
        <dsp:cNvSpPr/>
      </dsp:nvSpPr>
      <dsp:spPr>
        <a:xfrm>
          <a:off x="0" y="339760"/>
          <a:ext cx="6682531" cy="4228037"/>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dirty="0">
              <a:latin typeface="Ubuntu" panose="020B0504030602030204" pitchFamily="34" charset="0"/>
            </a:rPr>
            <a:t>In order to combat water pollution, we must first become individually conscious and do our part for a more livable world by instilling this </a:t>
          </a:r>
          <a:r>
            <a:rPr lang="en-US" sz="2000" kern="1200" dirty="0" err="1">
              <a:latin typeface="Ubuntu" panose="020B0504030602030204" pitchFamily="34" charset="0"/>
            </a:rPr>
            <a:t>behaviour</a:t>
          </a:r>
          <a:r>
            <a:rPr lang="en-US" sz="2000" kern="1200" dirty="0">
              <a:latin typeface="Ubuntu" panose="020B0504030602030204" pitchFamily="34" charset="0"/>
            </a:rPr>
            <a:t> in our children. If we personally respect our environment, we can contribute to the formation of a more conscious society by influencing those around us.</a:t>
          </a:r>
          <a:endParaRPr lang="tr-TR" sz="2000" kern="1200" dirty="0">
            <a:latin typeface="Ubuntu" panose="020B0504030602030204" pitchFamily="34" charset="0"/>
          </a:endParaRPr>
        </a:p>
      </dsp:txBody>
      <dsp:txXfrm>
        <a:off x="2114019" y="339760"/>
        <a:ext cx="2454494" cy="422803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806F1-4CCC-4306-91FC-8CC0CB09B6CA}">
      <dsp:nvSpPr>
        <dsp:cNvPr id="0" name=""/>
        <dsp:cNvSpPr/>
      </dsp:nvSpPr>
      <dsp:spPr>
        <a:xfrm>
          <a:off x="0" y="1452"/>
          <a:ext cx="6759549" cy="843217"/>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a:t>Let us now examine in detail what are the ways to prevent water pollution, individually and globally.</a:t>
          </a:r>
          <a:endParaRPr lang="tr-TR" sz="2200" kern="1200"/>
        </a:p>
      </dsp:txBody>
      <dsp:txXfrm>
        <a:off x="41162" y="42614"/>
        <a:ext cx="6677225" cy="7608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C3845-CB5D-4718-91B9-CE7D5AF6C235}">
      <dsp:nvSpPr>
        <dsp:cNvPr id="0" name=""/>
        <dsp:cNvSpPr/>
      </dsp:nvSpPr>
      <dsp:spPr>
        <a:xfrm>
          <a:off x="0" y="1953"/>
          <a:ext cx="6759549" cy="6730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latin typeface="Ubuntu" panose="020B0504030602030204" pitchFamily="34" charset="0"/>
            </a:rPr>
            <a:t>People should be made aware of the use of water and care should be taken to act accordingly.</a:t>
          </a:r>
          <a:endParaRPr lang="tr-TR" sz="1400" kern="1200" dirty="0">
            <a:latin typeface="Ubuntu" panose="020B0504030602030204" pitchFamily="34" charset="0"/>
          </a:endParaRPr>
        </a:p>
        <a:p>
          <a:pPr lvl="0" algn="l" defTabSz="622300">
            <a:lnSpc>
              <a:spcPct val="90000"/>
            </a:lnSpc>
            <a:spcBef>
              <a:spcPct val="0"/>
            </a:spcBef>
            <a:spcAft>
              <a:spcPct val="35000"/>
            </a:spcAft>
          </a:pPr>
          <a:endParaRPr lang="tr-TR" sz="1400" kern="1200" dirty="0">
            <a:latin typeface="Ubuntu" panose="020B0504030602030204" pitchFamily="34" charset="0"/>
          </a:endParaRPr>
        </a:p>
      </dsp:txBody>
      <dsp:txXfrm>
        <a:off x="32854" y="34807"/>
        <a:ext cx="6693841" cy="607316"/>
      </dsp:txXfrm>
    </dsp:sp>
    <dsp:sp modelId="{5D32D175-D8D0-4E3F-917A-F2B2A1668784}">
      <dsp:nvSpPr>
        <dsp:cNvPr id="0" name=""/>
        <dsp:cNvSpPr/>
      </dsp:nvSpPr>
      <dsp:spPr>
        <a:xfrm>
          <a:off x="0" y="686171"/>
          <a:ext cx="6759549" cy="6730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Water wastage should be prevented to avoid water scarcity</a:t>
          </a:r>
          <a:r>
            <a:rPr lang="tr-TR" sz="1400" b="0" i="0" kern="1200" dirty="0">
              <a:latin typeface="Ubuntu" panose="020B0504030602030204" pitchFamily="34" charset="0"/>
            </a:rPr>
            <a:t>.</a:t>
          </a:r>
        </a:p>
      </dsp:txBody>
      <dsp:txXfrm>
        <a:off x="32854" y="719025"/>
        <a:ext cx="6693841" cy="607316"/>
      </dsp:txXfrm>
    </dsp:sp>
    <dsp:sp modelId="{722B3CE4-5A4E-481D-9C8D-E0FD92296519}">
      <dsp:nvSpPr>
        <dsp:cNvPr id="0" name=""/>
        <dsp:cNvSpPr/>
      </dsp:nvSpPr>
      <dsp:spPr>
        <a:xfrm>
          <a:off x="0" y="1370389"/>
          <a:ext cx="6759549" cy="6730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Arial" panose="020B0604020202020204" pitchFamily="34" charset="0"/>
            <a:buChar char="•"/>
          </a:pPr>
          <a:r>
            <a:rPr lang="en-US" sz="1400" b="0" i="0" u="none" kern="1200" dirty="0">
              <a:latin typeface="Ubuntu" panose="020B0504030602030204" pitchFamily="34" charset="0"/>
            </a:rPr>
            <a:t>The conscious use of agricultural pesticides and </a:t>
          </a:r>
          <a:r>
            <a:rPr lang="en-US" sz="1400" b="0" i="0" u="none" kern="1200" dirty="0" err="1">
              <a:latin typeface="Ubuntu" panose="020B0504030602030204" pitchFamily="34" charset="0"/>
            </a:rPr>
            <a:t>fertilisers</a:t>
          </a:r>
          <a:r>
            <a:rPr lang="en-US" sz="1400" b="0" i="0" u="none" kern="1200" dirty="0">
              <a:latin typeface="Ubuntu" panose="020B0504030602030204" pitchFamily="34" charset="0"/>
            </a:rPr>
            <a:t> should be encouraged and even training should be given on this subject. Care should be taken not to mix pesticides with water</a:t>
          </a:r>
          <a:r>
            <a:rPr lang="tr-TR" sz="1400" b="0" i="0" u="none" kern="1200" dirty="0">
              <a:latin typeface="Ubuntu" panose="020B0504030602030204" pitchFamily="34" charset="0"/>
            </a:rPr>
            <a:t>.</a:t>
          </a:r>
        </a:p>
      </dsp:txBody>
      <dsp:txXfrm>
        <a:off x="32854" y="1403243"/>
        <a:ext cx="6693841" cy="607316"/>
      </dsp:txXfrm>
    </dsp:sp>
    <dsp:sp modelId="{F72EF233-1110-4AE7-B90A-C62873735A30}">
      <dsp:nvSpPr>
        <dsp:cNvPr id="0" name=""/>
        <dsp:cNvSpPr/>
      </dsp:nvSpPr>
      <dsp:spPr>
        <a:xfrm>
          <a:off x="0" y="2054607"/>
          <a:ext cx="6759549" cy="6730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latin typeface="Ubuntu" panose="020B0504030602030204" pitchFamily="34" charset="0"/>
            </a:rPr>
            <a:t>Oils should be prevented from mixing with water and should be collected in a place just like detergents. </a:t>
          </a:r>
          <a:endParaRPr lang="tr-TR" sz="1400" kern="1200" dirty="0">
            <a:latin typeface="Ubuntu" panose="020B0504030602030204" pitchFamily="34" charset="0"/>
          </a:endParaRPr>
        </a:p>
        <a:p>
          <a:pPr lvl="0" algn="l" defTabSz="622300">
            <a:lnSpc>
              <a:spcPct val="90000"/>
            </a:lnSpc>
            <a:spcBef>
              <a:spcPct val="0"/>
            </a:spcBef>
            <a:spcAft>
              <a:spcPct val="35000"/>
            </a:spcAft>
          </a:pPr>
          <a:endParaRPr lang="tr-TR" sz="1400" kern="1200" dirty="0">
            <a:latin typeface="Ubuntu" panose="020B0504030602030204" pitchFamily="34" charset="0"/>
          </a:endParaRPr>
        </a:p>
      </dsp:txBody>
      <dsp:txXfrm>
        <a:off x="32854" y="2087461"/>
        <a:ext cx="6693841" cy="607316"/>
      </dsp:txXfrm>
    </dsp:sp>
    <dsp:sp modelId="{B4D97E7C-60E3-4A17-B437-3F4A18FE4329}">
      <dsp:nvSpPr>
        <dsp:cNvPr id="0" name=""/>
        <dsp:cNvSpPr/>
      </dsp:nvSpPr>
      <dsp:spPr>
        <a:xfrm>
          <a:off x="0" y="2738825"/>
          <a:ext cx="6759549" cy="6730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latin typeface="Ubuntu" panose="020B0504030602030204" pitchFamily="34" charset="0"/>
            </a:rPr>
            <a:t>Necessary investments for treatment plants should be encouraged.</a:t>
          </a:r>
          <a:endParaRPr lang="tr-TR" sz="1400" kern="1200" dirty="0">
            <a:latin typeface="Ubuntu" panose="020B0504030602030204" pitchFamily="34" charset="0"/>
          </a:endParaRPr>
        </a:p>
      </dsp:txBody>
      <dsp:txXfrm>
        <a:off x="32854" y="2771679"/>
        <a:ext cx="6693841" cy="607316"/>
      </dsp:txXfrm>
    </dsp:sp>
    <dsp:sp modelId="{AAF89943-CAD3-4183-BE51-A67255A09A65}">
      <dsp:nvSpPr>
        <dsp:cNvPr id="0" name=""/>
        <dsp:cNvSpPr/>
      </dsp:nvSpPr>
      <dsp:spPr>
        <a:xfrm>
          <a:off x="0" y="3423043"/>
          <a:ext cx="6759549" cy="6730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i="0" kern="1200" dirty="0">
              <a:latin typeface="Ubuntu" panose="020B0504030602030204" pitchFamily="34" charset="0"/>
            </a:rPr>
            <a:t>Necessary investments for treatment plants should be encouraged.</a:t>
          </a:r>
          <a:r>
            <a:rPr lang="tr-TR" sz="1400" b="0" i="0" kern="1200" dirty="0">
              <a:latin typeface="Ubuntu" panose="020B0504030602030204" pitchFamily="34" charset="0"/>
            </a:rPr>
            <a:t>.</a:t>
          </a:r>
          <a:endParaRPr lang="tr-TR" sz="1400" kern="1200" dirty="0">
            <a:latin typeface="Ubuntu" panose="020B0504030602030204" pitchFamily="34" charset="0"/>
          </a:endParaRPr>
        </a:p>
      </dsp:txBody>
      <dsp:txXfrm>
        <a:off x="32854" y="3455897"/>
        <a:ext cx="6693841" cy="6073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2B64A-F5AF-4857-97AB-E10A65062A78}">
      <dsp:nvSpPr>
        <dsp:cNvPr id="0" name=""/>
        <dsp:cNvSpPr/>
      </dsp:nvSpPr>
      <dsp:spPr>
        <a:xfrm>
          <a:off x="0" y="156655"/>
          <a:ext cx="6815669" cy="1216800"/>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tr-TR" sz="5000" b="1" kern="1200" dirty="0" err="1"/>
            <a:t>Bibliography</a:t>
          </a:r>
          <a:endParaRPr lang="tr-TR" sz="5000" kern="1200" dirty="0"/>
        </a:p>
      </dsp:txBody>
      <dsp:txXfrm>
        <a:off x="59399" y="216054"/>
        <a:ext cx="6696871"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DACA8-D20A-4C87-8992-75DDCF05164F}">
      <dsp:nvSpPr>
        <dsp:cNvPr id="0" name=""/>
        <dsp:cNvSpPr/>
      </dsp:nvSpPr>
      <dsp:spPr>
        <a:xfrm>
          <a:off x="2181014" y="815"/>
          <a:ext cx="2453640" cy="3565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tr-TR" sz="1500" kern="1200">
              <a:hlinkClick xmlns:r="http://schemas.openxmlformats.org/officeDocument/2006/relationships" r:id="rId1"/>
            </a:rPr>
            <a:t>https://www.hurriyet.com.tr</a:t>
          </a:r>
          <a:r>
            <a:rPr lang="tr-TR" sz="1500" kern="1200"/>
            <a:t> </a:t>
          </a:r>
        </a:p>
      </dsp:txBody>
      <dsp:txXfrm>
        <a:off x="2198419" y="18220"/>
        <a:ext cx="2418830" cy="321736"/>
      </dsp:txXfrm>
    </dsp:sp>
    <dsp:sp modelId="{F6A3699F-CE4F-44E0-BED1-D58EC89220D4}">
      <dsp:nvSpPr>
        <dsp:cNvPr id="0" name=""/>
        <dsp:cNvSpPr/>
      </dsp:nvSpPr>
      <dsp:spPr>
        <a:xfrm>
          <a:off x="2181014" y="375189"/>
          <a:ext cx="2453640" cy="3565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tr-TR" sz="1500" kern="1200">
              <a:hlinkClick xmlns:r="http://schemas.openxmlformats.org/officeDocument/2006/relationships" r:id="rId2"/>
            </a:rPr>
            <a:t>https://ekolojist.net</a:t>
          </a:r>
          <a:r>
            <a:rPr lang="tr-TR" sz="1500" kern="1200"/>
            <a:t> </a:t>
          </a:r>
        </a:p>
      </dsp:txBody>
      <dsp:txXfrm>
        <a:off x="2198419" y="392594"/>
        <a:ext cx="2418830" cy="321736"/>
      </dsp:txXfrm>
    </dsp:sp>
    <dsp:sp modelId="{FE513C95-A709-455A-AC2D-FF7F2B003CF2}">
      <dsp:nvSpPr>
        <dsp:cNvPr id="0" name=""/>
        <dsp:cNvSpPr/>
      </dsp:nvSpPr>
      <dsp:spPr>
        <a:xfrm>
          <a:off x="2181014" y="749562"/>
          <a:ext cx="2453640" cy="3565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tr-TR" sz="1500" kern="1200">
              <a:hlinkClick xmlns:r="http://schemas.openxmlformats.org/officeDocument/2006/relationships" r:id="rId3"/>
            </a:rPr>
            <a:t>https://www.rainsoft.com.tr</a:t>
          </a:r>
          <a:r>
            <a:rPr lang="tr-TR" sz="1500" kern="1200"/>
            <a:t> </a:t>
          </a:r>
        </a:p>
      </dsp:txBody>
      <dsp:txXfrm>
        <a:off x="2198419" y="766967"/>
        <a:ext cx="2418830" cy="321736"/>
      </dsp:txXfrm>
    </dsp:sp>
    <dsp:sp modelId="{5418EB46-00C1-42C8-B92F-A682BCFBDC51}">
      <dsp:nvSpPr>
        <dsp:cNvPr id="0" name=""/>
        <dsp:cNvSpPr/>
      </dsp:nvSpPr>
      <dsp:spPr>
        <a:xfrm>
          <a:off x="2181014" y="1123936"/>
          <a:ext cx="2453640" cy="3565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tr-TR" sz="1500" kern="1200">
              <a:hlinkClick xmlns:r="http://schemas.openxmlformats.org/officeDocument/2006/relationships" r:id="rId4"/>
            </a:rPr>
            <a:t>https://tr.wikipedia.org</a:t>
          </a:r>
          <a:r>
            <a:rPr lang="tr-TR" sz="1500" kern="1200"/>
            <a:t> </a:t>
          </a:r>
        </a:p>
      </dsp:txBody>
      <dsp:txXfrm>
        <a:off x="2198419" y="1141341"/>
        <a:ext cx="2418830" cy="321736"/>
      </dsp:txXfrm>
    </dsp:sp>
    <dsp:sp modelId="{E3E5257D-7C23-4A41-B6A3-31A8CA39B859}">
      <dsp:nvSpPr>
        <dsp:cNvPr id="0" name=""/>
        <dsp:cNvSpPr/>
      </dsp:nvSpPr>
      <dsp:spPr>
        <a:xfrm>
          <a:off x="2181014" y="1498310"/>
          <a:ext cx="2453640" cy="3565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tr-TR" sz="1500" kern="1200">
              <a:hlinkClick xmlns:r="http://schemas.openxmlformats.org/officeDocument/2006/relationships" r:id="rId5"/>
            </a:rPr>
            <a:t>https://bilgihanem.com</a:t>
          </a:r>
          <a:r>
            <a:rPr lang="tr-TR" sz="1500" kern="1200"/>
            <a:t> </a:t>
          </a:r>
        </a:p>
      </dsp:txBody>
      <dsp:txXfrm>
        <a:off x="2198419" y="1515715"/>
        <a:ext cx="2418830" cy="321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D91F7-BE0D-45B9-B0D4-662885FF3AF6}">
      <dsp:nvSpPr>
        <dsp:cNvPr id="0" name=""/>
        <dsp:cNvSpPr/>
      </dsp:nvSpPr>
      <dsp:spPr>
        <a:xfrm>
          <a:off x="0" y="26182"/>
          <a:ext cx="9827718" cy="1505790"/>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tr-TR" sz="3900" b="1" kern="1200" dirty="0" err="1">
              <a:latin typeface="Ubuntu" panose="020B0504030602030204" pitchFamily="34" charset="0"/>
            </a:rPr>
            <a:t>What</a:t>
          </a:r>
          <a:r>
            <a:rPr lang="tr-TR" sz="3900" b="1" kern="1200" dirty="0">
              <a:latin typeface="Ubuntu" panose="020B0504030602030204" pitchFamily="34" charset="0"/>
            </a:rPr>
            <a:t> is </a:t>
          </a:r>
          <a:r>
            <a:rPr lang="tr-TR" sz="3900" b="1" kern="1200" dirty="0" err="1">
              <a:latin typeface="Ubuntu" panose="020B0504030602030204" pitchFamily="34" charset="0"/>
            </a:rPr>
            <a:t>Water</a:t>
          </a:r>
          <a:r>
            <a:rPr lang="tr-TR" sz="3900" b="1" kern="1200" dirty="0">
              <a:latin typeface="Ubuntu" panose="020B0504030602030204" pitchFamily="34" charset="0"/>
            </a:rPr>
            <a:t> </a:t>
          </a:r>
          <a:r>
            <a:rPr lang="tr-TR" sz="3900" b="1" kern="1200" dirty="0" err="1">
              <a:latin typeface="Ubuntu" panose="020B0504030602030204" pitchFamily="34" charset="0"/>
            </a:rPr>
            <a:t>Pollution</a:t>
          </a:r>
          <a:r>
            <a:rPr lang="tr-TR" sz="3900" b="1" kern="1200" dirty="0">
              <a:latin typeface="Ubuntu" panose="020B0504030602030204" pitchFamily="34" charset="0"/>
            </a:rPr>
            <a:t>  </a:t>
          </a:r>
          <a:r>
            <a:rPr lang="tr-TR" sz="3900" b="1" kern="1200" dirty="0"/>
            <a:t/>
          </a:r>
          <a:br>
            <a:rPr lang="tr-TR" sz="3900" b="1" kern="1200" dirty="0"/>
          </a:br>
          <a:endParaRPr lang="tr-TR" sz="3900" kern="1200" dirty="0"/>
        </a:p>
      </dsp:txBody>
      <dsp:txXfrm>
        <a:off x="73507" y="99689"/>
        <a:ext cx="9680704" cy="1358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366D-F3AC-4359-B5EF-C1E151ECAE3D}">
      <dsp:nvSpPr>
        <dsp:cNvPr id="0" name=""/>
        <dsp:cNvSpPr/>
      </dsp:nvSpPr>
      <dsp:spPr>
        <a:xfrm>
          <a:off x="0" y="279644"/>
          <a:ext cx="10054234" cy="26617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a:t>Today, it is an issue that threatens living health on a global scale. It is called the unusable condition of the water used in nutrition, drinking, personal and environmental cleaning, which is needed at every point of life as a basic need. Water pollution can be seen visually as well as analyses, chemical tests and microscopic examinations. Bacteria, microbes and harmful substances in the water make the water unhealthy and polluted.</a:t>
          </a:r>
          <a:endParaRPr lang="tr-TR" sz="2400" kern="1200" dirty="0"/>
        </a:p>
      </dsp:txBody>
      <dsp:txXfrm>
        <a:off x="129936" y="409580"/>
        <a:ext cx="9794362" cy="2401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5C97A-9AD8-4B1B-865A-C86A199050D9}">
      <dsp:nvSpPr>
        <dsp:cNvPr id="0" name=""/>
        <dsp:cNvSpPr/>
      </dsp:nvSpPr>
      <dsp:spPr>
        <a:xfrm>
          <a:off x="0" y="136256"/>
          <a:ext cx="9601196" cy="1031354"/>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1" kern="1200" dirty="0">
              <a:latin typeface="Ubuntu" panose="020B0504030602030204" pitchFamily="34" charset="0"/>
            </a:rPr>
            <a:t>What are the Types of Water Pollution?</a:t>
          </a:r>
          <a:endParaRPr lang="tr-TR" sz="4300" kern="1200" dirty="0">
            <a:latin typeface="Ubuntu" panose="020B0504030602030204" pitchFamily="34" charset="0"/>
          </a:endParaRPr>
        </a:p>
      </dsp:txBody>
      <dsp:txXfrm>
        <a:off x="50347" y="186603"/>
        <a:ext cx="9500502" cy="9306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85E13-1BD4-42C6-B9A1-61DD565A882E}">
      <dsp:nvSpPr>
        <dsp:cNvPr id="0" name=""/>
        <dsp:cNvSpPr/>
      </dsp:nvSpPr>
      <dsp:spPr>
        <a:xfrm>
          <a:off x="820" y="1248528"/>
          <a:ext cx="1643759" cy="82187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a:latin typeface="Ubuntu" panose="020B0504030602030204" pitchFamily="34" charset="0"/>
            </a:rPr>
            <a:t>Groundwater Pollution</a:t>
          </a:r>
        </a:p>
      </dsp:txBody>
      <dsp:txXfrm>
        <a:off x="820" y="1248528"/>
        <a:ext cx="1643759" cy="821879"/>
      </dsp:txXfrm>
    </dsp:sp>
    <dsp:sp modelId="{EE4AE79A-4658-4DD7-BDB4-D6753527998F}">
      <dsp:nvSpPr>
        <dsp:cNvPr id="0" name=""/>
        <dsp:cNvSpPr/>
      </dsp:nvSpPr>
      <dsp:spPr>
        <a:xfrm>
          <a:off x="1989769" y="1248528"/>
          <a:ext cx="1643759" cy="82187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a:latin typeface="Ubuntu" panose="020B0504030602030204" pitchFamily="34" charset="0"/>
            </a:rPr>
            <a:t>Surface Water Pollution (Surface Water Pollution)</a:t>
          </a:r>
          <a:endParaRPr lang="tr-TR" sz="1700" kern="1200">
            <a:latin typeface="Ubuntu" panose="020B0504030602030204" pitchFamily="34" charset="0"/>
          </a:endParaRPr>
        </a:p>
      </dsp:txBody>
      <dsp:txXfrm>
        <a:off x="1989769" y="1248528"/>
        <a:ext cx="1643759" cy="821879"/>
      </dsp:txXfrm>
    </dsp:sp>
    <dsp:sp modelId="{5575599D-43BE-4FBC-A4A4-DB501D7B0399}">
      <dsp:nvSpPr>
        <dsp:cNvPr id="0" name=""/>
        <dsp:cNvSpPr/>
      </dsp:nvSpPr>
      <dsp:spPr>
        <a:xfrm>
          <a:off x="3978718" y="1248528"/>
          <a:ext cx="1643759" cy="82187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a:latin typeface="Ubuntu" panose="020B0504030602030204" pitchFamily="34" charset="0"/>
            </a:rPr>
            <a:t>River Pollution</a:t>
          </a:r>
        </a:p>
      </dsp:txBody>
      <dsp:txXfrm>
        <a:off x="3978718" y="1248528"/>
        <a:ext cx="1643759" cy="821879"/>
      </dsp:txXfrm>
    </dsp:sp>
    <dsp:sp modelId="{5042F3BD-0652-4F6D-9ADA-77BECADC88FC}">
      <dsp:nvSpPr>
        <dsp:cNvPr id="0" name=""/>
        <dsp:cNvSpPr/>
      </dsp:nvSpPr>
      <dsp:spPr>
        <a:xfrm>
          <a:off x="5967667" y="1248528"/>
          <a:ext cx="1643759" cy="82187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a:latin typeface="Ubuntu" panose="020B0504030602030204" pitchFamily="34" charset="0"/>
            </a:rPr>
            <a:t>Lake Pollution (Eutrophication)</a:t>
          </a:r>
        </a:p>
      </dsp:txBody>
      <dsp:txXfrm>
        <a:off x="5967667" y="1248528"/>
        <a:ext cx="1643759" cy="821879"/>
      </dsp:txXfrm>
    </dsp:sp>
    <dsp:sp modelId="{CE03F05A-42DA-4397-973C-11C0465CDB65}">
      <dsp:nvSpPr>
        <dsp:cNvPr id="0" name=""/>
        <dsp:cNvSpPr/>
      </dsp:nvSpPr>
      <dsp:spPr>
        <a:xfrm>
          <a:off x="7956616" y="1248528"/>
          <a:ext cx="1643759" cy="82187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a:latin typeface="Ubuntu" panose="020B0504030602030204" pitchFamily="34" charset="0"/>
            </a:rPr>
            <a:t>Sea Pollution</a:t>
          </a:r>
        </a:p>
      </dsp:txBody>
      <dsp:txXfrm>
        <a:off x="7956616" y="1248528"/>
        <a:ext cx="1643759" cy="8218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E2ED0-4568-476A-985D-D2CE0FDA35E6}">
      <dsp:nvSpPr>
        <dsp:cNvPr id="0" name=""/>
        <dsp:cNvSpPr/>
      </dsp:nvSpPr>
      <dsp:spPr>
        <a:xfrm>
          <a:off x="0" y="172205"/>
          <a:ext cx="6837028" cy="561599"/>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latin typeface="Ubuntu" panose="020B0504030602030204" pitchFamily="34" charset="0"/>
            </a:rPr>
            <a:t>How do the waters of our world get like this?</a:t>
          </a:r>
          <a:r>
            <a:rPr lang="tr-TR" sz="2400" b="1" kern="1200">
              <a:latin typeface="Ubuntu" panose="020B0504030602030204" pitchFamily="34" charset="0"/>
            </a:rPr>
            <a:t> </a:t>
          </a:r>
          <a:endParaRPr lang="tr-TR" sz="2400" kern="1200">
            <a:latin typeface="Ubuntu" panose="020B0504030602030204" pitchFamily="34" charset="0"/>
          </a:endParaRPr>
        </a:p>
      </dsp:txBody>
      <dsp:txXfrm>
        <a:off x="27415" y="199620"/>
        <a:ext cx="6782198" cy="5067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BF49F-293A-418A-8082-ACEE8A357D29}">
      <dsp:nvSpPr>
        <dsp:cNvPr id="0" name=""/>
        <dsp:cNvSpPr/>
      </dsp:nvSpPr>
      <dsp:spPr>
        <a:xfrm>
          <a:off x="0" y="2116"/>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a:t>Rubbish thrown in the sea</a:t>
          </a:r>
          <a:endParaRPr lang="tr-TR" sz="1800" b="0" i="0" kern="1200"/>
        </a:p>
      </dsp:txBody>
      <dsp:txXfrm>
        <a:off x="19568" y="21684"/>
        <a:ext cx="6797891" cy="361716"/>
      </dsp:txXfrm>
    </dsp:sp>
    <dsp:sp modelId="{9CBD8E06-5A69-445B-938F-46C255CFD6F8}">
      <dsp:nvSpPr>
        <dsp:cNvPr id="0" name=""/>
        <dsp:cNvSpPr/>
      </dsp:nvSpPr>
      <dsp:spPr>
        <a:xfrm>
          <a:off x="0" y="416637"/>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a:t>Oil exploration activities in the sea</a:t>
          </a:r>
          <a:endParaRPr lang="tr-TR" sz="1800" b="0" i="0" kern="1200"/>
        </a:p>
      </dsp:txBody>
      <dsp:txXfrm>
        <a:off x="19568" y="436205"/>
        <a:ext cx="6797891" cy="361716"/>
      </dsp:txXfrm>
    </dsp:sp>
    <dsp:sp modelId="{47BB8DA3-36ED-4EA0-B978-D3238C447F89}">
      <dsp:nvSpPr>
        <dsp:cNvPr id="0" name=""/>
        <dsp:cNvSpPr/>
      </dsp:nvSpPr>
      <dsp:spPr>
        <a:xfrm>
          <a:off x="0" y="831158"/>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0" i="0" kern="1200">
              <a:latin typeface="Ubuntu" panose="020B0504030602030204" pitchFamily="34" charset="0"/>
            </a:rPr>
            <a:t>Chemical fertilisers and insecticides</a:t>
          </a:r>
        </a:p>
      </dsp:txBody>
      <dsp:txXfrm>
        <a:off x="19568" y="850726"/>
        <a:ext cx="6797891" cy="361716"/>
      </dsp:txXfrm>
    </dsp:sp>
    <dsp:sp modelId="{78AC4CE3-6533-4882-9082-ED86B67C4020}">
      <dsp:nvSpPr>
        <dsp:cNvPr id="0" name=""/>
        <dsp:cNvSpPr/>
      </dsp:nvSpPr>
      <dsp:spPr>
        <a:xfrm>
          <a:off x="0" y="1245679"/>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0" i="0" kern="1200" dirty="0" err="1"/>
            <a:t>Mining</a:t>
          </a:r>
          <a:r>
            <a:rPr lang="tr-TR" sz="1800" b="0" i="0" kern="1200" dirty="0"/>
            <a:t> </a:t>
          </a:r>
          <a:r>
            <a:rPr lang="tr-TR" sz="1800" b="0" i="0" kern="1200" dirty="0" err="1"/>
            <a:t>Industry</a:t>
          </a:r>
          <a:endParaRPr lang="tr-TR" sz="1800" kern="1200" dirty="0"/>
        </a:p>
      </dsp:txBody>
      <dsp:txXfrm>
        <a:off x="19568" y="1265247"/>
        <a:ext cx="6797891" cy="361716"/>
      </dsp:txXfrm>
    </dsp:sp>
    <dsp:sp modelId="{7A57F5B2-8189-4662-BF6D-3F1F20C37F6D}">
      <dsp:nvSpPr>
        <dsp:cNvPr id="0" name=""/>
        <dsp:cNvSpPr/>
      </dsp:nvSpPr>
      <dsp:spPr>
        <a:xfrm>
          <a:off x="0" y="1660200"/>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0" i="0" kern="1200"/>
            <a:t>Fuel consumption of ships</a:t>
          </a:r>
        </a:p>
      </dsp:txBody>
      <dsp:txXfrm>
        <a:off x="19568" y="1679768"/>
        <a:ext cx="6797891" cy="361716"/>
      </dsp:txXfrm>
    </dsp:sp>
    <dsp:sp modelId="{7266D079-C272-4722-8F92-263F9A0111A0}">
      <dsp:nvSpPr>
        <dsp:cNvPr id="0" name=""/>
        <dsp:cNvSpPr/>
      </dsp:nvSpPr>
      <dsp:spPr>
        <a:xfrm>
          <a:off x="0" y="2074720"/>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dirty="0"/>
            <a:t>Industrial establishments without chemical separation and treatment</a:t>
          </a:r>
          <a:r>
            <a:rPr lang="tr-TR" sz="1800" b="0" i="0" kern="1200" dirty="0"/>
            <a:t> …</a:t>
          </a:r>
          <a:endParaRPr lang="tr-TR" sz="1800" kern="1200" dirty="0"/>
        </a:p>
      </dsp:txBody>
      <dsp:txXfrm>
        <a:off x="19568" y="2094288"/>
        <a:ext cx="6797891" cy="361716"/>
      </dsp:txXfrm>
    </dsp:sp>
    <dsp:sp modelId="{B0190A3B-7EB8-4C17-A8C9-1275FDF78ABD}">
      <dsp:nvSpPr>
        <dsp:cNvPr id="0" name=""/>
        <dsp:cNvSpPr/>
      </dsp:nvSpPr>
      <dsp:spPr>
        <a:xfrm>
          <a:off x="0" y="2489241"/>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0" i="0" kern="1200"/>
            <a:t>Unconscious urbanisation</a:t>
          </a:r>
        </a:p>
      </dsp:txBody>
      <dsp:txXfrm>
        <a:off x="19568" y="2508809"/>
        <a:ext cx="6797891" cy="361716"/>
      </dsp:txXfrm>
    </dsp:sp>
    <dsp:sp modelId="{2B6C928F-26ED-424A-B111-F9F428D4F40F}">
      <dsp:nvSpPr>
        <dsp:cNvPr id="0" name=""/>
        <dsp:cNvSpPr/>
      </dsp:nvSpPr>
      <dsp:spPr>
        <a:xfrm>
          <a:off x="0" y="2903762"/>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0" i="0" kern="1200"/>
            <a:t>Animal wastes</a:t>
          </a:r>
        </a:p>
      </dsp:txBody>
      <dsp:txXfrm>
        <a:off x="19568" y="2923330"/>
        <a:ext cx="6797891" cy="361716"/>
      </dsp:txXfrm>
    </dsp:sp>
    <dsp:sp modelId="{8853EDFA-71BC-4416-A0B4-ED1A88EDFC72}">
      <dsp:nvSpPr>
        <dsp:cNvPr id="0" name=""/>
        <dsp:cNvSpPr/>
      </dsp:nvSpPr>
      <dsp:spPr>
        <a:xfrm>
          <a:off x="0" y="3318283"/>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0" i="0" kern="1200"/>
            <a:t>Radioactive wastes</a:t>
          </a:r>
        </a:p>
      </dsp:txBody>
      <dsp:txXfrm>
        <a:off x="19568" y="3337851"/>
        <a:ext cx="6797891" cy="361716"/>
      </dsp:txXfrm>
    </dsp:sp>
    <dsp:sp modelId="{FDFFEC15-97C0-4F89-A0D1-C47CE7BC496D}">
      <dsp:nvSpPr>
        <dsp:cNvPr id="0" name=""/>
        <dsp:cNvSpPr/>
      </dsp:nvSpPr>
      <dsp:spPr>
        <a:xfrm>
          <a:off x="0" y="3732804"/>
          <a:ext cx="6837027" cy="4008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Lack of awareness about water consumption and cleanliness</a:t>
          </a:r>
          <a:endParaRPr lang="tr-TR" sz="1800" kern="1200" dirty="0"/>
        </a:p>
      </dsp:txBody>
      <dsp:txXfrm>
        <a:off x="19568" y="3752372"/>
        <a:ext cx="6797891" cy="361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663C9-E6A6-43AC-8FAB-8051FFE70577}">
      <dsp:nvSpPr>
        <dsp:cNvPr id="0" name=""/>
        <dsp:cNvSpPr/>
      </dsp:nvSpPr>
      <dsp:spPr>
        <a:xfrm>
          <a:off x="0" y="29429"/>
          <a:ext cx="6241815" cy="1312740"/>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dirty="0">
              <a:latin typeface="Ubuntu" panose="020B0504030602030204" pitchFamily="34" charset="0"/>
            </a:rPr>
            <a:t>What are the Consequences of Water Pollution?</a:t>
          </a:r>
          <a:endParaRPr lang="tr-TR" sz="3400" kern="1200" dirty="0">
            <a:latin typeface="Ubuntu" panose="020B0504030602030204" pitchFamily="34" charset="0"/>
          </a:endParaRPr>
        </a:p>
      </dsp:txBody>
      <dsp:txXfrm>
        <a:off x="64083" y="93512"/>
        <a:ext cx="6113649" cy="11845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B786-70AE-4B3B-8602-05D18DE11ECA}">
      <dsp:nvSpPr>
        <dsp:cNvPr id="0" name=""/>
        <dsp:cNvSpPr/>
      </dsp:nvSpPr>
      <dsp:spPr>
        <a:xfrm>
          <a:off x="12" y="815"/>
          <a:ext cx="6241791" cy="262412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a:latin typeface="Ubuntu" panose="020B0504030602030204" pitchFamily="34" charset="0"/>
            </a:rPr>
            <a:t>If measures are not taken against water pollution, clean water resources will face the danger of depletion in the near future. Moreover, this pollution will lead to all kinds of negative effects on life, affecting our world on a global scale and causing a significant decrease in the living population. </a:t>
          </a:r>
          <a:endParaRPr lang="tr-TR" sz="2300" kern="1200" dirty="0">
            <a:latin typeface="Ubuntu" panose="020B0504030602030204" pitchFamily="34" charset="0"/>
          </a:endParaRPr>
        </a:p>
      </dsp:txBody>
      <dsp:txXfrm>
        <a:off x="76870" y="77673"/>
        <a:ext cx="6088075" cy="24704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95EF465D-F959-4677-A612-092D87559492}" type="slidenum">
              <a:rPr lang="tr-TR" smtClean="0"/>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09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4AF388E-0FAE-49B3-86DB-AD060EB79CD5}" type="datetimeFigureOut">
              <a:rPr lang="tr-TR" smtClean="0"/>
              <a:t>19.11.2023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5EF465D-F959-4677-A612-092D87559492}" type="slidenum">
              <a:rPr lang="tr-TR" smtClean="0"/>
              <a:t>‹#›</a:t>
            </a:fld>
            <a:endParaRPr lang="tr-TR"/>
          </a:p>
        </p:txBody>
      </p:sp>
    </p:spTree>
    <p:extLst>
      <p:ext uri="{BB962C8B-B14F-4D97-AF65-F5344CB8AC3E}">
        <p14:creationId xmlns:p14="http://schemas.microsoft.com/office/powerpoint/2010/main" val="297508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20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813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spTree>
    <p:extLst>
      <p:ext uri="{BB962C8B-B14F-4D97-AF65-F5344CB8AC3E}">
        <p14:creationId xmlns:p14="http://schemas.microsoft.com/office/powerpoint/2010/main" val="3483967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76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995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62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43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spTree>
    <p:extLst>
      <p:ext uri="{BB962C8B-B14F-4D97-AF65-F5344CB8AC3E}">
        <p14:creationId xmlns:p14="http://schemas.microsoft.com/office/powerpoint/2010/main" val="3924918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4AF388E-0FAE-49B3-86DB-AD060EB79CD5}" type="datetimeFigureOut">
              <a:rPr lang="tr-TR" smtClean="0"/>
              <a:t>19.11.2023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5EF465D-F959-4677-A612-092D87559492}" type="slidenum">
              <a:rPr lang="tr-TR" smtClean="0"/>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3891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4AF388E-0FAE-49B3-86DB-AD060EB79CD5}" type="datetimeFigureOut">
              <a:rPr lang="tr-TR" smtClean="0"/>
              <a:t>19.11.2023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5EF465D-F959-4677-A612-092D87559492}" type="slidenum">
              <a:rPr lang="tr-TR" smtClean="0"/>
              <a:t>‹#›</a:t>
            </a:fld>
            <a:endParaRPr lang="tr-TR"/>
          </a:p>
        </p:txBody>
      </p:sp>
    </p:spTree>
    <p:extLst>
      <p:ext uri="{BB962C8B-B14F-4D97-AF65-F5344CB8AC3E}">
        <p14:creationId xmlns:p14="http://schemas.microsoft.com/office/powerpoint/2010/main" val="15123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4AF388E-0FAE-49B3-86DB-AD060EB79CD5}" type="datetimeFigureOut">
              <a:rPr lang="tr-TR" smtClean="0"/>
              <a:t>19.11.2023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5EF465D-F959-4677-A612-092D87559492}" type="slidenum">
              <a:rPr lang="tr-TR" smtClean="0"/>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260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04AF388E-0FAE-49B3-86DB-AD060EB79CD5}" type="datetimeFigureOut">
              <a:rPr lang="tr-TR" smtClean="0"/>
              <a:t>19.11.2023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5EF465D-F959-4677-A612-092D87559492}"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48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F388E-0FAE-49B3-86DB-AD060EB79CD5}" type="datetimeFigureOut">
              <a:rPr lang="tr-TR" smtClean="0"/>
              <a:t>19.11.2023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5EF465D-F959-4677-A612-092D87559492}" type="slidenum">
              <a:rPr lang="tr-TR" smtClean="0"/>
              <a:t>‹#›</a:t>
            </a:fld>
            <a:endParaRPr lang="tr-TR"/>
          </a:p>
        </p:txBody>
      </p:sp>
    </p:spTree>
    <p:extLst>
      <p:ext uri="{BB962C8B-B14F-4D97-AF65-F5344CB8AC3E}">
        <p14:creationId xmlns:p14="http://schemas.microsoft.com/office/powerpoint/2010/main" val="126470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4AF388E-0FAE-49B3-86DB-AD060EB79CD5}" type="datetimeFigureOut">
              <a:rPr lang="tr-TR" smtClean="0"/>
              <a:t>19.11.2023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5EF465D-F959-4677-A612-092D87559492}" type="slidenum">
              <a:rPr lang="tr-TR" smtClean="0"/>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032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4AF388E-0FAE-49B3-86DB-AD060EB79CD5}" type="datetimeFigureOut">
              <a:rPr lang="tr-TR" smtClean="0"/>
              <a:t>19.11.2023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5EF465D-F959-4677-A612-092D87559492}" type="slidenum">
              <a:rPr lang="tr-TR" smtClean="0"/>
              <a:t>‹#›</a:t>
            </a:fld>
            <a:endParaRPr lang="tr-TR"/>
          </a:p>
        </p:txBody>
      </p:sp>
    </p:spTree>
    <p:extLst>
      <p:ext uri="{BB962C8B-B14F-4D97-AF65-F5344CB8AC3E}">
        <p14:creationId xmlns:p14="http://schemas.microsoft.com/office/powerpoint/2010/main" val="885984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4AF388E-0FAE-49B3-86DB-AD060EB79CD5}" type="datetimeFigureOut">
              <a:rPr lang="tr-TR" smtClean="0"/>
              <a:t>19.11.2023</a:t>
            </a:fld>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5EF465D-F959-4677-A612-092D87559492}" type="slidenum">
              <a:rPr lang="tr-TR" smtClean="0"/>
              <a:t>‹#›</a:t>
            </a:fld>
            <a:endParaRPr lang="tr-TR"/>
          </a:p>
        </p:txBody>
      </p:sp>
    </p:spTree>
    <p:extLst>
      <p:ext uri="{BB962C8B-B14F-4D97-AF65-F5344CB8AC3E}">
        <p14:creationId xmlns:p14="http://schemas.microsoft.com/office/powerpoint/2010/main" val="3175573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Layout" Target="../diagrams/layout6.xml"/><Relationship Id="rId7" Type="http://schemas.openxmlformats.org/officeDocument/2006/relationships/image" Target="../media/image7.png"/><Relationship Id="rId12" Type="http://schemas.microsoft.com/office/2007/relationships/diagramDrawing" Target="../diagrams/drawing7.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Layout" Target="../diagrams/layout8.xml"/><Relationship Id="rId7" Type="http://schemas.openxmlformats.org/officeDocument/2006/relationships/image" Target="../media/image8.png"/><Relationship Id="rId12" Type="http://schemas.microsoft.com/office/2007/relationships/diagramDrawing" Target="../diagrams/drawing9.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11" Type="http://schemas.openxmlformats.org/officeDocument/2006/relationships/diagramColors" Target="../diagrams/colors9.xml"/><Relationship Id="rId5" Type="http://schemas.openxmlformats.org/officeDocument/2006/relationships/diagramColors" Target="../diagrams/colors8.xml"/><Relationship Id="rId10" Type="http://schemas.openxmlformats.org/officeDocument/2006/relationships/diagramQuickStyle" Target="../diagrams/quickStyle9.xml"/><Relationship Id="rId4" Type="http://schemas.openxmlformats.org/officeDocument/2006/relationships/diagramQuickStyle" Target="../diagrams/quickStyle8.xml"/><Relationship Id="rId9"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Layout" Target="../diagrams/layout10.xml"/><Relationship Id="rId7" Type="http://schemas.openxmlformats.org/officeDocument/2006/relationships/image" Target="../media/image9.jpg"/><Relationship Id="rId12" Type="http://schemas.microsoft.com/office/2007/relationships/diagramDrawing" Target="../diagrams/drawing11.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11" Type="http://schemas.openxmlformats.org/officeDocument/2006/relationships/diagramColors" Target="../diagrams/colors11.xml"/><Relationship Id="rId5" Type="http://schemas.openxmlformats.org/officeDocument/2006/relationships/diagramColors" Target="../diagrams/colors10.xml"/><Relationship Id="rId10" Type="http://schemas.openxmlformats.org/officeDocument/2006/relationships/diagramQuickStyle" Target="../diagrams/quickStyle11.xml"/><Relationship Id="rId4" Type="http://schemas.openxmlformats.org/officeDocument/2006/relationships/diagramQuickStyle" Target="../diagrams/quickStyle10.xml"/><Relationship Id="rId9"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0.jpg"/><Relationship Id="rId2" Type="http://schemas.openxmlformats.org/officeDocument/2006/relationships/diagramData" Target="../diagrams/data12.xml"/><Relationship Id="rId1" Type="http://schemas.openxmlformats.org/officeDocument/2006/relationships/slideLayout" Target="../slideLayouts/slideLayout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Layout" Target="../diagrams/layout13.xml"/><Relationship Id="rId7" Type="http://schemas.openxmlformats.org/officeDocument/2006/relationships/image" Target="../media/image11.jpg"/><Relationship Id="rId12" Type="http://schemas.microsoft.com/office/2007/relationships/diagramDrawing" Target="../diagrams/drawing14.xml"/><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11" Type="http://schemas.openxmlformats.org/officeDocument/2006/relationships/diagramColors" Target="../diagrams/colors14.xml"/><Relationship Id="rId5" Type="http://schemas.openxmlformats.org/officeDocument/2006/relationships/diagramColors" Target="../diagrams/colors13.xml"/><Relationship Id="rId10" Type="http://schemas.openxmlformats.org/officeDocument/2006/relationships/diagramQuickStyle" Target="../diagrams/quickStyle14.xml"/><Relationship Id="rId4" Type="http://schemas.openxmlformats.org/officeDocument/2006/relationships/diagramQuickStyle" Target="../diagrams/quickStyle13.xml"/><Relationship Id="rId9" Type="http://schemas.openxmlformats.org/officeDocument/2006/relationships/diagramLayout" Target="../diagrams/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35EA53E0-EF32-AC42-3976-A68BBB5FB139}"/>
              </a:ext>
            </a:extLst>
          </p:cNvPr>
          <p:cNvGraphicFramePr/>
          <p:nvPr>
            <p:extLst>
              <p:ext uri="{D42A27DB-BD31-4B8C-83A1-F6EECF244321}">
                <p14:modId xmlns:p14="http://schemas.microsoft.com/office/powerpoint/2010/main" val="4163792974"/>
              </p:ext>
            </p:extLst>
          </p:nvPr>
        </p:nvGraphicFramePr>
        <p:xfrm>
          <a:off x="2692398" y="1871131"/>
          <a:ext cx="6815669" cy="151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855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a:extLst>
              <a:ext uri="{FF2B5EF4-FFF2-40B4-BE49-F238E27FC236}">
                <a16:creationId xmlns:a16="http://schemas.microsoft.com/office/drawing/2014/main" id="{123CF914-F4C7-542F-5FE1-76E625C4C55D}"/>
              </a:ext>
            </a:extLst>
          </p:cNvPr>
          <p:cNvGraphicFramePr/>
          <p:nvPr>
            <p:extLst>
              <p:ext uri="{D42A27DB-BD31-4B8C-83A1-F6EECF244321}">
                <p14:modId xmlns:p14="http://schemas.microsoft.com/office/powerpoint/2010/main" val="3854769206"/>
              </p:ext>
            </p:extLst>
          </p:nvPr>
        </p:nvGraphicFramePr>
        <p:xfrm>
          <a:off x="2692398" y="1871131"/>
          <a:ext cx="6815669" cy="151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yagram 4">
            <a:extLst>
              <a:ext uri="{FF2B5EF4-FFF2-40B4-BE49-F238E27FC236}">
                <a16:creationId xmlns:a16="http://schemas.microsoft.com/office/drawing/2014/main" id="{07571A47-8229-5930-549C-2000819465F6}"/>
              </a:ext>
            </a:extLst>
          </p:cNvPr>
          <p:cNvGraphicFramePr/>
          <p:nvPr/>
        </p:nvGraphicFramePr>
        <p:xfrm>
          <a:off x="2692398" y="3471337"/>
          <a:ext cx="6815669" cy="1855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31268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yagram 8">
            <a:extLst>
              <a:ext uri="{FF2B5EF4-FFF2-40B4-BE49-F238E27FC236}">
                <a16:creationId xmlns:a16="http://schemas.microsoft.com/office/drawing/2014/main" id="{F6D838CC-1DD0-E5DC-E2EF-430359EAFB47}"/>
              </a:ext>
            </a:extLst>
          </p:cNvPr>
          <p:cNvGraphicFramePr/>
          <p:nvPr>
            <p:extLst>
              <p:ext uri="{D42A27DB-BD31-4B8C-83A1-F6EECF244321}">
                <p14:modId xmlns:p14="http://schemas.microsoft.com/office/powerpoint/2010/main" val="1792221440"/>
              </p:ext>
            </p:extLst>
          </p:nvPr>
        </p:nvGraphicFramePr>
        <p:xfrm>
          <a:off x="1068882" y="951930"/>
          <a:ext cx="9827718" cy="1532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etin Yer Tutucusu 7">
            <a:extLst>
              <a:ext uri="{FF2B5EF4-FFF2-40B4-BE49-F238E27FC236}">
                <a16:creationId xmlns:a16="http://schemas.microsoft.com/office/drawing/2014/main" id="{B42676D9-9870-E587-2695-4642E18EC297}"/>
              </a:ext>
            </a:extLst>
          </p:cNvPr>
          <p:cNvSpPr>
            <a:spLocks noGrp="1"/>
          </p:cNvSpPr>
          <p:nvPr>
            <p:ph type="body" idx="1"/>
          </p:nvPr>
        </p:nvSpPr>
        <p:spPr/>
        <p:txBody>
          <a:bodyPr/>
          <a:lstStyle/>
          <a:p>
            <a:endParaRPr lang="tr-TR"/>
          </a:p>
        </p:txBody>
      </p:sp>
      <p:graphicFrame>
        <p:nvGraphicFramePr>
          <p:cNvPr id="6" name="İçerik Yer Tutucusu 5">
            <a:extLst>
              <a:ext uri="{FF2B5EF4-FFF2-40B4-BE49-F238E27FC236}">
                <a16:creationId xmlns:a16="http://schemas.microsoft.com/office/drawing/2014/main" id="{E38D0C2E-1A29-8935-50B0-FF545455776E}"/>
              </a:ext>
            </a:extLst>
          </p:cNvPr>
          <p:cNvGraphicFramePr>
            <a:graphicFrameLocks noGrp="1"/>
          </p:cNvGraphicFramePr>
          <p:nvPr>
            <p:ph idx="4294967295"/>
            <p:extLst>
              <p:ext uri="{D42A27DB-BD31-4B8C-83A1-F6EECF244321}">
                <p14:modId xmlns:p14="http://schemas.microsoft.com/office/powerpoint/2010/main" val="3969156633"/>
              </p:ext>
            </p:extLst>
          </p:nvPr>
        </p:nvGraphicFramePr>
        <p:xfrm>
          <a:off x="1068882" y="2732880"/>
          <a:ext cx="10054235" cy="32210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21820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a:extLst>
              <a:ext uri="{FF2B5EF4-FFF2-40B4-BE49-F238E27FC236}">
                <a16:creationId xmlns:a16="http://schemas.microsoft.com/office/drawing/2014/main" id="{FD11407D-20C0-A187-5A70-0F5650662575}"/>
              </a:ext>
            </a:extLst>
          </p:cNvPr>
          <p:cNvGraphicFramePr/>
          <p:nvPr>
            <p:extLst>
              <p:ext uri="{D42A27DB-BD31-4B8C-83A1-F6EECF244321}">
                <p14:modId xmlns:p14="http://schemas.microsoft.com/office/powerpoint/2010/main" val="3112579671"/>
              </p:ext>
            </p:extLst>
          </p:nvPr>
        </p:nvGraphicFramePr>
        <p:xfrm>
          <a:off x="1295402" y="982132"/>
          <a:ext cx="9601196" cy="130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İçerik Yer Tutucusu 3">
            <a:extLst>
              <a:ext uri="{FF2B5EF4-FFF2-40B4-BE49-F238E27FC236}">
                <a16:creationId xmlns:a16="http://schemas.microsoft.com/office/drawing/2014/main" id="{2214F9DA-D15D-1968-2EF3-589E75C16922}"/>
              </a:ext>
            </a:extLst>
          </p:cNvPr>
          <p:cNvGraphicFramePr>
            <a:graphicFrameLocks noGrp="1"/>
          </p:cNvGraphicFramePr>
          <p:nvPr>
            <p:ph idx="1"/>
            <p:extLst>
              <p:ext uri="{D42A27DB-BD31-4B8C-83A1-F6EECF244321}">
                <p14:modId xmlns:p14="http://schemas.microsoft.com/office/powerpoint/2010/main" val="3576362758"/>
              </p:ext>
            </p:extLst>
          </p:nvPr>
        </p:nvGraphicFramePr>
        <p:xfrm>
          <a:off x="1295401" y="2556932"/>
          <a:ext cx="9601196" cy="3318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6044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6CA3B544-3177-C751-45B7-81416F5F3B62}"/>
              </a:ext>
            </a:extLst>
          </p:cNvPr>
          <p:cNvGraphicFramePr/>
          <p:nvPr>
            <p:extLst>
              <p:ext uri="{D42A27DB-BD31-4B8C-83A1-F6EECF244321}">
                <p14:modId xmlns:p14="http://schemas.microsoft.com/office/powerpoint/2010/main" val="1256364646"/>
              </p:ext>
            </p:extLst>
          </p:nvPr>
        </p:nvGraphicFramePr>
        <p:xfrm>
          <a:off x="855678" y="721454"/>
          <a:ext cx="6837028" cy="906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Resim Yer Tutucusu 9">
            <a:extLst>
              <a:ext uri="{FF2B5EF4-FFF2-40B4-BE49-F238E27FC236}">
                <a16:creationId xmlns:a16="http://schemas.microsoft.com/office/drawing/2014/main" id="{36AA0232-5818-B0DE-C0C4-142596AF5931}"/>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33157" r="33157"/>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6" name="Diyagram 25">
            <a:extLst>
              <a:ext uri="{FF2B5EF4-FFF2-40B4-BE49-F238E27FC236}">
                <a16:creationId xmlns:a16="http://schemas.microsoft.com/office/drawing/2014/main" id="{AB32EA5B-0C5E-8262-B8FC-5A0D75A624F9}"/>
              </a:ext>
            </a:extLst>
          </p:cNvPr>
          <p:cNvGraphicFramePr/>
          <p:nvPr>
            <p:extLst>
              <p:ext uri="{D42A27DB-BD31-4B8C-83A1-F6EECF244321}">
                <p14:modId xmlns:p14="http://schemas.microsoft.com/office/powerpoint/2010/main" val="2108724611"/>
              </p:ext>
            </p:extLst>
          </p:nvPr>
        </p:nvGraphicFramePr>
        <p:xfrm>
          <a:off x="855677" y="1761688"/>
          <a:ext cx="6837027" cy="41357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4452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3D9A116A-1B00-5323-9379-E30FA0E55F86}"/>
              </a:ext>
            </a:extLst>
          </p:cNvPr>
          <p:cNvGraphicFramePr/>
          <p:nvPr>
            <p:extLst>
              <p:ext uri="{D42A27DB-BD31-4B8C-83A1-F6EECF244321}">
                <p14:modId xmlns:p14="http://schemas.microsoft.com/office/powerpoint/2010/main" val="3981354281"/>
              </p:ext>
            </p:extLst>
          </p:nvPr>
        </p:nvGraphicFramePr>
        <p:xfrm>
          <a:off x="1295399" y="1145601"/>
          <a:ext cx="6241816"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Yer Tutucusu 6">
            <a:extLst>
              <a:ext uri="{FF2B5EF4-FFF2-40B4-BE49-F238E27FC236}">
                <a16:creationId xmlns:a16="http://schemas.microsoft.com/office/drawing/2014/main" id="{7D154545-AFFF-16BE-C852-576CB65CE8D2}"/>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28862" r="28862"/>
          <a:stretch>
            <a:fillRect/>
          </a:stretch>
        </p:blipFill>
        <p:spPr/>
      </p:pic>
      <p:graphicFrame>
        <p:nvGraphicFramePr>
          <p:cNvPr id="5" name="Diyagram 4">
            <a:extLst>
              <a:ext uri="{FF2B5EF4-FFF2-40B4-BE49-F238E27FC236}">
                <a16:creationId xmlns:a16="http://schemas.microsoft.com/office/drawing/2014/main" id="{B20345A5-F3EF-D46F-423B-BA58B58547CC}"/>
              </a:ext>
            </a:extLst>
          </p:cNvPr>
          <p:cNvGraphicFramePr/>
          <p:nvPr>
            <p:extLst>
              <p:ext uri="{D42A27DB-BD31-4B8C-83A1-F6EECF244321}">
                <p14:modId xmlns:p14="http://schemas.microsoft.com/office/powerpoint/2010/main" val="1581328973"/>
              </p:ext>
            </p:extLst>
          </p:nvPr>
        </p:nvGraphicFramePr>
        <p:xfrm>
          <a:off x="1295399" y="3086645"/>
          <a:ext cx="6241816" cy="26257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2751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F4D418FB-8C26-94E8-F7BF-2E3A2831B485}"/>
              </a:ext>
            </a:extLst>
          </p:cNvPr>
          <p:cNvGraphicFramePr/>
          <p:nvPr>
            <p:extLst>
              <p:ext uri="{D42A27DB-BD31-4B8C-83A1-F6EECF244321}">
                <p14:modId xmlns:p14="http://schemas.microsoft.com/office/powerpoint/2010/main" val="3884399613"/>
              </p:ext>
            </p:extLst>
          </p:nvPr>
        </p:nvGraphicFramePr>
        <p:xfrm>
          <a:off x="973122" y="1041400"/>
          <a:ext cx="6803471" cy="971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Yer Tutucusu 6">
            <a:extLst>
              <a:ext uri="{FF2B5EF4-FFF2-40B4-BE49-F238E27FC236}">
                <a16:creationId xmlns:a16="http://schemas.microsoft.com/office/drawing/2014/main" id="{87EB9EE1-AA2F-E3E5-A9F9-DF6DF2CC07F6}"/>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28716" r="28716"/>
          <a:stretch>
            <a:fillRect/>
          </a:stretch>
        </p:blipFill>
        <p:spPr>
          <a:xfrm>
            <a:off x="7963404" y="1041400"/>
            <a:ext cx="3255474" cy="4775200"/>
          </a:xfrm>
        </p:spPr>
      </p:pic>
      <p:graphicFrame>
        <p:nvGraphicFramePr>
          <p:cNvPr id="5" name="Diyagram 4">
            <a:extLst>
              <a:ext uri="{FF2B5EF4-FFF2-40B4-BE49-F238E27FC236}">
                <a16:creationId xmlns:a16="http://schemas.microsoft.com/office/drawing/2014/main" id="{CC823E6C-78D5-E656-AA57-028EEA82E72D}"/>
              </a:ext>
            </a:extLst>
          </p:cNvPr>
          <p:cNvGraphicFramePr/>
          <p:nvPr>
            <p:extLst>
              <p:ext uri="{D42A27DB-BD31-4B8C-83A1-F6EECF244321}">
                <p14:modId xmlns:p14="http://schemas.microsoft.com/office/powerpoint/2010/main" val="2660451978"/>
              </p:ext>
            </p:extLst>
          </p:nvPr>
        </p:nvGraphicFramePr>
        <p:xfrm>
          <a:off x="973122" y="2365695"/>
          <a:ext cx="6803471" cy="35820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50539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F3A5DDC2-7F90-D266-979B-55CEA31CBEA9}"/>
              </a:ext>
            </a:extLst>
          </p:cNvPr>
          <p:cNvGraphicFramePr/>
          <p:nvPr>
            <p:extLst>
              <p:ext uri="{D42A27DB-BD31-4B8C-83A1-F6EECF244321}">
                <p14:modId xmlns:p14="http://schemas.microsoft.com/office/powerpoint/2010/main" val="3841640771"/>
              </p:ext>
            </p:extLst>
          </p:nvPr>
        </p:nvGraphicFramePr>
        <p:xfrm>
          <a:off x="1119230" y="1191238"/>
          <a:ext cx="6682531" cy="4907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Resim Yer Tutucusu 13">
            <a:extLst>
              <a:ext uri="{FF2B5EF4-FFF2-40B4-BE49-F238E27FC236}">
                <a16:creationId xmlns:a16="http://schemas.microsoft.com/office/drawing/2014/main" id="{C72CAD78-6930-1D0D-6BAA-2FE236075596}"/>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25939" r="25939"/>
          <a:stretch>
            <a:fillRect/>
          </a:stretch>
        </p:blipFill>
        <p:spPr>
          <a:xfrm>
            <a:off x="7951305" y="1041400"/>
            <a:ext cx="3206874" cy="4775200"/>
          </a:xfrm>
        </p:spPr>
      </p:pic>
    </p:spTree>
    <p:extLst>
      <p:ext uri="{BB962C8B-B14F-4D97-AF65-F5344CB8AC3E}">
        <p14:creationId xmlns:p14="http://schemas.microsoft.com/office/powerpoint/2010/main" val="55180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6D05EF88-CEFE-B123-645B-9B8EF6238F2B}"/>
              </a:ext>
            </a:extLst>
          </p:cNvPr>
          <p:cNvGraphicFramePr/>
          <p:nvPr>
            <p:extLst>
              <p:ext uri="{D42A27DB-BD31-4B8C-83A1-F6EECF244321}">
                <p14:modId xmlns:p14="http://schemas.microsoft.com/office/powerpoint/2010/main" val="3295160366"/>
              </p:ext>
            </p:extLst>
          </p:nvPr>
        </p:nvGraphicFramePr>
        <p:xfrm>
          <a:off x="1033821" y="932343"/>
          <a:ext cx="6759549" cy="846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Yer Tutucusu 6">
            <a:extLst>
              <a:ext uri="{FF2B5EF4-FFF2-40B4-BE49-F238E27FC236}">
                <a16:creationId xmlns:a16="http://schemas.microsoft.com/office/drawing/2014/main" id="{298F0BF8-1A8C-B78F-186F-8603A9F3D2C0}"/>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28613" r="28613"/>
          <a:stretch>
            <a:fillRect/>
          </a:stretch>
        </p:blipFill>
        <p:spPr/>
      </p:pic>
      <p:graphicFrame>
        <p:nvGraphicFramePr>
          <p:cNvPr id="5" name="Diyagram 4">
            <a:extLst>
              <a:ext uri="{FF2B5EF4-FFF2-40B4-BE49-F238E27FC236}">
                <a16:creationId xmlns:a16="http://schemas.microsoft.com/office/drawing/2014/main" id="{F65457EA-83C5-FB6B-1A85-41635070E888}"/>
              </a:ext>
            </a:extLst>
          </p:cNvPr>
          <p:cNvGraphicFramePr/>
          <p:nvPr>
            <p:extLst>
              <p:ext uri="{D42A27DB-BD31-4B8C-83A1-F6EECF244321}">
                <p14:modId xmlns:p14="http://schemas.microsoft.com/office/powerpoint/2010/main" val="2375859677"/>
              </p:ext>
            </p:extLst>
          </p:nvPr>
        </p:nvGraphicFramePr>
        <p:xfrm>
          <a:off x="1033822" y="1971413"/>
          <a:ext cx="6759549" cy="40980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06785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 pollution _ Water Contamination _ Video for kids">
            <a:hlinkClick r:id="" action="ppaction://media"/>
            <a:extLst>
              <a:ext uri="{FF2B5EF4-FFF2-40B4-BE49-F238E27FC236}">
                <a16:creationId xmlns:a16="http://schemas.microsoft.com/office/drawing/2014/main" id="{4A8468F9-E87A-4F0C-BC42-C740D5287D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0516" y="155602"/>
            <a:ext cx="11457336" cy="6443981"/>
          </a:xfrm>
          <a:prstGeom prst="rect">
            <a:avLst/>
          </a:prstGeom>
          <a:ln>
            <a:noFill/>
          </a:ln>
          <a:effectLst>
            <a:softEdge rad="112500"/>
          </a:effectLst>
        </p:spPr>
      </p:pic>
    </p:spTree>
    <p:extLst>
      <p:ext uri="{BB962C8B-B14F-4D97-AF65-F5344CB8AC3E}">
        <p14:creationId xmlns:p14="http://schemas.microsoft.com/office/powerpoint/2010/main" val="240930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
  <TotalTime>495</TotalTime>
  <Words>497</Words>
  <Application>Microsoft Office PowerPoint</Application>
  <PresentationFormat>Širokouhlá</PresentationFormat>
  <Paragraphs>45</Paragraphs>
  <Slides>10</Slides>
  <Notes>0</Notes>
  <HiddenSlides>0</HiddenSlides>
  <MMClips>1</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10</vt:i4>
      </vt:variant>
    </vt:vector>
  </HeadingPairs>
  <TitlesOfParts>
    <vt:vector size="14" baseType="lpstr">
      <vt:lpstr>Arial</vt:lpstr>
      <vt:lpstr>Garamond</vt:lpstr>
      <vt:lpstr>Ubuntu</vt:lpstr>
      <vt:lpstr>Organik</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pollution</dc:title>
  <dc:creator>mehmet temeli</dc:creator>
  <cp:lastModifiedBy>Uzivatel</cp:lastModifiedBy>
  <cp:revision>5</cp:revision>
  <dcterms:created xsi:type="dcterms:W3CDTF">2023-01-09T12:24:31Z</dcterms:created>
  <dcterms:modified xsi:type="dcterms:W3CDTF">2023-11-19T18:44:36Z</dcterms:modified>
</cp:coreProperties>
</file>