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7"/>
  </p:notesMasterIdLst>
  <p:sldIdLst>
    <p:sldId id="272" r:id="rId2"/>
    <p:sldId id="256" r:id="rId3"/>
    <p:sldId id="257" r:id="rId4"/>
    <p:sldId id="263" r:id="rId5"/>
    <p:sldId id="261" r:id="rId6"/>
    <p:sldId id="264" r:id="rId7"/>
    <p:sldId id="265" r:id="rId8"/>
    <p:sldId id="259" r:id="rId9"/>
    <p:sldId id="266" r:id="rId10"/>
    <p:sldId id="260" r:id="rId11"/>
    <p:sldId id="267" r:id="rId12"/>
    <p:sldId id="262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748143-A652-4AF9-9D99-816CC035F2B8}" type="datetimeFigureOut">
              <a:rPr lang="sk-SK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D50B4A-DBEE-4005-A8AC-8C4340AFE9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50B4A-DBEE-4005-A8AC-8C4340AFE955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AE7E81-7F1A-42A8-BE93-66E9DCA9CD27}" type="slidenum">
              <a:rPr lang="sk-SK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4C8A3-09C1-4E31-8769-145D071C2B1D}" type="datetimeFigureOut">
              <a:rPr lang="sk-SK" smtClean="0"/>
              <a:pPr>
                <a:defRPr/>
              </a:pPr>
              <a:t>12. 11. 2023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DF660-7C25-4AFE-B25C-994257A8C3D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9.png"/><Relationship Id="rId18" Type="http://schemas.openxmlformats.org/officeDocument/2006/relationships/image" Target="../media/image70.png"/><Relationship Id="rId3" Type="http://schemas.openxmlformats.org/officeDocument/2006/relationships/image" Target="../media/image56.png"/><Relationship Id="rId21" Type="http://schemas.openxmlformats.org/officeDocument/2006/relationships/image" Target="../media/image73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image" Target="../media/image55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24135"/>
          </a:xfrm>
        </p:spPr>
        <p:txBody>
          <a:bodyPr/>
          <a:lstStyle/>
          <a:p>
            <a:r>
              <a:rPr lang="sk-SK" b="1" dirty="0" smtClean="0"/>
              <a:t>Nature and </a:t>
            </a:r>
            <a:r>
              <a:rPr lang="sk-SK" b="1" dirty="0" err="1" smtClean="0"/>
              <a:t>photo</a:t>
            </a:r>
            <a:r>
              <a:rPr lang="sk-SK" b="1" dirty="0" smtClean="0"/>
              <a:t>, Erasmus+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87">
            <a:off x="1548714" y="2454534"/>
            <a:ext cx="6415068" cy="41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Black" pitchFamily="34" charset="0"/>
              </a:rPr>
              <a:t>Charming Castles and other Natural Beauties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332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486944"/>
            <a:ext cx="1143000" cy="752475"/>
          </a:xfrm>
          <a:noFill/>
        </p:spPr>
      </p:pic>
      <p:pic>
        <p:nvPicPr>
          <p:cNvPr id="1333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86125" y="5214938"/>
            <a:ext cx="1323975" cy="871537"/>
          </a:xfrm>
          <a:noFill/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714500"/>
            <a:ext cx="1266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785938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5286375"/>
            <a:ext cx="1047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5143500"/>
            <a:ext cx="1181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13" y="3571875"/>
            <a:ext cx="10048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5286375"/>
            <a:ext cx="1047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50" y="3857625"/>
            <a:ext cx="1219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75" y="1571625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1571625"/>
            <a:ext cx="15001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38" y="2714625"/>
            <a:ext cx="13573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2714625"/>
            <a:ext cx="1500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3500" y="5160963"/>
            <a:ext cx="10715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500" y="5143500"/>
            <a:ext cx="1152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75" y="3571875"/>
            <a:ext cx="8191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38" y="3571875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00250" y="1785938"/>
            <a:ext cx="13366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63" y="2786063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0063" y="385762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357563" y="2857500"/>
            <a:ext cx="1190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00250" y="2857500"/>
            <a:ext cx="123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>
                <a:latin typeface="Arial Black" pitchFamily="34" charset="0"/>
              </a:rPr>
              <a:t>The Outstanding Museums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000" dirty="0" smtClean="0">
                <a:latin typeface="Arial Black" pitchFamily="34" charset="0"/>
              </a:rPr>
              <a:t>There are some unique items mentioned in the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Unesco</a:t>
            </a:r>
            <a:r>
              <a:rPr lang="sk-SK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k-SK" sz="2000" dirty="0" smtClean="0">
                <a:latin typeface="Arial Black" pitchFamily="34" charset="0"/>
              </a:rPr>
              <a:t> book like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Slovak wooden churches </a:t>
            </a:r>
            <a:r>
              <a:rPr lang="sk-SK" sz="2000" dirty="0" smtClean="0">
                <a:latin typeface="Arial Black" pitchFamily="34" charset="0"/>
              </a:rPr>
              <a:t>or all village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Vlkolinec</a:t>
            </a:r>
            <a:r>
              <a:rPr lang="sk-SK" sz="2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sk-SK" sz="2000" dirty="0" smtClean="0">
                <a:latin typeface="Arial Black" pitchFamily="34" charset="0"/>
              </a:rPr>
              <a:t>where still people live.</a:t>
            </a:r>
          </a:p>
          <a:p>
            <a:r>
              <a:rPr lang="sk-SK" sz="2000" dirty="0" smtClean="0">
                <a:latin typeface="Arial Black" pitchFamily="34" charset="0"/>
              </a:rPr>
              <a:t>Some extra architecture is also in a village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Cicmany.</a:t>
            </a:r>
          </a:p>
          <a:p>
            <a:r>
              <a:rPr lang="sk-SK" sz="2000" dirty="0" smtClean="0">
                <a:latin typeface="Arial Black" pitchFamily="34" charset="0"/>
              </a:rPr>
              <a:t>There are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Skanzens</a:t>
            </a:r>
            <a:r>
              <a:rPr lang="sk-SK" sz="2000" dirty="0" smtClean="0">
                <a:latin typeface="Arial Black" pitchFamily="34" charset="0"/>
              </a:rPr>
              <a:t> of the life in the past in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Martin, Nitra.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z="2000" dirty="0" smtClean="0">
                <a:latin typeface="Arial Black" pitchFamily="34" charset="0"/>
              </a:rPr>
              <a:t>Almost every big place has    a museum and a gallery.</a:t>
            </a:r>
          </a:p>
          <a:p>
            <a:pPr>
              <a:buFont typeface="Wingdings 2" pitchFamily="18" charset="2"/>
              <a:buNone/>
            </a:pPr>
            <a:r>
              <a:rPr lang="sk-SK" sz="2000" dirty="0" smtClean="0">
                <a:latin typeface="Arial Black" pitchFamily="34" charset="0"/>
              </a:rPr>
              <a:t>Every region has got its own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national costumes and the folk music.</a:t>
            </a:r>
          </a:p>
          <a:p>
            <a:pPr>
              <a:buFont typeface="Wingdings 2" pitchFamily="18" charset="2"/>
              <a:buNone/>
            </a:pPr>
            <a:r>
              <a:rPr lang="sk-SK" sz="2000" dirty="0" smtClean="0">
                <a:latin typeface="Arial Black" pitchFamily="34" charset="0"/>
              </a:rPr>
              <a:t>There are a lot of traditions kept by now.</a:t>
            </a:r>
          </a:p>
          <a:p>
            <a:pPr>
              <a:buFont typeface="Wingdings 2" pitchFamily="18" charset="2"/>
              <a:buNone/>
            </a:pPr>
            <a:r>
              <a:rPr lang="sk-SK" sz="2000" dirty="0" smtClean="0">
                <a:latin typeface="Arial Black" pitchFamily="34" charset="0"/>
              </a:rPr>
              <a:t>However, a modern culture: </a:t>
            </a:r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literature, music, technology  are very well developed.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Black" pitchFamily="34" charset="0"/>
              </a:rPr>
              <a:t>The  Outstanding Museums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536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1500188"/>
            <a:ext cx="1295400" cy="971550"/>
          </a:xfrm>
          <a:noFill/>
        </p:spPr>
      </p:pic>
      <p:pic>
        <p:nvPicPr>
          <p:cNvPr id="15375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5" y="1428750"/>
            <a:ext cx="1181100" cy="885825"/>
          </a:xfrm>
          <a:noFill/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00188"/>
            <a:ext cx="1238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1428750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2571750"/>
            <a:ext cx="1238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2714625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2714625"/>
            <a:ext cx="1362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40005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500" y="407193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25" y="428625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5" y="5500688"/>
            <a:ext cx="1219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28813" y="5357813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0438" y="5572125"/>
            <a:ext cx="1047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63" y="1500188"/>
            <a:ext cx="1333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0625" y="2786063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38" y="2714625"/>
            <a:ext cx="12668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43813" y="1643063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86500" y="2714625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720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15063" y="378618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2063" y="5214938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86500" y="4929188"/>
            <a:ext cx="1019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58063" y="5072063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715250" y="3786188"/>
            <a:ext cx="1114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k-SK" sz="3600" dirty="0" smtClean="0">
                <a:latin typeface="Arial Black" pitchFamily="34" charset="0"/>
              </a:rPr>
              <a:t>See  you in Slovakia!</a:t>
            </a:r>
            <a:endParaRPr lang="sk-SK" sz="3600" dirty="0">
              <a:latin typeface="Arial Black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571625"/>
            <a:ext cx="1238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643063"/>
            <a:ext cx="990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643063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643063"/>
            <a:ext cx="1238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2928938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63" y="3000375"/>
            <a:ext cx="1047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88" y="3429000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63" y="5286375"/>
            <a:ext cx="838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45005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8" y="5214938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75" y="5143500"/>
            <a:ext cx="1219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63" y="3286125"/>
            <a:ext cx="7429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/>
          </a:bodyPr>
          <a:lstStyle/>
          <a:p>
            <a:r>
              <a:rPr lang="sk-SK" sz="4400" dirty="0" smtClean="0">
                <a:latin typeface="Arial Black" pitchFamily="34" charset="0"/>
              </a:rPr>
              <a:t>Recourses:</a:t>
            </a:r>
            <a:endParaRPr lang="sk-SK" sz="4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571744"/>
            <a:ext cx="7172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u="sng" dirty="0" smtClean="0">
                <a:solidFill>
                  <a:schemeClr val="bg1"/>
                </a:solidFill>
                <a:latin typeface="Arial Black" pitchFamily="34" charset="0"/>
                <a:hlinkClick r:id="rId2"/>
              </a:rPr>
              <a:t>www.wikipedia.org</a:t>
            </a:r>
            <a:endParaRPr lang="sk-SK" sz="32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sk-SK" sz="3200" b="1" dirty="0" smtClean="0">
              <a:latin typeface="Arial Black" pitchFamily="34" charset="0"/>
            </a:endParaRPr>
          </a:p>
          <a:p>
            <a:pPr algn="ctr"/>
            <a:r>
              <a:rPr lang="sk-SK" sz="3200" b="1" dirty="0" smtClean="0">
                <a:latin typeface="Arial Black" pitchFamily="34" charset="0"/>
              </a:rPr>
              <a:t>www. google.sk</a:t>
            </a:r>
            <a:endParaRPr lang="sk-SK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872209"/>
          </a:xfrm>
        </p:spPr>
        <p:txBody>
          <a:bodyPr/>
          <a:lstStyle/>
          <a:p>
            <a:pPr algn="ctr"/>
            <a:r>
              <a:rPr lang="sk-SK" dirty="0" smtClean="0">
                <a:latin typeface="Arial Black" pitchFamily="34" charset="0"/>
              </a:rPr>
              <a:t>Thank you for your attention.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5" y="875091"/>
            <a:ext cx="3024209" cy="22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143512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21495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30120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21495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21495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521495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77272"/>
            <a:ext cx="9144000" cy="980728"/>
          </a:xfrm>
          <a:solidFill>
            <a:schemeClr val="bg2">
              <a:lumMod val="75000"/>
            </a:schemeClr>
          </a:solidFill>
          <a:ln w="19050">
            <a:solidFill>
              <a:srgbClr val="7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>
                <a:latin typeface="Arial Black" pitchFamily="34" charset="0"/>
              </a:rPr>
              <a:t>Slovakia- What a Wonderful World</a:t>
            </a:r>
            <a:endParaRPr lang="sk-SK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</p:txBody>
      </p:sp>
      <p:pic>
        <p:nvPicPr>
          <p:cNvPr id="4" name="Elan.wav">
            <a:hlinkClick r:id="" action="ppaction://media"/>
          </p:cNvPr>
          <p:cNvPicPr>
            <a:picLocks noRot="1" noChangeAspect="1"/>
          </p:cNvPicPr>
          <p:nvPr>
            <a:wavAudioFile r:embed="rId1" name="Elan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Black" pitchFamily="34" charset="0"/>
              </a:rPr>
              <a:t>A Fairyland Slovakia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In a world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Behind wild forests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And a deep valleys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You will find the Fairyland.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Will you see the majestic mountains,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Charming castles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And unspoiled nature.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sz="2100" dirty="0" smtClean="0">
              <a:latin typeface="Arial Black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You will fall in love with a country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That awaits you in a heart of Europe.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Discover of wonder,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Real fairytale,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Slovakia.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2100" dirty="0" smtClean="0">
                <a:latin typeface="Arial Black" pitchFamily="34" charset="0"/>
              </a:rPr>
              <a:t>A little „big“ country.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5072063"/>
            <a:ext cx="2357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500313"/>
            <a:ext cx="1362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85875"/>
            <a:ext cx="1414457" cy="14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2288" y="1357313"/>
            <a:ext cx="16287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0" y="3357563"/>
            <a:ext cx="1143008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13" y="3429000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912164"/>
          </a:xfrm>
        </p:spPr>
        <p:txBody>
          <a:bodyPr/>
          <a:lstStyle/>
          <a:p>
            <a:pPr>
              <a:defRPr/>
            </a:pPr>
            <a:r>
              <a:rPr lang="sk-SK" sz="2400" dirty="0" smtClean="0">
                <a:latin typeface="Arial Black" pitchFamily="34" charset="0"/>
              </a:rPr>
              <a:t>In the East, in the South, in the North, in the West, Wherever You Live, Your Home is the Best.</a:t>
            </a:r>
            <a:endParaRPr lang="sk-SK" sz="2400" dirty="0">
              <a:latin typeface="Arial Black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8964488" cy="5085184"/>
          </a:xfrm>
        </p:spPr>
        <p:txBody>
          <a:bodyPr/>
          <a:lstStyle/>
          <a:p>
            <a:pPr>
              <a:defRPr/>
            </a:pP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Slovakia is situated 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in the middle of Europe</a:t>
            </a: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, just right in its heart. The capital of Slovakia is</a:t>
            </a:r>
            <a:r>
              <a:rPr lang="sk-SK" sz="2400" dirty="0" smtClean="0">
                <a:latin typeface="Arial Black" pitchFamily="34" charset="0"/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Bratislava,</a:t>
            </a:r>
            <a:r>
              <a:rPr lang="sk-SK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the beauty on the river</a:t>
            </a:r>
            <a:r>
              <a:rPr lang="sk-SK" sz="2400" dirty="0" smtClean="0">
                <a:latin typeface="Arial Black" pitchFamily="34" charset="0"/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Danube.</a:t>
            </a:r>
            <a:r>
              <a:rPr lang="sk-SK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There are  a lots of sightseens here as well as the natural beauties.</a:t>
            </a:r>
          </a:p>
          <a:p>
            <a:pPr>
              <a:defRPr/>
            </a:pPr>
            <a:endParaRPr lang="sk-SK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 Slovakia has got a picturesque 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lowlands,</a:t>
            </a:r>
            <a:r>
              <a:rPr lang="sk-SK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the high 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mountains</a:t>
            </a:r>
            <a:r>
              <a:rPr lang="sk-SK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and  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deep valleys. </a:t>
            </a: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And lovely untouched nature. Just look around you. There are so many interesting 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caves</a:t>
            </a:r>
            <a:r>
              <a:rPr lang="sk-SK" sz="24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Arial Black" pitchFamily="34" charset="0"/>
              </a:rPr>
              <a:t>like Domica, Demenovska cave, Dobsinska cave etc.</a:t>
            </a:r>
            <a:endParaRPr lang="sk-SK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Black" pitchFamily="34" charset="0"/>
              </a:rPr>
              <a:t>The Wonderful Caves and the Natural Springs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820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500188"/>
            <a:ext cx="1266825" cy="1143000"/>
          </a:xfrm>
          <a:noFill/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1047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1571625"/>
            <a:ext cx="1238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500188"/>
            <a:ext cx="1238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714625"/>
            <a:ext cx="1152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38" y="2714625"/>
            <a:ext cx="923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88" y="2714625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929063"/>
            <a:ext cx="1057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75" y="3929063"/>
            <a:ext cx="1238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4000500"/>
            <a:ext cx="11144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3" y="5072063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0438" y="4786313"/>
            <a:ext cx="1000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63" y="5214938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1500188"/>
            <a:ext cx="828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0625" y="2857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15063" y="2857500"/>
            <a:ext cx="1138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0625" y="3929063"/>
            <a:ext cx="1238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00813" y="3929063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29500" y="2786063"/>
            <a:ext cx="114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58063" y="1500188"/>
            <a:ext cx="1181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86688" y="4141788"/>
            <a:ext cx="10239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000625" y="5072063"/>
            <a:ext cx="1209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57938" y="5072063"/>
            <a:ext cx="12096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43813" y="5143500"/>
            <a:ext cx="11509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k-SK" sz="4000" b="1" dirty="0" smtClean="0">
                <a:solidFill>
                  <a:srgbClr val="0070C0"/>
                </a:solidFill>
                <a:latin typeface="Arial Black" pitchFamily="34" charset="0"/>
              </a:rPr>
              <a:t>Spas </a:t>
            </a:r>
            <a:r>
              <a:rPr lang="sk-SK" sz="28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sk-SK" sz="2800" dirty="0" smtClean="0">
                <a:latin typeface="Arial Black" pitchFamily="34" charset="0"/>
              </a:rPr>
              <a:t>   Our Wonderful Riches : there are so  lots  of them used for the treatment of </a:t>
            </a:r>
            <a:r>
              <a:rPr lang="sk-SK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various diseases.</a:t>
            </a:r>
            <a:endParaRPr lang="sk-SK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000" dirty="0" smtClean="0">
                <a:latin typeface="Arial Black" pitchFamily="34" charset="0"/>
              </a:rPr>
              <a:t>Look. </a:t>
            </a:r>
          </a:p>
          <a:p>
            <a:r>
              <a:rPr 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Piestany </a:t>
            </a:r>
            <a:r>
              <a:rPr lang="sk-SK" sz="2000" dirty="0" smtClean="0">
                <a:latin typeface="Arial Black" pitchFamily="34" charset="0"/>
              </a:rPr>
              <a:t>for example.  Their Adam Trajan spring has improved the rheumatic,neurological  diseases as well as many other patients from all around the world during  its long history.</a:t>
            </a:r>
          </a:p>
          <a:p>
            <a:r>
              <a:rPr lang="sk-SK" sz="2000" dirty="0" smtClean="0">
                <a:latin typeface="Arial Black" pitchFamily="34" charset="0"/>
              </a:rPr>
              <a:t>The famous spas are also in many other places of Slovakia countryside.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Bardejov, Trencianske Teplice, Rajecke Teplice, Lucky, Dudince.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214688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214688"/>
            <a:ext cx="771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3286125"/>
            <a:ext cx="1266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143375"/>
            <a:ext cx="1362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214813"/>
            <a:ext cx="1304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5286375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188" y="51435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25" y="4357688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00" y="5357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latin typeface="Arial Black" pitchFamily="34" charset="0"/>
              </a:rPr>
              <a:t>What  wonders !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179512" y="1025352"/>
            <a:ext cx="8964488" cy="5832648"/>
          </a:xfrm>
        </p:spPr>
        <p:txBody>
          <a:bodyPr/>
          <a:lstStyle/>
          <a:p>
            <a:pPr>
              <a:buNone/>
            </a:pPr>
            <a:r>
              <a:rPr lang="sk-SK" sz="2400" dirty="0" smtClean="0">
                <a:latin typeface="Arial Black" pitchFamily="34" charset="0"/>
              </a:rPr>
              <a:t>There are the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high mountains </a:t>
            </a:r>
            <a:r>
              <a:rPr lang="sk-SK" sz="2400" dirty="0" smtClean="0">
                <a:latin typeface="Arial Black" pitchFamily="34" charset="0"/>
              </a:rPr>
              <a:t>and the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deep valleys.The long rivers,  the unique lakes.</a:t>
            </a:r>
          </a:p>
          <a:p>
            <a:pPr>
              <a:buNone/>
            </a:pPr>
            <a:endParaRPr lang="sk-SK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 Black" pitchFamily="34" charset="0"/>
              </a:rPr>
              <a:t>The beautiful lowlands and the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picturesquare countryside</a:t>
            </a:r>
            <a:r>
              <a:rPr lang="sk-SK" sz="2400" b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r>
              <a:rPr lang="sk-SK" sz="2400" dirty="0" smtClean="0">
                <a:latin typeface="Arial Black" pitchFamily="34" charset="0"/>
              </a:rPr>
              <a:t>The wonderful fauna and flora.</a:t>
            </a:r>
          </a:p>
          <a:p>
            <a:pPr>
              <a:buNone/>
            </a:pPr>
            <a:r>
              <a:rPr lang="sk-SK" sz="2400" dirty="0" smtClean="0">
                <a:latin typeface="Arial Black" pitchFamily="34" charset="0"/>
              </a:rPr>
              <a:t>The extremelly 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large woods </a:t>
            </a:r>
            <a:r>
              <a:rPr lang="sk-SK" sz="2400" dirty="0" smtClean="0">
                <a:latin typeface="Arial Black" pitchFamily="34" charset="0"/>
              </a:rPr>
              <a:t>and the meadows   with the heards of sheep.</a:t>
            </a:r>
          </a:p>
          <a:p>
            <a:pPr>
              <a:buNone/>
            </a:pPr>
            <a:endParaRPr lang="sk-SK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sk-SK" sz="2400" dirty="0" smtClean="0">
                <a:latin typeface="Arial Black" pitchFamily="34" charset="0"/>
              </a:rPr>
              <a:t>Some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unique species </a:t>
            </a:r>
            <a:r>
              <a:rPr lang="sk-SK" sz="2400" dirty="0" smtClean="0">
                <a:latin typeface="Arial Black" pitchFamily="34" charset="0"/>
              </a:rPr>
              <a:t>like the flower called „Plesnivec“and the animal „Kamzík horský“.</a:t>
            </a:r>
          </a:p>
          <a:p>
            <a:endParaRPr lang="sk-SK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Black" pitchFamily="34" charset="0"/>
              </a:rPr>
              <a:t>An Unspoiled Nature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2928938"/>
            <a:ext cx="1500188" cy="971550"/>
          </a:xfrm>
          <a:noFill/>
        </p:spPr>
      </p:pic>
      <p:pic>
        <p:nvPicPr>
          <p:cNvPr id="1127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72250" y="1643063"/>
            <a:ext cx="1500188" cy="1285875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785938"/>
            <a:ext cx="1485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4143375"/>
            <a:ext cx="1414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2928938"/>
            <a:ext cx="14620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6988" y="1785938"/>
            <a:ext cx="15097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" y="4286250"/>
            <a:ext cx="15001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0" y="1643063"/>
            <a:ext cx="127158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0" y="3000375"/>
            <a:ext cx="13430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50" y="3071813"/>
            <a:ext cx="15716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25" y="435768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3" y="4357688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dirty="0" smtClean="0">
                <a:latin typeface="Arial Black" pitchFamily="34" charset="0"/>
              </a:rPr>
              <a:t>The Charming Castles, Facilities for the Tourists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400" b="1" dirty="0" smtClean="0"/>
              <a:t>The plate turned upside down-that´s the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 castle</a:t>
            </a:r>
          </a:p>
          <a:p>
            <a:r>
              <a:rPr lang="sk-SK" sz="2400" b="1" dirty="0" smtClean="0"/>
              <a:t>The largest one is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 castle</a:t>
            </a:r>
          </a:p>
          <a:p>
            <a:r>
              <a:rPr lang="sk-SK" sz="2400" b="1" dirty="0" smtClean="0"/>
              <a:t>The unique ones are the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Orava castle, Bojnice castle, Trencin</a:t>
            </a:r>
            <a:r>
              <a:rPr lang="sk-SK" sz="2400" b="1" dirty="0" smtClean="0"/>
              <a:t> and a lot of others.</a:t>
            </a:r>
          </a:p>
          <a:p>
            <a:r>
              <a:rPr lang="sk-SK" sz="2400" b="1" dirty="0" smtClean="0"/>
              <a:t>There are also lots of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ruins</a:t>
            </a:r>
            <a:r>
              <a:rPr lang="sk-SK" sz="2400" b="1" dirty="0" smtClean="0"/>
              <a:t> like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Devin, Beckov, Tematin...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r>
              <a:rPr lang="sk-SK" b="1" dirty="0" smtClean="0"/>
              <a:t>The most famous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riches </a:t>
            </a:r>
            <a:r>
              <a:rPr lang="sk-SK" b="1" dirty="0" smtClean="0"/>
              <a:t>of Slovakia are its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mountains, woods, lowlands, lakes and rivers.</a:t>
            </a:r>
          </a:p>
          <a:p>
            <a:r>
              <a:rPr lang="sk-SK" b="1" dirty="0" smtClean="0"/>
              <a:t>The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Tatras </a:t>
            </a:r>
            <a:r>
              <a:rPr lang="sk-SK" b="1" dirty="0" smtClean="0"/>
              <a:t>are only one of them, extraordinary !</a:t>
            </a:r>
          </a:p>
          <a:p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Zemplinska Sirava </a:t>
            </a:r>
            <a:r>
              <a:rPr lang="sk-SK" b="1" dirty="0" smtClean="0"/>
              <a:t>is called „The Slovak sea“.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vlnky01</Template>
  <TotalTime>269</TotalTime>
  <Words>552</Words>
  <Application>Microsoft Office PowerPoint</Application>
  <PresentationFormat>Prezentácia na obrazovke (4:3)</PresentationFormat>
  <Paragraphs>66</Paragraphs>
  <Slides>15</Slides>
  <Notes>2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 2</vt:lpstr>
      <vt:lpstr>Motív Office</vt:lpstr>
      <vt:lpstr>Nature and photo, Erasmus+</vt:lpstr>
      <vt:lpstr>Slovakia- What a Wonderful World</vt:lpstr>
      <vt:lpstr>A Fairyland Slovakia</vt:lpstr>
      <vt:lpstr>In the East, in the South, in the North, in the West, Wherever You Live, Your Home is the Best.</vt:lpstr>
      <vt:lpstr>The Wonderful Caves and the Natural Springs</vt:lpstr>
      <vt:lpstr>Spas     Our Wonderful Riches : there are so  lots  of them used for the treatment of various diseases.</vt:lpstr>
      <vt:lpstr>What  wonders !</vt:lpstr>
      <vt:lpstr>An Unspoiled Nature</vt:lpstr>
      <vt:lpstr>The Charming Castles, Facilities for the Tourists</vt:lpstr>
      <vt:lpstr>Charming Castles and other Natural Beauties</vt:lpstr>
      <vt:lpstr>The Outstanding Museums</vt:lpstr>
      <vt:lpstr>The  Outstanding Museums</vt:lpstr>
      <vt:lpstr>See  you in Slovakia!</vt:lpstr>
      <vt:lpstr>Recourses: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Slovakia- what a wonderful world</dc:title>
  <dc:creator>Gabi</dc:creator>
  <cp:lastModifiedBy>Uzivatel</cp:lastModifiedBy>
  <cp:revision>34</cp:revision>
  <dcterms:created xsi:type="dcterms:W3CDTF">2009-04-18T08:32:17Z</dcterms:created>
  <dcterms:modified xsi:type="dcterms:W3CDTF">2023-11-12T13:54:28Z</dcterms:modified>
</cp:coreProperties>
</file>