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7" r:id="rId1"/>
  </p:sldMasterIdLst>
  <p:notesMasterIdLst>
    <p:notesMasterId r:id="rId23"/>
  </p:notesMasterIdLst>
  <p:sldIdLst>
    <p:sldId id="353" r:id="rId2"/>
    <p:sldId id="354" r:id="rId3"/>
    <p:sldId id="355" r:id="rId4"/>
    <p:sldId id="356" r:id="rId5"/>
    <p:sldId id="357" r:id="rId6"/>
    <p:sldId id="341" r:id="rId7"/>
    <p:sldId id="268" r:id="rId8"/>
    <p:sldId id="269" r:id="rId9"/>
    <p:sldId id="342" r:id="rId10"/>
    <p:sldId id="343" r:id="rId11"/>
    <p:sldId id="344" r:id="rId12"/>
    <p:sldId id="345" r:id="rId13"/>
    <p:sldId id="346" r:id="rId14"/>
    <p:sldId id="347" r:id="rId15"/>
    <p:sldId id="348" r:id="rId16"/>
    <p:sldId id="270" r:id="rId17"/>
    <p:sldId id="278" r:id="rId18"/>
    <p:sldId id="349" r:id="rId19"/>
    <p:sldId id="350" r:id="rId20"/>
    <p:sldId id="316" r:id="rId21"/>
    <p:sldId id="352" r:id="rId22"/>
  </p:sldIdLst>
  <p:sldSz cx="9144000" cy="5143500" type="screen16x9"/>
  <p:notesSz cx="6858000" cy="9144000"/>
  <p:embeddedFontLst>
    <p:embeddedFont>
      <p:font typeface="Anaheim" panose="020B0604020202020204" charset="-18"/>
      <p:regular r:id="rId24"/>
    </p:embeddedFont>
    <p:embeddedFont>
      <p:font typeface="Hind" panose="020B0604020202020204" charset="-18"/>
      <p:regular r:id="rId25"/>
      <p:bold r:id="rId26"/>
    </p:embeddedFont>
    <p:embeddedFont>
      <p:font typeface="Londrina Solid" panose="020B0604020202020204" charset="0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EF686E5-B2AF-4AA5-B656-E25DC1DF1F08}">
  <a:tblStyle styleId="{3EF686E5-B2AF-4AA5-B656-E25DC1DF1F0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1" name="Google Shape;23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2" name="Google Shape;23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1534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3" name="Google Shape;2943;gedac56f2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4" name="Google Shape;2944;gedac56f2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9210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3" name="Google Shape;2943;gedac56f2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4" name="Google Shape;2944;gedac56f2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720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3" name="Google Shape;2943;gedac56f2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4" name="Google Shape;2944;gedac56f2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04977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3" name="Google Shape;2943;gedac56f2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4" name="Google Shape;2944;gedac56f2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17998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3" name="Google Shape;2943;gedac56f2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4" name="Google Shape;2944;gedac56f2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89415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3" name="Google Shape;2943;gedac56f2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4" name="Google Shape;2944;gedac56f2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67695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1" name="Google Shape;4021;g10d83609e8a_0_7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2" name="Google Shape;4022;g10d83609e8a_0_7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8" name="Google Shape;4748;g10d83609e8a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49" name="Google Shape;4749;g10d83609e8a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3" name="Google Shape;2943;gedac56f2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4" name="Google Shape;2944;gedac56f2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26624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1" name="Google Shape;4021;g10d83609e8a_0_7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2" name="Google Shape;4022;g10d83609e8a_0_7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1967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" name="Google Shape;2590;g10d8772b69e_0_10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1" name="Google Shape;2591;g10d8772b69e_0_10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6049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0" name="Google Shape;6990;g10d83609e8a_0_29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91" name="Google Shape;6991;g10d83609e8a_0_29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1" name="Google Shape;23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2" name="Google Shape;23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5906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1" name="Google Shape;2821;gf09f6a330b_0_15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2" name="Google Shape;2822;gf09f6a330b_0_15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2221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4" name="Google Shape;2694;gf09f6a330b_0_1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5" name="Google Shape;2695;gf09f6a330b_0_1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2624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3" name="Google Shape;2943;gedac56f2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4" name="Google Shape;2944;gedac56f2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6609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1" name="Google Shape;4021;g10d83609e8a_0_7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2" name="Google Shape;4022;g10d83609e8a_0_7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7269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3" name="Google Shape;3763;g10d83609e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4" name="Google Shape;3764;g10d83609e8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9" name="Google Shape;3919;gedac56f28e_0_6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0" name="Google Shape;3920;gedac56f28e_0_6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4" name="Google Shape;2694;gf09f6a330b_0_1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5" name="Google Shape;2695;gf09f6a330b_0_1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745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slide" Target="../slides/slide7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945488" y="2357650"/>
            <a:ext cx="5262600" cy="172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200575" y="4142400"/>
            <a:ext cx="4743000" cy="4617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4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10800000" flipH="1">
            <a:off x="0" y="61"/>
            <a:ext cx="2853959" cy="2324057"/>
          </a:xfrm>
          <a:custGeom>
            <a:avLst/>
            <a:gdLst/>
            <a:ahLst/>
            <a:cxnLst/>
            <a:rect l="l" t="t" r="r" b="b"/>
            <a:pathLst>
              <a:path w="47781" h="38911" extrusionOk="0">
                <a:moveTo>
                  <a:pt x="1" y="1"/>
                </a:moveTo>
                <a:lnTo>
                  <a:pt x="1" y="38910"/>
                </a:lnTo>
                <a:lnTo>
                  <a:pt x="47781" y="38910"/>
                </a:lnTo>
                <a:cubicBezTo>
                  <a:pt x="47495" y="37696"/>
                  <a:pt x="47030" y="36529"/>
                  <a:pt x="46376" y="35469"/>
                </a:cubicBezTo>
                <a:cubicBezTo>
                  <a:pt x="44161" y="31826"/>
                  <a:pt x="40220" y="29409"/>
                  <a:pt x="36041" y="28516"/>
                </a:cubicBezTo>
                <a:cubicBezTo>
                  <a:pt x="30814" y="27385"/>
                  <a:pt x="24873" y="28290"/>
                  <a:pt x="20515" y="25194"/>
                </a:cubicBezTo>
                <a:cubicBezTo>
                  <a:pt x="17598" y="23134"/>
                  <a:pt x="16039" y="19622"/>
                  <a:pt x="15229" y="16133"/>
                </a:cubicBezTo>
                <a:cubicBezTo>
                  <a:pt x="14443" y="12693"/>
                  <a:pt x="14217" y="8990"/>
                  <a:pt x="12348" y="6001"/>
                </a:cubicBezTo>
                <a:cubicBezTo>
                  <a:pt x="10740" y="3441"/>
                  <a:pt x="8038" y="1667"/>
                  <a:pt x="5132" y="786"/>
                </a:cubicBezTo>
                <a:cubicBezTo>
                  <a:pt x="3466" y="286"/>
                  <a:pt x="1739" y="48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6290050" y="2819436"/>
            <a:ext cx="2853959" cy="2324057"/>
          </a:xfrm>
          <a:custGeom>
            <a:avLst/>
            <a:gdLst/>
            <a:ahLst/>
            <a:cxnLst/>
            <a:rect l="l" t="t" r="r" b="b"/>
            <a:pathLst>
              <a:path w="47781" h="38911" extrusionOk="0">
                <a:moveTo>
                  <a:pt x="1" y="1"/>
                </a:moveTo>
                <a:lnTo>
                  <a:pt x="1" y="38910"/>
                </a:lnTo>
                <a:lnTo>
                  <a:pt x="47781" y="38910"/>
                </a:lnTo>
                <a:cubicBezTo>
                  <a:pt x="47495" y="37696"/>
                  <a:pt x="47030" y="36529"/>
                  <a:pt x="46376" y="35469"/>
                </a:cubicBezTo>
                <a:cubicBezTo>
                  <a:pt x="44161" y="31826"/>
                  <a:pt x="40220" y="29409"/>
                  <a:pt x="36041" y="28516"/>
                </a:cubicBezTo>
                <a:cubicBezTo>
                  <a:pt x="30814" y="27385"/>
                  <a:pt x="24873" y="28290"/>
                  <a:pt x="20515" y="25194"/>
                </a:cubicBezTo>
                <a:cubicBezTo>
                  <a:pt x="17598" y="23134"/>
                  <a:pt x="16039" y="19622"/>
                  <a:pt x="15229" y="16133"/>
                </a:cubicBezTo>
                <a:cubicBezTo>
                  <a:pt x="14443" y="12693"/>
                  <a:pt x="14217" y="8990"/>
                  <a:pt x="12348" y="6001"/>
                </a:cubicBezTo>
                <a:cubicBezTo>
                  <a:pt x="10740" y="3441"/>
                  <a:pt x="8038" y="1667"/>
                  <a:pt x="5132" y="786"/>
                </a:cubicBezTo>
                <a:cubicBezTo>
                  <a:pt x="3466" y="286"/>
                  <a:pt x="1739" y="48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-537825">
            <a:off x="-156003" y="1976196"/>
            <a:ext cx="444194" cy="1383977"/>
            <a:chOff x="2642275" y="5716900"/>
            <a:chExt cx="601300" cy="1873475"/>
          </a:xfrm>
        </p:grpSpPr>
        <p:sp>
          <p:nvSpPr>
            <p:cNvPr id="14" name="Google Shape;14;p2"/>
            <p:cNvSpPr/>
            <p:nvPr/>
          </p:nvSpPr>
          <p:spPr>
            <a:xfrm>
              <a:off x="2807775" y="5716900"/>
              <a:ext cx="269700" cy="175650"/>
            </a:xfrm>
            <a:custGeom>
              <a:avLst/>
              <a:gdLst/>
              <a:ahLst/>
              <a:cxnLst/>
              <a:rect l="l" t="t" r="r" b="b"/>
              <a:pathLst>
                <a:path w="10788" h="7026" extrusionOk="0">
                  <a:moveTo>
                    <a:pt x="656" y="1"/>
                  </a:moveTo>
                  <a:cubicBezTo>
                    <a:pt x="286" y="1"/>
                    <a:pt x="1" y="298"/>
                    <a:pt x="1" y="655"/>
                  </a:cubicBezTo>
                  <a:lnTo>
                    <a:pt x="1" y="6370"/>
                  </a:lnTo>
                  <a:cubicBezTo>
                    <a:pt x="1" y="6739"/>
                    <a:pt x="298" y="7025"/>
                    <a:pt x="656" y="7025"/>
                  </a:cubicBezTo>
                  <a:lnTo>
                    <a:pt x="10133" y="7025"/>
                  </a:lnTo>
                  <a:cubicBezTo>
                    <a:pt x="10490" y="7025"/>
                    <a:pt x="10776" y="6728"/>
                    <a:pt x="10788" y="6370"/>
                  </a:cubicBezTo>
                  <a:lnTo>
                    <a:pt x="10788" y="655"/>
                  </a:lnTo>
                  <a:cubicBezTo>
                    <a:pt x="10788" y="286"/>
                    <a:pt x="10490" y="1"/>
                    <a:pt x="101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642275" y="5892525"/>
              <a:ext cx="601300" cy="1697850"/>
            </a:xfrm>
            <a:custGeom>
              <a:avLst/>
              <a:gdLst/>
              <a:ahLst/>
              <a:cxnLst/>
              <a:rect l="l" t="t" r="r" b="b"/>
              <a:pathLst>
                <a:path w="24052" h="67914" extrusionOk="0">
                  <a:moveTo>
                    <a:pt x="8002" y="0"/>
                  </a:moveTo>
                  <a:lnTo>
                    <a:pt x="8002" y="1989"/>
                  </a:lnTo>
                  <a:cubicBezTo>
                    <a:pt x="8002" y="2334"/>
                    <a:pt x="7907" y="2667"/>
                    <a:pt x="7704" y="2941"/>
                  </a:cubicBezTo>
                  <a:lnTo>
                    <a:pt x="799" y="12799"/>
                  </a:lnTo>
                  <a:cubicBezTo>
                    <a:pt x="287" y="13561"/>
                    <a:pt x="1" y="14454"/>
                    <a:pt x="1" y="15359"/>
                  </a:cubicBezTo>
                  <a:lnTo>
                    <a:pt x="1" y="63651"/>
                  </a:lnTo>
                  <a:lnTo>
                    <a:pt x="120" y="63651"/>
                  </a:lnTo>
                  <a:cubicBezTo>
                    <a:pt x="120" y="66008"/>
                    <a:pt x="2025" y="67913"/>
                    <a:pt x="4370" y="67913"/>
                  </a:cubicBezTo>
                  <a:cubicBezTo>
                    <a:pt x="5906" y="67913"/>
                    <a:pt x="7264" y="67092"/>
                    <a:pt x="8002" y="65865"/>
                  </a:cubicBezTo>
                  <a:cubicBezTo>
                    <a:pt x="8752" y="67092"/>
                    <a:pt x="10109" y="67913"/>
                    <a:pt x="11633" y="67913"/>
                  </a:cubicBezTo>
                  <a:cubicBezTo>
                    <a:pt x="13562" y="67913"/>
                    <a:pt x="15181" y="66639"/>
                    <a:pt x="15717" y="64901"/>
                  </a:cubicBezTo>
                  <a:cubicBezTo>
                    <a:pt x="16253" y="66639"/>
                    <a:pt x="17872" y="67913"/>
                    <a:pt x="19789" y="67913"/>
                  </a:cubicBezTo>
                  <a:cubicBezTo>
                    <a:pt x="22146" y="67913"/>
                    <a:pt x="24051" y="65996"/>
                    <a:pt x="24051" y="63651"/>
                  </a:cubicBezTo>
                  <a:lnTo>
                    <a:pt x="24051" y="15359"/>
                  </a:lnTo>
                  <a:lnTo>
                    <a:pt x="24040" y="15359"/>
                  </a:lnTo>
                  <a:cubicBezTo>
                    <a:pt x="24040" y="14431"/>
                    <a:pt x="23754" y="13538"/>
                    <a:pt x="23230" y="12799"/>
                  </a:cubicBezTo>
                  <a:lnTo>
                    <a:pt x="16324" y="2941"/>
                  </a:lnTo>
                  <a:cubicBezTo>
                    <a:pt x="16134" y="2667"/>
                    <a:pt x="16027" y="2334"/>
                    <a:pt x="16027" y="1989"/>
                  </a:cubicBezTo>
                  <a:lnTo>
                    <a:pt x="16027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6;p2"/>
          <p:cNvGrpSpPr/>
          <p:nvPr/>
        </p:nvGrpSpPr>
        <p:grpSpPr>
          <a:xfrm rot="3680464">
            <a:off x="379357" y="1376599"/>
            <a:ext cx="744158" cy="981111"/>
            <a:chOff x="4326425" y="5583250"/>
            <a:chExt cx="744150" cy="981100"/>
          </a:xfrm>
        </p:grpSpPr>
        <p:sp>
          <p:nvSpPr>
            <p:cNvPr id="17" name="Google Shape;17;p2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42;p2"/>
          <p:cNvGrpSpPr/>
          <p:nvPr/>
        </p:nvGrpSpPr>
        <p:grpSpPr>
          <a:xfrm>
            <a:off x="281172" y="3188518"/>
            <a:ext cx="864443" cy="1751954"/>
            <a:chOff x="1803775" y="5029925"/>
            <a:chExt cx="655775" cy="1329050"/>
          </a:xfrm>
        </p:grpSpPr>
        <p:sp>
          <p:nvSpPr>
            <p:cNvPr id="43" name="Google Shape;43;p2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" name="Google Shape;54;p2"/>
          <p:cNvGrpSpPr/>
          <p:nvPr/>
        </p:nvGrpSpPr>
        <p:grpSpPr>
          <a:xfrm rot="3680486">
            <a:off x="8153213" y="2520975"/>
            <a:ext cx="962017" cy="1268340"/>
            <a:chOff x="4326425" y="5583250"/>
            <a:chExt cx="744150" cy="981100"/>
          </a:xfrm>
        </p:grpSpPr>
        <p:sp>
          <p:nvSpPr>
            <p:cNvPr id="55" name="Google Shape;55;p2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" name="Google Shape;80;p2"/>
          <p:cNvGrpSpPr/>
          <p:nvPr/>
        </p:nvGrpSpPr>
        <p:grpSpPr>
          <a:xfrm rot="1350639">
            <a:off x="8853220" y="625004"/>
            <a:ext cx="335945" cy="975417"/>
            <a:chOff x="1460575" y="5630575"/>
            <a:chExt cx="645350" cy="1873775"/>
          </a:xfrm>
        </p:grpSpPr>
        <p:sp>
          <p:nvSpPr>
            <p:cNvPr id="81" name="Google Shape;81;p2"/>
            <p:cNvSpPr/>
            <p:nvPr/>
          </p:nvSpPr>
          <p:spPr>
            <a:xfrm>
              <a:off x="1648400" y="5630575"/>
              <a:ext cx="269700" cy="175650"/>
            </a:xfrm>
            <a:custGeom>
              <a:avLst/>
              <a:gdLst/>
              <a:ahLst/>
              <a:cxnLst/>
              <a:rect l="l" t="t" r="r" b="b"/>
              <a:pathLst>
                <a:path w="10788" h="7026" extrusionOk="0">
                  <a:moveTo>
                    <a:pt x="656" y="1"/>
                  </a:moveTo>
                  <a:cubicBezTo>
                    <a:pt x="287" y="1"/>
                    <a:pt x="1" y="298"/>
                    <a:pt x="1" y="656"/>
                  </a:cubicBezTo>
                  <a:lnTo>
                    <a:pt x="1" y="6371"/>
                  </a:lnTo>
                  <a:cubicBezTo>
                    <a:pt x="1" y="6740"/>
                    <a:pt x="298" y="7025"/>
                    <a:pt x="656" y="7025"/>
                  </a:cubicBezTo>
                  <a:lnTo>
                    <a:pt x="10133" y="7025"/>
                  </a:lnTo>
                  <a:cubicBezTo>
                    <a:pt x="10490" y="7025"/>
                    <a:pt x="10776" y="6740"/>
                    <a:pt x="10788" y="6371"/>
                  </a:cubicBezTo>
                  <a:lnTo>
                    <a:pt x="10788" y="656"/>
                  </a:lnTo>
                  <a:cubicBezTo>
                    <a:pt x="10788" y="275"/>
                    <a:pt x="10490" y="1"/>
                    <a:pt x="101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460575" y="5806500"/>
              <a:ext cx="645350" cy="1697850"/>
            </a:xfrm>
            <a:custGeom>
              <a:avLst/>
              <a:gdLst/>
              <a:ahLst/>
              <a:cxnLst/>
              <a:rect l="l" t="t" r="r" b="b"/>
              <a:pathLst>
                <a:path w="25814" h="67914" extrusionOk="0">
                  <a:moveTo>
                    <a:pt x="8597" y="0"/>
                  </a:moveTo>
                  <a:lnTo>
                    <a:pt x="8597" y="512"/>
                  </a:lnTo>
                  <a:cubicBezTo>
                    <a:pt x="8597" y="941"/>
                    <a:pt x="8347" y="1322"/>
                    <a:pt x="7942" y="1489"/>
                  </a:cubicBezTo>
                  <a:cubicBezTo>
                    <a:pt x="3275" y="3441"/>
                    <a:pt x="1" y="8037"/>
                    <a:pt x="1" y="13407"/>
                  </a:cubicBezTo>
                  <a:lnTo>
                    <a:pt x="1" y="63651"/>
                  </a:lnTo>
                  <a:lnTo>
                    <a:pt x="132" y="63651"/>
                  </a:lnTo>
                  <a:cubicBezTo>
                    <a:pt x="132" y="66008"/>
                    <a:pt x="2192" y="67913"/>
                    <a:pt x="4704" y="67913"/>
                  </a:cubicBezTo>
                  <a:cubicBezTo>
                    <a:pt x="6359" y="67913"/>
                    <a:pt x="7800" y="67092"/>
                    <a:pt x="8597" y="65866"/>
                  </a:cubicBezTo>
                  <a:cubicBezTo>
                    <a:pt x="9407" y="67092"/>
                    <a:pt x="10848" y="67913"/>
                    <a:pt x="12503" y="67913"/>
                  </a:cubicBezTo>
                  <a:cubicBezTo>
                    <a:pt x="14550" y="67913"/>
                    <a:pt x="16301" y="66639"/>
                    <a:pt x="16872" y="64901"/>
                  </a:cubicBezTo>
                  <a:cubicBezTo>
                    <a:pt x="17456" y="66639"/>
                    <a:pt x="19182" y="67913"/>
                    <a:pt x="21254" y="67913"/>
                  </a:cubicBezTo>
                  <a:cubicBezTo>
                    <a:pt x="23778" y="67913"/>
                    <a:pt x="25814" y="66008"/>
                    <a:pt x="25814" y="63651"/>
                  </a:cubicBezTo>
                  <a:lnTo>
                    <a:pt x="25814" y="13407"/>
                  </a:lnTo>
                  <a:cubicBezTo>
                    <a:pt x="25814" y="8037"/>
                    <a:pt x="22540" y="3441"/>
                    <a:pt x="17872" y="1489"/>
                  </a:cubicBezTo>
                  <a:cubicBezTo>
                    <a:pt x="17467" y="1310"/>
                    <a:pt x="17206" y="941"/>
                    <a:pt x="17206" y="512"/>
                  </a:cubicBezTo>
                  <a:lnTo>
                    <a:pt x="17206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" name="Google Shape;83;p2"/>
          <p:cNvSpPr/>
          <p:nvPr/>
        </p:nvSpPr>
        <p:spPr>
          <a:xfrm rot="1078197">
            <a:off x="538144" y="2615762"/>
            <a:ext cx="142844" cy="302822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2"/>
          <p:cNvSpPr/>
          <p:nvPr/>
        </p:nvSpPr>
        <p:spPr>
          <a:xfrm rot="-2700996">
            <a:off x="265904" y="4704184"/>
            <a:ext cx="142836" cy="302854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2"/>
          <p:cNvSpPr/>
          <p:nvPr/>
        </p:nvSpPr>
        <p:spPr>
          <a:xfrm rot="1623075">
            <a:off x="8616870" y="4195840"/>
            <a:ext cx="225062" cy="477144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2"/>
          <p:cNvSpPr/>
          <p:nvPr/>
        </p:nvSpPr>
        <p:spPr>
          <a:xfrm rot="-1229716">
            <a:off x="8871756" y="1848082"/>
            <a:ext cx="169977" cy="360335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" name="Google Shape;87;p2"/>
          <p:cNvGrpSpPr/>
          <p:nvPr/>
        </p:nvGrpSpPr>
        <p:grpSpPr>
          <a:xfrm rot="-1269334">
            <a:off x="7492058" y="3707781"/>
            <a:ext cx="601297" cy="1873742"/>
            <a:chOff x="3855225" y="5718400"/>
            <a:chExt cx="601300" cy="1873750"/>
          </a:xfrm>
        </p:grpSpPr>
        <p:sp>
          <p:nvSpPr>
            <p:cNvPr id="88" name="Google Shape;88;p2"/>
            <p:cNvSpPr/>
            <p:nvPr/>
          </p:nvSpPr>
          <p:spPr>
            <a:xfrm>
              <a:off x="4020125" y="5718400"/>
              <a:ext cx="269700" cy="175625"/>
            </a:xfrm>
            <a:custGeom>
              <a:avLst/>
              <a:gdLst/>
              <a:ahLst/>
              <a:cxnLst/>
              <a:rect l="l" t="t" r="r" b="b"/>
              <a:pathLst>
                <a:path w="10788" h="7025" extrusionOk="0">
                  <a:moveTo>
                    <a:pt x="644" y="0"/>
                  </a:moveTo>
                  <a:cubicBezTo>
                    <a:pt x="275" y="0"/>
                    <a:pt x="1" y="298"/>
                    <a:pt x="1" y="655"/>
                  </a:cubicBezTo>
                  <a:lnTo>
                    <a:pt x="1" y="6370"/>
                  </a:lnTo>
                  <a:cubicBezTo>
                    <a:pt x="1" y="6739"/>
                    <a:pt x="298" y="7025"/>
                    <a:pt x="644" y="7025"/>
                  </a:cubicBezTo>
                  <a:lnTo>
                    <a:pt x="10133" y="7025"/>
                  </a:lnTo>
                  <a:cubicBezTo>
                    <a:pt x="10490" y="7025"/>
                    <a:pt x="10788" y="6739"/>
                    <a:pt x="10788" y="6370"/>
                  </a:cubicBezTo>
                  <a:lnTo>
                    <a:pt x="10788" y="655"/>
                  </a:lnTo>
                  <a:cubicBezTo>
                    <a:pt x="10788" y="274"/>
                    <a:pt x="10490" y="0"/>
                    <a:pt x="101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3855225" y="5894300"/>
              <a:ext cx="601300" cy="1697850"/>
            </a:xfrm>
            <a:custGeom>
              <a:avLst/>
              <a:gdLst/>
              <a:ahLst/>
              <a:cxnLst/>
              <a:rect l="l" t="t" r="r" b="b"/>
              <a:pathLst>
                <a:path w="24052" h="67914" extrusionOk="0">
                  <a:moveTo>
                    <a:pt x="8002" y="1"/>
                  </a:moveTo>
                  <a:lnTo>
                    <a:pt x="8002" y="1989"/>
                  </a:lnTo>
                  <a:cubicBezTo>
                    <a:pt x="8002" y="2334"/>
                    <a:pt x="7907" y="2668"/>
                    <a:pt x="7704" y="2941"/>
                  </a:cubicBezTo>
                  <a:lnTo>
                    <a:pt x="798" y="12800"/>
                  </a:lnTo>
                  <a:cubicBezTo>
                    <a:pt x="287" y="13562"/>
                    <a:pt x="1" y="14455"/>
                    <a:pt x="1" y="15360"/>
                  </a:cubicBezTo>
                  <a:lnTo>
                    <a:pt x="1" y="24837"/>
                  </a:lnTo>
                  <a:lnTo>
                    <a:pt x="167" y="25135"/>
                  </a:lnTo>
                  <a:cubicBezTo>
                    <a:pt x="489" y="25742"/>
                    <a:pt x="656" y="26421"/>
                    <a:pt x="656" y="27099"/>
                  </a:cubicBezTo>
                  <a:lnTo>
                    <a:pt x="656" y="47816"/>
                  </a:lnTo>
                  <a:cubicBezTo>
                    <a:pt x="656" y="48280"/>
                    <a:pt x="560" y="48733"/>
                    <a:pt x="370" y="49161"/>
                  </a:cubicBezTo>
                  <a:lnTo>
                    <a:pt x="1" y="50007"/>
                  </a:lnTo>
                  <a:lnTo>
                    <a:pt x="1" y="63651"/>
                  </a:lnTo>
                  <a:lnTo>
                    <a:pt x="120" y="63651"/>
                  </a:lnTo>
                  <a:cubicBezTo>
                    <a:pt x="120" y="66009"/>
                    <a:pt x="2025" y="67914"/>
                    <a:pt x="4370" y="67914"/>
                  </a:cubicBezTo>
                  <a:cubicBezTo>
                    <a:pt x="5906" y="67914"/>
                    <a:pt x="7264" y="67092"/>
                    <a:pt x="8002" y="65866"/>
                  </a:cubicBezTo>
                  <a:cubicBezTo>
                    <a:pt x="8752" y="67092"/>
                    <a:pt x="10109" y="67914"/>
                    <a:pt x="11633" y="67914"/>
                  </a:cubicBezTo>
                  <a:cubicBezTo>
                    <a:pt x="13562" y="67914"/>
                    <a:pt x="15181" y="66640"/>
                    <a:pt x="15717" y="64901"/>
                  </a:cubicBezTo>
                  <a:cubicBezTo>
                    <a:pt x="16253" y="66640"/>
                    <a:pt x="17872" y="67914"/>
                    <a:pt x="19789" y="67914"/>
                  </a:cubicBezTo>
                  <a:cubicBezTo>
                    <a:pt x="22146" y="67914"/>
                    <a:pt x="24051" y="66009"/>
                    <a:pt x="24051" y="63651"/>
                  </a:cubicBezTo>
                  <a:lnTo>
                    <a:pt x="24051" y="50007"/>
                  </a:lnTo>
                  <a:lnTo>
                    <a:pt x="23682" y="49161"/>
                  </a:lnTo>
                  <a:cubicBezTo>
                    <a:pt x="23504" y="48745"/>
                    <a:pt x="23397" y="48280"/>
                    <a:pt x="23397" y="47816"/>
                  </a:cubicBezTo>
                  <a:lnTo>
                    <a:pt x="23397" y="27099"/>
                  </a:lnTo>
                  <a:cubicBezTo>
                    <a:pt x="23361" y="26421"/>
                    <a:pt x="23528" y="25730"/>
                    <a:pt x="23861" y="25135"/>
                  </a:cubicBezTo>
                  <a:lnTo>
                    <a:pt x="24016" y="24837"/>
                  </a:lnTo>
                  <a:lnTo>
                    <a:pt x="24016" y="15360"/>
                  </a:lnTo>
                  <a:cubicBezTo>
                    <a:pt x="24016" y="14431"/>
                    <a:pt x="23742" y="13538"/>
                    <a:pt x="23218" y="12800"/>
                  </a:cubicBezTo>
                  <a:lnTo>
                    <a:pt x="16312" y="2941"/>
                  </a:lnTo>
                  <a:cubicBezTo>
                    <a:pt x="16122" y="2668"/>
                    <a:pt x="16015" y="2334"/>
                    <a:pt x="16015" y="1989"/>
                  </a:cubicBezTo>
                  <a:lnTo>
                    <a:pt x="16015" y="1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_1_1">
    <p:spTree>
      <p:nvGrpSpPr>
        <p:cNvPr id="1" name="Shape 2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6" name="Google Shape;2156;p54"/>
          <p:cNvGrpSpPr/>
          <p:nvPr/>
        </p:nvGrpSpPr>
        <p:grpSpPr>
          <a:xfrm flipH="1">
            <a:off x="-297723" y="-391764"/>
            <a:ext cx="9946946" cy="5614267"/>
            <a:chOff x="-539780" y="-391764"/>
            <a:chExt cx="9946946" cy="5614267"/>
          </a:xfrm>
        </p:grpSpPr>
        <p:sp>
          <p:nvSpPr>
            <p:cNvPr id="2157" name="Google Shape;2157;p54"/>
            <p:cNvSpPr/>
            <p:nvPr/>
          </p:nvSpPr>
          <p:spPr>
            <a:xfrm rot="10800000">
              <a:off x="6306883" y="100"/>
              <a:ext cx="2837116" cy="1382800"/>
            </a:xfrm>
            <a:custGeom>
              <a:avLst/>
              <a:gdLst/>
              <a:ahLst/>
              <a:cxnLst/>
              <a:rect l="l" t="t" r="r" b="b"/>
              <a:pathLst>
                <a:path w="47781" h="38911" extrusionOk="0">
                  <a:moveTo>
                    <a:pt x="1" y="1"/>
                  </a:moveTo>
                  <a:lnTo>
                    <a:pt x="1" y="38910"/>
                  </a:lnTo>
                  <a:lnTo>
                    <a:pt x="47781" y="38910"/>
                  </a:lnTo>
                  <a:cubicBezTo>
                    <a:pt x="47495" y="37696"/>
                    <a:pt x="47030" y="36529"/>
                    <a:pt x="46376" y="35469"/>
                  </a:cubicBezTo>
                  <a:cubicBezTo>
                    <a:pt x="44161" y="31826"/>
                    <a:pt x="40220" y="29409"/>
                    <a:pt x="36041" y="28516"/>
                  </a:cubicBezTo>
                  <a:cubicBezTo>
                    <a:pt x="30814" y="27385"/>
                    <a:pt x="24873" y="28290"/>
                    <a:pt x="20515" y="25194"/>
                  </a:cubicBezTo>
                  <a:cubicBezTo>
                    <a:pt x="17598" y="23134"/>
                    <a:pt x="16039" y="19622"/>
                    <a:pt x="15229" y="16133"/>
                  </a:cubicBezTo>
                  <a:cubicBezTo>
                    <a:pt x="14443" y="12693"/>
                    <a:pt x="14217" y="8990"/>
                    <a:pt x="12348" y="6001"/>
                  </a:cubicBezTo>
                  <a:cubicBezTo>
                    <a:pt x="10740" y="3441"/>
                    <a:pt x="8038" y="1667"/>
                    <a:pt x="5132" y="786"/>
                  </a:cubicBezTo>
                  <a:cubicBezTo>
                    <a:pt x="3466" y="286"/>
                    <a:pt x="1739" y="48"/>
                    <a:pt x="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58" name="Google Shape;2158;p54"/>
            <p:cNvGrpSpPr/>
            <p:nvPr/>
          </p:nvGrpSpPr>
          <p:grpSpPr>
            <a:xfrm rot="10380338" flipH="1">
              <a:off x="8281697" y="841273"/>
              <a:ext cx="298372" cy="866322"/>
              <a:chOff x="1460575" y="5630575"/>
              <a:chExt cx="645350" cy="1873775"/>
            </a:xfrm>
          </p:grpSpPr>
          <p:sp>
            <p:nvSpPr>
              <p:cNvPr id="2159" name="Google Shape;2159;p54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0" name="Google Shape;2160;p54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161" name="Google Shape;2161;p54"/>
            <p:cNvSpPr/>
            <p:nvPr/>
          </p:nvSpPr>
          <p:spPr>
            <a:xfrm rot="-9019529" flipH="1">
              <a:off x="8349447" y="1480618"/>
              <a:ext cx="121194" cy="85584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54"/>
            <p:cNvSpPr/>
            <p:nvPr/>
          </p:nvSpPr>
          <p:spPr>
            <a:xfrm rot="-1866940">
              <a:off x="6657505" y="-262757"/>
              <a:ext cx="179690" cy="117011"/>
            </a:xfrm>
            <a:custGeom>
              <a:avLst/>
              <a:gdLst/>
              <a:ahLst/>
              <a:cxnLst/>
              <a:rect l="l" t="t" r="r" b="b"/>
              <a:pathLst>
                <a:path w="10788" h="7025" extrusionOk="0">
                  <a:moveTo>
                    <a:pt x="644" y="0"/>
                  </a:moveTo>
                  <a:cubicBezTo>
                    <a:pt x="275" y="0"/>
                    <a:pt x="1" y="298"/>
                    <a:pt x="1" y="655"/>
                  </a:cubicBezTo>
                  <a:lnTo>
                    <a:pt x="1" y="6370"/>
                  </a:lnTo>
                  <a:cubicBezTo>
                    <a:pt x="1" y="6739"/>
                    <a:pt x="298" y="7025"/>
                    <a:pt x="644" y="7025"/>
                  </a:cubicBezTo>
                  <a:lnTo>
                    <a:pt x="10133" y="7025"/>
                  </a:lnTo>
                  <a:cubicBezTo>
                    <a:pt x="10490" y="7025"/>
                    <a:pt x="10788" y="6739"/>
                    <a:pt x="10788" y="6370"/>
                  </a:cubicBezTo>
                  <a:lnTo>
                    <a:pt x="10788" y="655"/>
                  </a:lnTo>
                  <a:cubicBezTo>
                    <a:pt x="10788" y="274"/>
                    <a:pt x="10490" y="0"/>
                    <a:pt x="101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54"/>
            <p:cNvSpPr/>
            <p:nvPr/>
          </p:nvSpPr>
          <p:spPr>
            <a:xfrm rot="-1866940">
              <a:off x="6870167" y="-235692"/>
              <a:ext cx="400620" cy="1131205"/>
            </a:xfrm>
            <a:custGeom>
              <a:avLst/>
              <a:gdLst/>
              <a:ahLst/>
              <a:cxnLst/>
              <a:rect l="l" t="t" r="r" b="b"/>
              <a:pathLst>
                <a:path w="24052" h="67914" extrusionOk="0">
                  <a:moveTo>
                    <a:pt x="8002" y="1"/>
                  </a:moveTo>
                  <a:lnTo>
                    <a:pt x="8002" y="1989"/>
                  </a:lnTo>
                  <a:cubicBezTo>
                    <a:pt x="8002" y="2334"/>
                    <a:pt x="7907" y="2668"/>
                    <a:pt x="7704" y="2941"/>
                  </a:cubicBezTo>
                  <a:lnTo>
                    <a:pt x="798" y="12800"/>
                  </a:lnTo>
                  <a:cubicBezTo>
                    <a:pt x="287" y="13562"/>
                    <a:pt x="1" y="14455"/>
                    <a:pt x="1" y="15360"/>
                  </a:cubicBezTo>
                  <a:lnTo>
                    <a:pt x="1" y="24837"/>
                  </a:lnTo>
                  <a:lnTo>
                    <a:pt x="167" y="25135"/>
                  </a:lnTo>
                  <a:cubicBezTo>
                    <a:pt x="489" y="25742"/>
                    <a:pt x="656" y="26421"/>
                    <a:pt x="656" y="27099"/>
                  </a:cubicBezTo>
                  <a:lnTo>
                    <a:pt x="656" y="47816"/>
                  </a:lnTo>
                  <a:cubicBezTo>
                    <a:pt x="656" y="48280"/>
                    <a:pt x="560" y="48733"/>
                    <a:pt x="370" y="49161"/>
                  </a:cubicBezTo>
                  <a:lnTo>
                    <a:pt x="1" y="50007"/>
                  </a:lnTo>
                  <a:lnTo>
                    <a:pt x="1" y="63651"/>
                  </a:lnTo>
                  <a:lnTo>
                    <a:pt x="120" y="63651"/>
                  </a:lnTo>
                  <a:cubicBezTo>
                    <a:pt x="120" y="66009"/>
                    <a:pt x="2025" y="67914"/>
                    <a:pt x="4370" y="67914"/>
                  </a:cubicBezTo>
                  <a:cubicBezTo>
                    <a:pt x="5906" y="67914"/>
                    <a:pt x="7264" y="67092"/>
                    <a:pt x="8002" y="65866"/>
                  </a:cubicBezTo>
                  <a:cubicBezTo>
                    <a:pt x="8752" y="67092"/>
                    <a:pt x="10109" y="67914"/>
                    <a:pt x="11633" y="67914"/>
                  </a:cubicBezTo>
                  <a:cubicBezTo>
                    <a:pt x="13562" y="67914"/>
                    <a:pt x="15181" y="66640"/>
                    <a:pt x="15717" y="64901"/>
                  </a:cubicBezTo>
                  <a:cubicBezTo>
                    <a:pt x="16253" y="66640"/>
                    <a:pt x="17872" y="67914"/>
                    <a:pt x="19789" y="67914"/>
                  </a:cubicBezTo>
                  <a:cubicBezTo>
                    <a:pt x="22146" y="67914"/>
                    <a:pt x="24051" y="66009"/>
                    <a:pt x="24051" y="63651"/>
                  </a:cubicBezTo>
                  <a:lnTo>
                    <a:pt x="24051" y="50007"/>
                  </a:lnTo>
                  <a:lnTo>
                    <a:pt x="23682" y="49161"/>
                  </a:lnTo>
                  <a:cubicBezTo>
                    <a:pt x="23504" y="48745"/>
                    <a:pt x="23397" y="48280"/>
                    <a:pt x="23397" y="47816"/>
                  </a:cubicBezTo>
                  <a:lnTo>
                    <a:pt x="23397" y="27099"/>
                  </a:lnTo>
                  <a:cubicBezTo>
                    <a:pt x="23361" y="26421"/>
                    <a:pt x="23528" y="25730"/>
                    <a:pt x="23861" y="25135"/>
                  </a:cubicBezTo>
                  <a:lnTo>
                    <a:pt x="24016" y="24837"/>
                  </a:lnTo>
                  <a:lnTo>
                    <a:pt x="24016" y="15360"/>
                  </a:lnTo>
                  <a:cubicBezTo>
                    <a:pt x="24016" y="14431"/>
                    <a:pt x="23742" y="13538"/>
                    <a:pt x="23218" y="12800"/>
                  </a:cubicBezTo>
                  <a:lnTo>
                    <a:pt x="16312" y="2941"/>
                  </a:lnTo>
                  <a:cubicBezTo>
                    <a:pt x="16122" y="2668"/>
                    <a:pt x="16015" y="2334"/>
                    <a:pt x="16015" y="1989"/>
                  </a:cubicBezTo>
                  <a:lnTo>
                    <a:pt x="16015" y="1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54"/>
            <p:cNvSpPr/>
            <p:nvPr/>
          </p:nvSpPr>
          <p:spPr>
            <a:xfrm rot="1865792">
              <a:off x="83352" y="3799273"/>
              <a:ext cx="202861" cy="726207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54"/>
            <p:cNvSpPr/>
            <p:nvPr/>
          </p:nvSpPr>
          <p:spPr>
            <a:xfrm rot="1865792">
              <a:off x="133591" y="4102064"/>
              <a:ext cx="254713" cy="645879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54"/>
            <p:cNvSpPr/>
            <p:nvPr/>
          </p:nvSpPr>
          <p:spPr>
            <a:xfrm rot="1865792">
              <a:off x="30265" y="4350154"/>
              <a:ext cx="264223" cy="615694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54"/>
            <p:cNvSpPr/>
            <p:nvPr/>
          </p:nvSpPr>
          <p:spPr>
            <a:xfrm rot="1865792">
              <a:off x="-47046" y="4585932"/>
              <a:ext cx="300004" cy="602379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54"/>
            <p:cNvSpPr/>
            <p:nvPr/>
          </p:nvSpPr>
          <p:spPr>
            <a:xfrm rot="1865792">
              <a:off x="-210435" y="4171368"/>
              <a:ext cx="303616" cy="641027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54"/>
            <p:cNvSpPr/>
            <p:nvPr/>
          </p:nvSpPr>
          <p:spPr>
            <a:xfrm rot="1865792">
              <a:off x="-446738" y="4508734"/>
              <a:ext cx="436237" cy="481666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54"/>
            <p:cNvSpPr/>
            <p:nvPr/>
          </p:nvSpPr>
          <p:spPr>
            <a:xfrm rot="1865792">
              <a:off x="-62853" y="3785949"/>
              <a:ext cx="249778" cy="1465481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54"/>
            <p:cNvSpPr/>
            <p:nvPr/>
          </p:nvSpPr>
          <p:spPr>
            <a:xfrm rot="1865792">
              <a:off x="142149" y="4097871"/>
              <a:ext cx="226816" cy="630828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54"/>
            <p:cNvSpPr/>
            <p:nvPr/>
          </p:nvSpPr>
          <p:spPr>
            <a:xfrm rot="1865792">
              <a:off x="42855" y="4350098"/>
              <a:ext cx="247821" cy="579637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54"/>
            <p:cNvSpPr/>
            <p:nvPr/>
          </p:nvSpPr>
          <p:spPr>
            <a:xfrm rot="1865792">
              <a:off x="-421050" y="4475648"/>
              <a:ext cx="688607" cy="610484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54"/>
            <p:cNvSpPr/>
            <p:nvPr/>
          </p:nvSpPr>
          <p:spPr>
            <a:xfrm rot="1865792">
              <a:off x="-184266" y="4178291"/>
              <a:ext cx="290494" cy="628237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54"/>
            <p:cNvSpPr/>
            <p:nvPr/>
          </p:nvSpPr>
          <p:spPr>
            <a:xfrm rot="3492532">
              <a:off x="6233657" y="-64667"/>
              <a:ext cx="210056" cy="540624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54"/>
            <p:cNvSpPr/>
            <p:nvPr/>
          </p:nvSpPr>
          <p:spPr>
            <a:xfrm rot="3492532">
              <a:off x="6095836" y="336713"/>
              <a:ext cx="193063" cy="35270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54"/>
            <p:cNvSpPr/>
            <p:nvPr/>
          </p:nvSpPr>
          <p:spPr>
            <a:xfrm rot="3492532">
              <a:off x="5883564" y="164879"/>
              <a:ext cx="252040" cy="283898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54"/>
            <p:cNvSpPr/>
            <p:nvPr/>
          </p:nvSpPr>
          <p:spPr>
            <a:xfrm rot="3492532">
              <a:off x="6120466" y="-64129"/>
              <a:ext cx="236663" cy="900682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54"/>
            <p:cNvSpPr/>
            <p:nvPr/>
          </p:nvSpPr>
          <p:spPr>
            <a:xfrm rot="3492532">
              <a:off x="5836154" y="187942"/>
              <a:ext cx="485471" cy="426494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54"/>
            <p:cNvSpPr/>
            <p:nvPr/>
          </p:nvSpPr>
          <p:spPr>
            <a:xfrm rot="3492532">
              <a:off x="6370591" y="95465"/>
              <a:ext cx="96222" cy="10422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54"/>
            <p:cNvSpPr/>
            <p:nvPr/>
          </p:nvSpPr>
          <p:spPr>
            <a:xfrm rot="3492532">
              <a:off x="6247431" y="137660"/>
              <a:ext cx="148816" cy="143673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54"/>
            <p:cNvSpPr/>
            <p:nvPr/>
          </p:nvSpPr>
          <p:spPr>
            <a:xfrm rot="3492532">
              <a:off x="6168474" y="210915"/>
              <a:ext cx="146877" cy="119624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54"/>
            <p:cNvSpPr/>
            <p:nvPr/>
          </p:nvSpPr>
          <p:spPr>
            <a:xfrm rot="3492532">
              <a:off x="6210662" y="491695"/>
              <a:ext cx="65737" cy="83053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54"/>
            <p:cNvSpPr/>
            <p:nvPr/>
          </p:nvSpPr>
          <p:spPr>
            <a:xfrm rot="3492532">
              <a:off x="6120561" y="484652"/>
              <a:ext cx="89489" cy="105836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54"/>
            <p:cNvSpPr/>
            <p:nvPr/>
          </p:nvSpPr>
          <p:spPr>
            <a:xfrm rot="3492532">
              <a:off x="5962324" y="210914"/>
              <a:ext cx="69615" cy="86931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54"/>
            <p:cNvSpPr/>
            <p:nvPr/>
          </p:nvSpPr>
          <p:spPr>
            <a:xfrm rot="3492532">
              <a:off x="5935368" y="287068"/>
              <a:ext cx="83699" cy="100396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54"/>
            <p:cNvSpPr/>
            <p:nvPr/>
          </p:nvSpPr>
          <p:spPr>
            <a:xfrm rot="2131633">
              <a:off x="7884376" y="330587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54"/>
            <p:cNvSpPr/>
            <p:nvPr/>
          </p:nvSpPr>
          <p:spPr>
            <a:xfrm rot="-2281775">
              <a:off x="689767" y="4755524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54"/>
            <p:cNvSpPr/>
            <p:nvPr/>
          </p:nvSpPr>
          <p:spPr>
            <a:xfrm rot="2422028" flipH="1">
              <a:off x="317710" y="2839431"/>
              <a:ext cx="158193" cy="103013"/>
            </a:xfrm>
            <a:custGeom>
              <a:avLst/>
              <a:gdLst/>
              <a:ahLst/>
              <a:cxnLst/>
              <a:rect l="l" t="t" r="r" b="b"/>
              <a:pathLst>
                <a:path w="10788" h="7025" extrusionOk="0">
                  <a:moveTo>
                    <a:pt x="644" y="0"/>
                  </a:moveTo>
                  <a:cubicBezTo>
                    <a:pt x="275" y="0"/>
                    <a:pt x="1" y="298"/>
                    <a:pt x="1" y="655"/>
                  </a:cubicBezTo>
                  <a:lnTo>
                    <a:pt x="1" y="6370"/>
                  </a:lnTo>
                  <a:cubicBezTo>
                    <a:pt x="1" y="6739"/>
                    <a:pt x="298" y="7025"/>
                    <a:pt x="644" y="7025"/>
                  </a:cubicBezTo>
                  <a:lnTo>
                    <a:pt x="10133" y="7025"/>
                  </a:lnTo>
                  <a:cubicBezTo>
                    <a:pt x="10490" y="7025"/>
                    <a:pt x="10788" y="6739"/>
                    <a:pt x="10788" y="6370"/>
                  </a:cubicBezTo>
                  <a:lnTo>
                    <a:pt x="10788" y="655"/>
                  </a:lnTo>
                  <a:cubicBezTo>
                    <a:pt x="10788" y="274"/>
                    <a:pt x="10490" y="0"/>
                    <a:pt x="101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54"/>
            <p:cNvSpPr/>
            <p:nvPr/>
          </p:nvSpPr>
          <p:spPr>
            <a:xfrm rot="2422028" flipH="1">
              <a:off x="-135914" y="2811407"/>
              <a:ext cx="352694" cy="995878"/>
            </a:xfrm>
            <a:custGeom>
              <a:avLst/>
              <a:gdLst/>
              <a:ahLst/>
              <a:cxnLst/>
              <a:rect l="l" t="t" r="r" b="b"/>
              <a:pathLst>
                <a:path w="24052" h="67914" extrusionOk="0">
                  <a:moveTo>
                    <a:pt x="8002" y="1"/>
                  </a:moveTo>
                  <a:lnTo>
                    <a:pt x="8002" y="1989"/>
                  </a:lnTo>
                  <a:cubicBezTo>
                    <a:pt x="8002" y="2334"/>
                    <a:pt x="7907" y="2668"/>
                    <a:pt x="7704" y="2941"/>
                  </a:cubicBezTo>
                  <a:lnTo>
                    <a:pt x="798" y="12800"/>
                  </a:lnTo>
                  <a:cubicBezTo>
                    <a:pt x="287" y="13562"/>
                    <a:pt x="1" y="14455"/>
                    <a:pt x="1" y="15360"/>
                  </a:cubicBezTo>
                  <a:lnTo>
                    <a:pt x="1" y="24837"/>
                  </a:lnTo>
                  <a:lnTo>
                    <a:pt x="167" y="25135"/>
                  </a:lnTo>
                  <a:cubicBezTo>
                    <a:pt x="489" y="25742"/>
                    <a:pt x="656" y="26421"/>
                    <a:pt x="656" y="27099"/>
                  </a:cubicBezTo>
                  <a:lnTo>
                    <a:pt x="656" y="47816"/>
                  </a:lnTo>
                  <a:cubicBezTo>
                    <a:pt x="656" y="48280"/>
                    <a:pt x="560" y="48733"/>
                    <a:pt x="370" y="49161"/>
                  </a:cubicBezTo>
                  <a:lnTo>
                    <a:pt x="1" y="50007"/>
                  </a:lnTo>
                  <a:lnTo>
                    <a:pt x="1" y="63651"/>
                  </a:lnTo>
                  <a:lnTo>
                    <a:pt x="120" y="63651"/>
                  </a:lnTo>
                  <a:cubicBezTo>
                    <a:pt x="120" y="66009"/>
                    <a:pt x="2025" y="67914"/>
                    <a:pt x="4370" y="67914"/>
                  </a:cubicBezTo>
                  <a:cubicBezTo>
                    <a:pt x="5906" y="67914"/>
                    <a:pt x="7264" y="67092"/>
                    <a:pt x="8002" y="65866"/>
                  </a:cubicBezTo>
                  <a:cubicBezTo>
                    <a:pt x="8752" y="67092"/>
                    <a:pt x="10109" y="67914"/>
                    <a:pt x="11633" y="67914"/>
                  </a:cubicBezTo>
                  <a:cubicBezTo>
                    <a:pt x="13562" y="67914"/>
                    <a:pt x="15181" y="66640"/>
                    <a:pt x="15717" y="64901"/>
                  </a:cubicBezTo>
                  <a:cubicBezTo>
                    <a:pt x="16253" y="66640"/>
                    <a:pt x="17872" y="67914"/>
                    <a:pt x="19789" y="67914"/>
                  </a:cubicBezTo>
                  <a:cubicBezTo>
                    <a:pt x="22146" y="67914"/>
                    <a:pt x="24051" y="66009"/>
                    <a:pt x="24051" y="63651"/>
                  </a:cubicBezTo>
                  <a:lnTo>
                    <a:pt x="24051" y="50007"/>
                  </a:lnTo>
                  <a:lnTo>
                    <a:pt x="23682" y="49161"/>
                  </a:lnTo>
                  <a:cubicBezTo>
                    <a:pt x="23504" y="48745"/>
                    <a:pt x="23397" y="48280"/>
                    <a:pt x="23397" y="47816"/>
                  </a:cubicBezTo>
                  <a:lnTo>
                    <a:pt x="23397" y="27099"/>
                  </a:lnTo>
                  <a:cubicBezTo>
                    <a:pt x="23361" y="26421"/>
                    <a:pt x="23528" y="25730"/>
                    <a:pt x="23861" y="25135"/>
                  </a:cubicBezTo>
                  <a:lnTo>
                    <a:pt x="24016" y="24837"/>
                  </a:lnTo>
                  <a:lnTo>
                    <a:pt x="24016" y="15360"/>
                  </a:lnTo>
                  <a:cubicBezTo>
                    <a:pt x="24016" y="14431"/>
                    <a:pt x="23742" y="13538"/>
                    <a:pt x="23218" y="12800"/>
                  </a:cubicBezTo>
                  <a:lnTo>
                    <a:pt x="16312" y="2941"/>
                  </a:lnTo>
                  <a:cubicBezTo>
                    <a:pt x="16122" y="2668"/>
                    <a:pt x="16015" y="2334"/>
                    <a:pt x="16015" y="1989"/>
                  </a:cubicBezTo>
                  <a:lnTo>
                    <a:pt x="16015" y="1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54"/>
            <p:cNvSpPr/>
            <p:nvPr/>
          </p:nvSpPr>
          <p:spPr>
            <a:xfrm rot="-7738681" flipH="1">
              <a:off x="8719071" y="1884738"/>
              <a:ext cx="131163" cy="213849"/>
            </a:xfrm>
            <a:custGeom>
              <a:avLst/>
              <a:gdLst/>
              <a:ahLst/>
              <a:cxnLst/>
              <a:rect l="l" t="t" r="r" b="b"/>
              <a:pathLst>
                <a:path w="5942" h="9688" extrusionOk="0">
                  <a:moveTo>
                    <a:pt x="2057" y="0"/>
                  </a:moveTo>
                  <a:cubicBezTo>
                    <a:pt x="1465" y="0"/>
                    <a:pt x="885" y="319"/>
                    <a:pt x="465" y="1058"/>
                  </a:cubicBezTo>
                  <a:cubicBezTo>
                    <a:pt x="131" y="1642"/>
                    <a:pt x="24" y="2332"/>
                    <a:pt x="12" y="2999"/>
                  </a:cubicBezTo>
                  <a:cubicBezTo>
                    <a:pt x="0" y="5737"/>
                    <a:pt x="1715" y="8416"/>
                    <a:pt x="4191" y="9547"/>
                  </a:cubicBezTo>
                  <a:cubicBezTo>
                    <a:pt x="4357" y="9620"/>
                    <a:pt x="4540" y="9687"/>
                    <a:pt x="4712" y="9687"/>
                  </a:cubicBezTo>
                  <a:cubicBezTo>
                    <a:pt x="4824" y="9687"/>
                    <a:pt x="4931" y="9658"/>
                    <a:pt x="5025" y="9583"/>
                  </a:cubicBezTo>
                  <a:cubicBezTo>
                    <a:pt x="5132" y="9512"/>
                    <a:pt x="5203" y="9393"/>
                    <a:pt x="5263" y="9262"/>
                  </a:cubicBezTo>
                  <a:cubicBezTo>
                    <a:pt x="5941" y="7845"/>
                    <a:pt x="5656" y="6178"/>
                    <a:pt x="5299" y="4642"/>
                  </a:cubicBezTo>
                  <a:cubicBezTo>
                    <a:pt x="5013" y="3440"/>
                    <a:pt x="4668" y="2237"/>
                    <a:pt x="3989" y="1213"/>
                  </a:cubicBezTo>
                  <a:cubicBezTo>
                    <a:pt x="3501" y="464"/>
                    <a:pt x="2770" y="0"/>
                    <a:pt x="2057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54"/>
            <p:cNvSpPr/>
            <p:nvPr/>
          </p:nvSpPr>
          <p:spPr>
            <a:xfrm rot="-7738681" flipH="1">
              <a:off x="8839235" y="2011455"/>
              <a:ext cx="201072" cy="167803"/>
            </a:xfrm>
            <a:custGeom>
              <a:avLst/>
              <a:gdLst/>
              <a:ahLst/>
              <a:cxnLst/>
              <a:rect l="l" t="t" r="r" b="b"/>
              <a:pathLst>
                <a:path w="9109" h="7602" extrusionOk="0">
                  <a:moveTo>
                    <a:pt x="7160" y="0"/>
                  </a:moveTo>
                  <a:cubicBezTo>
                    <a:pt x="5976" y="0"/>
                    <a:pt x="4647" y="949"/>
                    <a:pt x="3858" y="1555"/>
                  </a:cubicBezTo>
                  <a:cubicBezTo>
                    <a:pt x="2334" y="2746"/>
                    <a:pt x="1084" y="4270"/>
                    <a:pt x="238" y="6008"/>
                  </a:cubicBezTo>
                  <a:cubicBezTo>
                    <a:pt x="119" y="6246"/>
                    <a:pt x="0" y="6497"/>
                    <a:pt x="60" y="6770"/>
                  </a:cubicBezTo>
                  <a:cubicBezTo>
                    <a:pt x="119" y="7032"/>
                    <a:pt x="345" y="7247"/>
                    <a:pt x="584" y="7378"/>
                  </a:cubicBezTo>
                  <a:cubicBezTo>
                    <a:pt x="882" y="7539"/>
                    <a:pt x="1202" y="7602"/>
                    <a:pt x="1530" y="7602"/>
                  </a:cubicBezTo>
                  <a:cubicBezTo>
                    <a:pt x="2000" y="7602"/>
                    <a:pt x="2485" y="7472"/>
                    <a:pt x="2941" y="7318"/>
                  </a:cubicBezTo>
                  <a:cubicBezTo>
                    <a:pt x="4429" y="6818"/>
                    <a:pt x="5822" y="6044"/>
                    <a:pt x="7037" y="5044"/>
                  </a:cubicBezTo>
                  <a:cubicBezTo>
                    <a:pt x="8108" y="4163"/>
                    <a:pt x="9108" y="2913"/>
                    <a:pt x="8930" y="1544"/>
                  </a:cubicBezTo>
                  <a:cubicBezTo>
                    <a:pt x="8894" y="1222"/>
                    <a:pt x="8775" y="889"/>
                    <a:pt x="8561" y="639"/>
                  </a:cubicBezTo>
                  <a:cubicBezTo>
                    <a:pt x="8158" y="178"/>
                    <a:pt x="7672" y="0"/>
                    <a:pt x="7160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54"/>
            <p:cNvSpPr/>
            <p:nvPr/>
          </p:nvSpPr>
          <p:spPr>
            <a:xfrm rot="-7738681" flipH="1">
              <a:off x="8748559" y="1914412"/>
              <a:ext cx="119067" cy="251109"/>
            </a:xfrm>
            <a:custGeom>
              <a:avLst/>
              <a:gdLst/>
              <a:ahLst/>
              <a:cxnLst/>
              <a:rect l="l" t="t" r="r" b="b"/>
              <a:pathLst>
                <a:path w="5394" h="11376" extrusionOk="0">
                  <a:moveTo>
                    <a:pt x="2755" y="0"/>
                  </a:moveTo>
                  <a:cubicBezTo>
                    <a:pt x="2745" y="0"/>
                    <a:pt x="2736" y="1"/>
                    <a:pt x="2727" y="1"/>
                  </a:cubicBezTo>
                  <a:cubicBezTo>
                    <a:pt x="2132" y="13"/>
                    <a:pt x="1584" y="358"/>
                    <a:pt x="1215" y="810"/>
                  </a:cubicBezTo>
                  <a:cubicBezTo>
                    <a:pt x="834" y="1263"/>
                    <a:pt x="631" y="1834"/>
                    <a:pt x="477" y="2406"/>
                  </a:cubicBezTo>
                  <a:cubicBezTo>
                    <a:pt x="0" y="4275"/>
                    <a:pt x="203" y="6263"/>
                    <a:pt x="810" y="8085"/>
                  </a:cubicBezTo>
                  <a:cubicBezTo>
                    <a:pt x="1167" y="9168"/>
                    <a:pt x="1703" y="10240"/>
                    <a:pt x="2548" y="11014"/>
                  </a:cubicBezTo>
                  <a:cubicBezTo>
                    <a:pt x="2757" y="11189"/>
                    <a:pt x="2986" y="11375"/>
                    <a:pt x="3253" y="11375"/>
                  </a:cubicBezTo>
                  <a:cubicBezTo>
                    <a:pt x="3276" y="11375"/>
                    <a:pt x="3299" y="11374"/>
                    <a:pt x="3322" y="11371"/>
                  </a:cubicBezTo>
                  <a:cubicBezTo>
                    <a:pt x="3787" y="11323"/>
                    <a:pt x="4013" y="10788"/>
                    <a:pt x="4132" y="10347"/>
                  </a:cubicBezTo>
                  <a:cubicBezTo>
                    <a:pt x="4703" y="8156"/>
                    <a:pt x="4977" y="5942"/>
                    <a:pt x="5227" y="3703"/>
                  </a:cubicBezTo>
                  <a:cubicBezTo>
                    <a:pt x="5393" y="2258"/>
                    <a:pt x="4510" y="0"/>
                    <a:pt x="275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54"/>
            <p:cNvSpPr/>
            <p:nvPr/>
          </p:nvSpPr>
          <p:spPr>
            <a:xfrm rot="-7738681" flipH="1">
              <a:off x="8762456" y="1956668"/>
              <a:ext cx="202661" cy="257025"/>
            </a:xfrm>
            <a:custGeom>
              <a:avLst/>
              <a:gdLst/>
              <a:ahLst/>
              <a:cxnLst/>
              <a:rect l="l" t="t" r="r" b="b"/>
              <a:pathLst>
                <a:path w="9181" h="11644" extrusionOk="0">
                  <a:moveTo>
                    <a:pt x="6145" y="0"/>
                  </a:moveTo>
                  <a:cubicBezTo>
                    <a:pt x="5827" y="0"/>
                    <a:pt x="5508" y="43"/>
                    <a:pt x="5203" y="128"/>
                  </a:cubicBezTo>
                  <a:cubicBezTo>
                    <a:pt x="3929" y="474"/>
                    <a:pt x="2905" y="1414"/>
                    <a:pt x="2084" y="2438"/>
                  </a:cubicBezTo>
                  <a:cubicBezTo>
                    <a:pt x="977" y="3819"/>
                    <a:pt x="143" y="5462"/>
                    <a:pt x="60" y="7213"/>
                  </a:cubicBezTo>
                  <a:cubicBezTo>
                    <a:pt x="0" y="8665"/>
                    <a:pt x="500" y="10368"/>
                    <a:pt x="1667" y="11296"/>
                  </a:cubicBezTo>
                  <a:cubicBezTo>
                    <a:pt x="1986" y="11544"/>
                    <a:pt x="2376" y="11644"/>
                    <a:pt x="2789" y="11644"/>
                  </a:cubicBezTo>
                  <a:cubicBezTo>
                    <a:pt x="3686" y="11644"/>
                    <a:pt x="4691" y="11173"/>
                    <a:pt x="5311" y="10725"/>
                  </a:cubicBezTo>
                  <a:cubicBezTo>
                    <a:pt x="6096" y="10165"/>
                    <a:pt x="6715" y="9380"/>
                    <a:pt x="7251" y="8570"/>
                  </a:cubicBezTo>
                  <a:cubicBezTo>
                    <a:pt x="8323" y="6951"/>
                    <a:pt x="9180" y="5105"/>
                    <a:pt x="9168" y="3164"/>
                  </a:cubicBezTo>
                  <a:cubicBezTo>
                    <a:pt x="9168" y="2510"/>
                    <a:pt x="9049" y="1831"/>
                    <a:pt x="8704" y="1283"/>
                  </a:cubicBezTo>
                  <a:cubicBezTo>
                    <a:pt x="8169" y="432"/>
                    <a:pt x="7159" y="0"/>
                    <a:pt x="614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54"/>
            <p:cNvSpPr/>
            <p:nvPr/>
          </p:nvSpPr>
          <p:spPr>
            <a:xfrm rot="-7738681" flipH="1">
              <a:off x="8806495" y="1901317"/>
              <a:ext cx="142995" cy="55603"/>
            </a:xfrm>
            <a:custGeom>
              <a:avLst/>
              <a:gdLst/>
              <a:ahLst/>
              <a:cxnLst/>
              <a:rect l="l" t="t" r="r" b="b"/>
              <a:pathLst>
                <a:path w="6478" h="2519" extrusionOk="0">
                  <a:moveTo>
                    <a:pt x="1" y="0"/>
                  </a:moveTo>
                  <a:lnTo>
                    <a:pt x="1" y="0"/>
                  </a:lnTo>
                  <a:cubicBezTo>
                    <a:pt x="287" y="977"/>
                    <a:pt x="870" y="1965"/>
                    <a:pt x="1822" y="2334"/>
                  </a:cubicBezTo>
                  <a:cubicBezTo>
                    <a:pt x="2180" y="2469"/>
                    <a:pt x="2556" y="2518"/>
                    <a:pt x="2940" y="2518"/>
                  </a:cubicBezTo>
                  <a:cubicBezTo>
                    <a:pt x="3603" y="2518"/>
                    <a:pt x="4290" y="2373"/>
                    <a:pt x="4954" y="2275"/>
                  </a:cubicBezTo>
                  <a:cubicBezTo>
                    <a:pt x="5192" y="2239"/>
                    <a:pt x="5487" y="2182"/>
                    <a:pt x="5765" y="2182"/>
                  </a:cubicBezTo>
                  <a:cubicBezTo>
                    <a:pt x="6043" y="2182"/>
                    <a:pt x="6305" y="2239"/>
                    <a:pt x="6478" y="2429"/>
                  </a:cubicBezTo>
                  <a:cubicBezTo>
                    <a:pt x="6204" y="1572"/>
                    <a:pt x="5430" y="917"/>
                    <a:pt x="4573" y="798"/>
                  </a:cubicBezTo>
                  <a:cubicBezTo>
                    <a:pt x="4458" y="784"/>
                    <a:pt x="4342" y="778"/>
                    <a:pt x="4227" y="778"/>
                  </a:cubicBezTo>
                  <a:cubicBezTo>
                    <a:pt x="3582" y="778"/>
                    <a:pt x="2931" y="965"/>
                    <a:pt x="2289" y="965"/>
                  </a:cubicBezTo>
                  <a:cubicBezTo>
                    <a:pt x="2272" y="965"/>
                    <a:pt x="2256" y="965"/>
                    <a:pt x="2239" y="965"/>
                  </a:cubicBezTo>
                  <a:cubicBezTo>
                    <a:pt x="1406" y="953"/>
                    <a:pt x="584" y="59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54"/>
            <p:cNvSpPr/>
            <p:nvPr/>
          </p:nvSpPr>
          <p:spPr>
            <a:xfrm rot="-7738681" flipH="1">
              <a:off x="8923866" y="1964602"/>
              <a:ext cx="146924" cy="75668"/>
            </a:xfrm>
            <a:custGeom>
              <a:avLst/>
              <a:gdLst/>
              <a:ahLst/>
              <a:cxnLst/>
              <a:rect l="l" t="t" r="r" b="b"/>
              <a:pathLst>
                <a:path w="6656" h="3428" extrusionOk="0">
                  <a:moveTo>
                    <a:pt x="1594" y="0"/>
                  </a:moveTo>
                  <a:cubicBezTo>
                    <a:pt x="1021" y="0"/>
                    <a:pt x="449" y="179"/>
                    <a:pt x="0" y="532"/>
                  </a:cubicBezTo>
                  <a:cubicBezTo>
                    <a:pt x="143" y="501"/>
                    <a:pt x="288" y="486"/>
                    <a:pt x="433" y="486"/>
                  </a:cubicBezTo>
                  <a:cubicBezTo>
                    <a:pt x="1326" y="486"/>
                    <a:pt x="2213" y="1061"/>
                    <a:pt x="2572" y="1901"/>
                  </a:cubicBezTo>
                  <a:cubicBezTo>
                    <a:pt x="2715" y="2163"/>
                    <a:pt x="2775" y="2449"/>
                    <a:pt x="2929" y="2699"/>
                  </a:cubicBezTo>
                  <a:cubicBezTo>
                    <a:pt x="3249" y="3189"/>
                    <a:pt x="3847" y="3427"/>
                    <a:pt x="4432" y="3427"/>
                  </a:cubicBezTo>
                  <a:cubicBezTo>
                    <a:pt x="4544" y="3427"/>
                    <a:pt x="4654" y="3419"/>
                    <a:pt x="4763" y="3402"/>
                  </a:cubicBezTo>
                  <a:cubicBezTo>
                    <a:pt x="5453" y="3306"/>
                    <a:pt x="6061" y="2925"/>
                    <a:pt x="6656" y="2580"/>
                  </a:cubicBezTo>
                  <a:lnTo>
                    <a:pt x="6656" y="2580"/>
                  </a:lnTo>
                  <a:cubicBezTo>
                    <a:pt x="6512" y="2627"/>
                    <a:pt x="6365" y="2649"/>
                    <a:pt x="6218" y="2649"/>
                  </a:cubicBezTo>
                  <a:cubicBezTo>
                    <a:pt x="5619" y="2649"/>
                    <a:pt x="5009" y="2296"/>
                    <a:pt x="4560" y="1866"/>
                  </a:cubicBezTo>
                  <a:cubicBezTo>
                    <a:pt x="3989" y="1330"/>
                    <a:pt x="3513" y="675"/>
                    <a:pt x="2834" y="306"/>
                  </a:cubicBezTo>
                  <a:cubicBezTo>
                    <a:pt x="2456" y="101"/>
                    <a:pt x="2025" y="0"/>
                    <a:pt x="15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54"/>
            <p:cNvSpPr/>
            <p:nvPr/>
          </p:nvSpPr>
          <p:spPr>
            <a:xfrm rot="-7738681" flipH="1">
              <a:off x="8869793" y="1971113"/>
              <a:ext cx="74146" cy="121537"/>
            </a:xfrm>
            <a:custGeom>
              <a:avLst/>
              <a:gdLst/>
              <a:ahLst/>
              <a:cxnLst/>
              <a:rect l="l" t="t" r="r" b="b"/>
              <a:pathLst>
                <a:path w="3359" h="5506" extrusionOk="0">
                  <a:moveTo>
                    <a:pt x="3358" y="0"/>
                  </a:moveTo>
                  <a:lnTo>
                    <a:pt x="3358" y="0"/>
                  </a:lnTo>
                  <a:cubicBezTo>
                    <a:pt x="2798" y="905"/>
                    <a:pt x="1679" y="1322"/>
                    <a:pt x="941" y="2096"/>
                  </a:cubicBezTo>
                  <a:cubicBezTo>
                    <a:pt x="310" y="2763"/>
                    <a:pt x="1" y="3703"/>
                    <a:pt x="48" y="4620"/>
                  </a:cubicBezTo>
                  <a:cubicBezTo>
                    <a:pt x="58" y="4811"/>
                    <a:pt x="119" y="5506"/>
                    <a:pt x="333" y="5506"/>
                  </a:cubicBezTo>
                  <a:cubicBezTo>
                    <a:pt x="372" y="5506"/>
                    <a:pt x="415" y="5483"/>
                    <a:pt x="465" y="5430"/>
                  </a:cubicBezTo>
                  <a:cubicBezTo>
                    <a:pt x="584" y="5310"/>
                    <a:pt x="620" y="4894"/>
                    <a:pt x="715" y="4727"/>
                  </a:cubicBezTo>
                  <a:cubicBezTo>
                    <a:pt x="834" y="4501"/>
                    <a:pt x="1001" y="4287"/>
                    <a:pt x="1179" y="4084"/>
                  </a:cubicBezTo>
                  <a:cubicBezTo>
                    <a:pt x="1608" y="3584"/>
                    <a:pt x="2144" y="3179"/>
                    <a:pt x="2513" y="2632"/>
                  </a:cubicBezTo>
                  <a:cubicBezTo>
                    <a:pt x="3049" y="1858"/>
                    <a:pt x="3215" y="917"/>
                    <a:pt x="33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54"/>
            <p:cNvSpPr/>
            <p:nvPr/>
          </p:nvSpPr>
          <p:spPr>
            <a:xfrm rot="-7738681" flipH="1">
              <a:off x="8940605" y="1760196"/>
              <a:ext cx="99885" cy="223936"/>
            </a:xfrm>
            <a:custGeom>
              <a:avLst/>
              <a:gdLst/>
              <a:ahLst/>
              <a:cxnLst/>
              <a:rect l="l" t="t" r="r" b="b"/>
              <a:pathLst>
                <a:path w="4525" h="10145" extrusionOk="0">
                  <a:moveTo>
                    <a:pt x="4061" y="1"/>
                  </a:moveTo>
                  <a:cubicBezTo>
                    <a:pt x="3894" y="2918"/>
                    <a:pt x="2525" y="5608"/>
                    <a:pt x="1132" y="8121"/>
                  </a:cubicBezTo>
                  <a:cubicBezTo>
                    <a:pt x="775" y="8775"/>
                    <a:pt x="429" y="9347"/>
                    <a:pt x="1" y="9835"/>
                  </a:cubicBezTo>
                  <a:lnTo>
                    <a:pt x="334" y="10145"/>
                  </a:lnTo>
                  <a:cubicBezTo>
                    <a:pt x="798" y="9621"/>
                    <a:pt x="1144" y="9014"/>
                    <a:pt x="1525" y="8359"/>
                  </a:cubicBezTo>
                  <a:cubicBezTo>
                    <a:pt x="2953" y="5799"/>
                    <a:pt x="4358" y="3049"/>
                    <a:pt x="4525" y="24"/>
                  </a:cubicBezTo>
                  <a:lnTo>
                    <a:pt x="4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99" name="Google Shape;2199;p54"/>
            <p:cNvGrpSpPr/>
            <p:nvPr/>
          </p:nvGrpSpPr>
          <p:grpSpPr>
            <a:xfrm rot="-1324913">
              <a:off x="8697861" y="-353468"/>
              <a:ext cx="470024" cy="1364716"/>
              <a:chOff x="1460575" y="5630575"/>
              <a:chExt cx="645350" cy="1873775"/>
            </a:xfrm>
          </p:grpSpPr>
          <p:sp>
            <p:nvSpPr>
              <p:cNvPr id="2200" name="Google Shape;2200;p54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1" name="Google Shape;2201;p54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02" name="Google Shape;2202;p54"/>
            <p:cNvSpPr/>
            <p:nvPr/>
          </p:nvSpPr>
          <p:spPr>
            <a:xfrm rot="-3525496">
              <a:off x="8618451" y="-65787"/>
              <a:ext cx="190880" cy="134748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TITLE_AND_DESCRIPTION_1">
    <p:spTree>
      <p:nvGrpSpPr>
        <p:cNvPr id="1" name="Shape 2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4" name="Google Shape;2204;p55"/>
          <p:cNvSpPr/>
          <p:nvPr/>
        </p:nvSpPr>
        <p:spPr>
          <a:xfrm rot="10800000" flipH="1">
            <a:off x="0" y="-63734"/>
            <a:ext cx="9144085" cy="2617632"/>
          </a:xfrm>
          <a:custGeom>
            <a:avLst/>
            <a:gdLst/>
            <a:ahLst/>
            <a:cxnLst/>
            <a:rect l="l" t="t" r="r" b="b"/>
            <a:pathLst>
              <a:path w="83785" h="30664" extrusionOk="0">
                <a:moveTo>
                  <a:pt x="7278" y="0"/>
                </a:moveTo>
                <a:cubicBezTo>
                  <a:pt x="6838" y="0"/>
                  <a:pt x="6397" y="6"/>
                  <a:pt x="5953" y="17"/>
                </a:cubicBezTo>
                <a:cubicBezTo>
                  <a:pt x="3906" y="77"/>
                  <a:pt x="1929" y="255"/>
                  <a:pt x="0" y="553"/>
                </a:cubicBezTo>
                <a:lnTo>
                  <a:pt x="0" y="30664"/>
                </a:lnTo>
                <a:lnTo>
                  <a:pt x="83785" y="30664"/>
                </a:lnTo>
                <a:lnTo>
                  <a:pt x="83785" y="3398"/>
                </a:lnTo>
                <a:cubicBezTo>
                  <a:pt x="82594" y="3101"/>
                  <a:pt x="81332" y="2851"/>
                  <a:pt x="79998" y="2672"/>
                </a:cubicBezTo>
                <a:cubicBezTo>
                  <a:pt x="77596" y="2332"/>
                  <a:pt x="75162" y="2197"/>
                  <a:pt x="72705" y="2197"/>
                </a:cubicBezTo>
                <a:cubicBezTo>
                  <a:pt x="63072" y="2197"/>
                  <a:pt x="53083" y="4279"/>
                  <a:pt x="43220" y="4279"/>
                </a:cubicBezTo>
                <a:cubicBezTo>
                  <a:pt x="42386" y="4279"/>
                  <a:pt x="41552" y="4264"/>
                  <a:pt x="40720" y="4232"/>
                </a:cubicBezTo>
                <a:cubicBezTo>
                  <a:pt x="29124" y="3785"/>
                  <a:pt x="18831" y="0"/>
                  <a:pt x="727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05" name="Google Shape;2205;p55"/>
          <p:cNvGrpSpPr/>
          <p:nvPr/>
        </p:nvGrpSpPr>
        <p:grpSpPr>
          <a:xfrm rot="-3585892" flipH="1">
            <a:off x="7782042" y="-981628"/>
            <a:ext cx="1104614" cy="2238706"/>
            <a:chOff x="1803775" y="5029925"/>
            <a:chExt cx="655775" cy="1329050"/>
          </a:xfrm>
        </p:grpSpPr>
        <p:sp>
          <p:nvSpPr>
            <p:cNvPr id="2206" name="Google Shape;2206;p55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55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55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55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55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55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55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55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55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55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55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7" name="Google Shape;2217;p55"/>
          <p:cNvGrpSpPr/>
          <p:nvPr/>
        </p:nvGrpSpPr>
        <p:grpSpPr>
          <a:xfrm rot="-7158830" flipH="1">
            <a:off x="8295400" y="618462"/>
            <a:ext cx="736632" cy="1342556"/>
            <a:chOff x="-214625" y="3943775"/>
            <a:chExt cx="458725" cy="836125"/>
          </a:xfrm>
        </p:grpSpPr>
        <p:sp>
          <p:nvSpPr>
            <p:cNvPr id="2218" name="Google Shape;2218;p55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55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55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55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55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55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55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55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55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55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55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55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30" name="Google Shape;2230;p55"/>
          <p:cNvGrpSpPr/>
          <p:nvPr/>
        </p:nvGrpSpPr>
        <p:grpSpPr>
          <a:xfrm rot="10800000" flipH="1">
            <a:off x="-422724" y="-457491"/>
            <a:ext cx="2828997" cy="2494679"/>
            <a:chOff x="-232214" y="3409528"/>
            <a:chExt cx="2412996" cy="2127840"/>
          </a:xfrm>
        </p:grpSpPr>
        <p:grpSp>
          <p:nvGrpSpPr>
            <p:cNvPr id="2231" name="Google Shape;2231;p55"/>
            <p:cNvGrpSpPr/>
            <p:nvPr/>
          </p:nvGrpSpPr>
          <p:grpSpPr>
            <a:xfrm rot="1865779">
              <a:off x="184802" y="3513544"/>
              <a:ext cx="923583" cy="1871813"/>
              <a:chOff x="1803775" y="5029925"/>
              <a:chExt cx="655775" cy="1329050"/>
            </a:xfrm>
          </p:grpSpPr>
          <p:sp>
            <p:nvSpPr>
              <p:cNvPr id="2232" name="Google Shape;2232;p55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3" name="Google Shape;2233;p55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4" name="Google Shape;2234;p55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5" name="Google Shape;2235;p55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6" name="Google Shape;2236;p55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7" name="Google Shape;2237;p55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8" name="Google Shape;2238;p55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9" name="Google Shape;2239;p55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0" name="Google Shape;2240;p55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1" name="Google Shape;2241;p55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2" name="Google Shape;2242;p55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43" name="Google Shape;2243;p55"/>
            <p:cNvGrpSpPr/>
            <p:nvPr/>
          </p:nvGrpSpPr>
          <p:grpSpPr>
            <a:xfrm rot="3492532">
              <a:off x="959485" y="4639772"/>
              <a:ext cx="494143" cy="900682"/>
              <a:chOff x="-214625" y="3943775"/>
              <a:chExt cx="458725" cy="836125"/>
            </a:xfrm>
          </p:grpSpPr>
          <p:sp>
            <p:nvSpPr>
              <p:cNvPr id="2244" name="Google Shape;2244;p55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5" name="Google Shape;2245;p55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6" name="Google Shape;2246;p55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7" name="Google Shape;2247;p55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8" name="Google Shape;2248;p55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9" name="Google Shape;2249;p55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0" name="Google Shape;2250;p55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1" name="Google Shape;2251;p55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2" name="Google Shape;2252;p55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3" name="Google Shape;2253;p55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4" name="Google Shape;2254;p55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5" name="Google Shape;2255;p55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56" name="Google Shape;2256;p55"/>
            <p:cNvSpPr/>
            <p:nvPr/>
          </p:nvSpPr>
          <p:spPr>
            <a:xfrm rot="2131633">
              <a:off x="264376" y="3526762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55"/>
            <p:cNvSpPr/>
            <p:nvPr/>
          </p:nvSpPr>
          <p:spPr>
            <a:xfrm rot="-2281775">
              <a:off x="1954742" y="4656749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5">
    <p:spTree>
      <p:nvGrpSpPr>
        <p:cNvPr id="1" name="Shape 2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9" name="Google Shape;2259;p56"/>
          <p:cNvSpPr/>
          <p:nvPr/>
        </p:nvSpPr>
        <p:spPr>
          <a:xfrm rot="5400000">
            <a:off x="363803" y="-363723"/>
            <a:ext cx="1324170" cy="2051626"/>
          </a:xfrm>
          <a:custGeom>
            <a:avLst/>
            <a:gdLst/>
            <a:ahLst/>
            <a:cxnLst/>
            <a:rect l="l" t="t" r="r" b="b"/>
            <a:pathLst>
              <a:path w="40328" h="61782" extrusionOk="0">
                <a:moveTo>
                  <a:pt x="1" y="0"/>
                </a:moveTo>
                <a:lnTo>
                  <a:pt x="1" y="61782"/>
                </a:lnTo>
                <a:lnTo>
                  <a:pt x="40327" y="61782"/>
                </a:lnTo>
                <a:cubicBezTo>
                  <a:pt x="40280" y="59412"/>
                  <a:pt x="40018" y="57031"/>
                  <a:pt x="39613" y="54697"/>
                </a:cubicBezTo>
                <a:cubicBezTo>
                  <a:pt x="35862" y="33135"/>
                  <a:pt x="20849" y="14931"/>
                  <a:pt x="3096" y="2131"/>
                </a:cubicBezTo>
                <a:cubicBezTo>
                  <a:pt x="2084" y="1405"/>
                  <a:pt x="1049" y="691"/>
                  <a:pt x="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60" name="Google Shape;2260;p56"/>
          <p:cNvGrpSpPr/>
          <p:nvPr/>
        </p:nvGrpSpPr>
        <p:grpSpPr>
          <a:xfrm rot="277636" flipH="1">
            <a:off x="8166276" y="3665210"/>
            <a:ext cx="896474" cy="1547226"/>
            <a:chOff x="2864350" y="1741813"/>
            <a:chExt cx="396500" cy="684350"/>
          </a:xfrm>
        </p:grpSpPr>
        <p:sp>
          <p:nvSpPr>
            <p:cNvPr id="2261" name="Google Shape;2261;p56"/>
            <p:cNvSpPr/>
            <p:nvPr/>
          </p:nvSpPr>
          <p:spPr>
            <a:xfrm>
              <a:off x="2971500" y="1792438"/>
              <a:ext cx="190225" cy="633725"/>
            </a:xfrm>
            <a:custGeom>
              <a:avLst/>
              <a:gdLst/>
              <a:ahLst/>
              <a:cxnLst/>
              <a:rect l="l" t="t" r="r" b="b"/>
              <a:pathLst>
                <a:path w="7609" h="25349" extrusionOk="0">
                  <a:moveTo>
                    <a:pt x="1727" y="0"/>
                  </a:moveTo>
                  <a:cubicBezTo>
                    <a:pt x="1667" y="0"/>
                    <a:pt x="1632" y="48"/>
                    <a:pt x="1608" y="107"/>
                  </a:cubicBezTo>
                  <a:cubicBezTo>
                    <a:pt x="1596" y="238"/>
                    <a:pt x="0" y="13407"/>
                    <a:pt x="7382" y="25289"/>
                  </a:cubicBezTo>
                  <a:cubicBezTo>
                    <a:pt x="7406" y="25325"/>
                    <a:pt x="7430" y="25348"/>
                    <a:pt x="7478" y="25348"/>
                  </a:cubicBezTo>
                  <a:cubicBezTo>
                    <a:pt x="7501" y="25348"/>
                    <a:pt x="7525" y="25348"/>
                    <a:pt x="7549" y="25301"/>
                  </a:cubicBezTo>
                  <a:cubicBezTo>
                    <a:pt x="7597" y="25277"/>
                    <a:pt x="7609" y="25217"/>
                    <a:pt x="7585" y="25158"/>
                  </a:cubicBezTo>
                  <a:cubicBezTo>
                    <a:pt x="239" y="13347"/>
                    <a:pt x="1822" y="250"/>
                    <a:pt x="1834" y="119"/>
                  </a:cubicBezTo>
                  <a:cubicBezTo>
                    <a:pt x="1834" y="60"/>
                    <a:pt x="1786" y="12"/>
                    <a:pt x="1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56"/>
            <p:cNvSpPr/>
            <p:nvPr/>
          </p:nvSpPr>
          <p:spPr>
            <a:xfrm>
              <a:off x="3127425" y="2229563"/>
              <a:ext cx="133425" cy="189450"/>
            </a:xfrm>
            <a:custGeom>
              <a:avLst/>
              <a:gdLst/>
              <a:ahLst/>
              <a:cxnLst/>
              <a:rect l="l" t="t" r="r" b="b"/>
              <a:pathLst>
                <a:path w="5337" h="7578" extrusionOk="0">
                  <a:moveTo>
                    <a:pt x="2359" y="0"/>
                  </a:moveTo>
                  <a:cubicBezTo>
                    <a:pt x="0" y="0"/>
                    <a:pt x="1133" y="7578"/>
                    <a:pt x="1133" y="7578"/>
                  </a:cubicBezTo>
                  <a:cubicBezTo>
                    <a:pt x="1133" y="7578"/>
                    <a:pt x="5336" y="613"/>
                    <a:pt x="2622" y="29"/>
                  </a:cubicBezTo>
                  <a:cubicBezTo>
                    <a:pt x="2530" y="10"/>
                    <a:pt x="2442" y="0"/>
                    <a:pt x="23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56"/>
            <p:cNvSpPr/>
            <p:nvPr/>
          </p:nvSpPr>
          <p:spPr>
            <a:xfrm>
              <a:off x="2951250" y="2331613"/>
              <a:ext cx="205425" cy="87400"/>
            </a:xfrm>
            <a:custGeom>
              <a:avLst/>
              <a:gdLst/>
              <a:ahLst/>
              <a:cxnLst/>
              <a:rect l="l" t="t" r="r" b="b"/>
              <a:pathLst>
                <a:path w="8217" h="3496" extrusionOk="0">
                  <a:moveTo>
                    <a:pt x="2148" y="0"/>
                  </a:moveTo>
                  <a:cubicBezTo>
                    <a:pt x="1646" y="0"/>
                    <a:pt x="1253" y="201"/>
                    <a:pt x="1049" y="698"/>
                  </a:cubicBezTo>
                  <a:cubicBezTo>
                    <a:pt x="1" y="3258"/>
                    <a:pt x="8216" y="3496"/>
                    <a:pt x="8216" y="3496"/>
                  </a:cubicBezTo>
                  <a:cubicBezTo>
                    <a:pt x="8216" y="3496"/>
                    <a:pt x="4240" y="0"/>
                    <a:pt x="21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56"/>
            <p:cNvSpPr/>
            <p:nvPr/>
          </p:nvSpPr>
          <p:spPr>
            <a:xfrm>
              <a:off x="3085500" y="2085338"/>
              <a:ext cx="130400" cy="182775"/>
            </a:xfrm>
            <a:custGeom>
              <a:avLst/>
              <a:gdLst/>
              <a:ahLst/>
              <a:cxnLst/>
              <a:rect l="l" t="t" r="r" b="b"/>
              <a:pathLst>
                <a:path w="5216" h="7311" extrusionOk="0">
                  <a:moveTo>
                    <a:pt x="2216" y="1"/>
                  </a:moveTo>
                  <a:cubicBezTo>
                    <a:pt x="43" y="1"/>
                    <a:pt x="1" y="7310"/>
                    <a:pt x="1" y="7310"/>
                  </a:cubicBezTo>
                  <a:cubicBezTo>
                    <a:pt x="1" y="7310"/>
                    <a:pt x="5215" y="1071"/>
                    <a:pt x="2632" y="83"/>
                  </a:cubicBezTo>
                  <a:cubicBezTo>
                    <a:pt x="2485" y="27"/>
                    <a:pt x="2347" y="1"/>
                    <a:pt x="22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56"/>
            <p:cNvSpPr/>
            <p:nvPr/>
          </p:nvSpPr>
          <p:spPr>
            <a:xfrm>
              <a:off x="2884275" y="2158213"/>
              <a:ext cx="201850" cy="110200"/>
            </a:xfrm>
            <a:custGeom>
              <a:avLst/>
              <a:gdLst/>
              <a:ahLst/>
              <a:cxnLst/>
              <a:rect l="l" t="t" r="r" b="b"/>
              <a:pathLst>
                <a:path w="8074" h="4408" extrusionOk="0">
                  <a:moveTo>
                    <a:pt x="2377" y="1"/>
                  </a:moveTo>
                  <a:cubicBezTo>
                    <a:pt x="1994" y="1"/>
                    <a:pt x="1670" y="160"/>
                    <a:pt x="1442" y="538"/>
                  </a:cubicBezTo>
                  <a:cubicBezTo>
                    <a:pt x="1" y="2907"/>
                    <a:pt x="8073" y="4407"/>
                    <a:pt x="8073" y="4407"/>
                  </a:cubicBezTo>
                  <a:cubicBezTo>
                    <a:pt x="8073" y="4407"/>
                    <a:pt x="4398" y="1"/>
                    <a:pt x="23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56"/>
            <p:cNvSpPr/>
            <p:nvPr/>
          </p:nvSpPr>
          <p:spPr>
            <a:xfrm>
              <a:off x="3031025" y="1940138"/>
              <a:ext cx="136950" cy="148175"/>
            </a:xfrm>
            <a:custGeom>
              <a:avLst/>
              <a:gdLst/>
              <a:ahLst/>
              <a:cxnLst/>
              <a:rect l="l" t="t" r="r" b="b"/>
              <a:pathLst>
                <a:path w="5478" h="5927" extrusionOk="0">
                  <a:moveTo>
                    <a:pt x="2933" y="1"/>
                  </a:moveTo>
                  <a:cubicBezTo>
                    <a:pt x="1144" y="1"/>
                    <a:pt x="1" y="5927"/>
                    <a:pt x="1" y="5927"/>
                  </a:cubicBezTo>
                  <a:cubicBezTo>
                    <a:pt x="1" y="5927"/>
                    <a:pt x="5478" y="1414"/>
                    <a:pt x="3430" y="152"/>
                  </a:cubicBezTo>
                  <a:cubicBezTo>
                    <a:pt x="3259" y="48"/>
                    <a:pt x="3094" y="1"/>
                    <a:pt x="29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56"/>
            <p:cNvSpPr/>
            <p:nvPr/>
          </p:nvSpPr>
          <p:spPr>
            <a:xfrm>
              <a:off x="2864350" y="1970563"/>
              <a:ext cx="167600" cy="118050"/>
            </a:xfrm>
            <a:custGeom>
              <a:avLst/>
              <a:gdLst/>
              <a:ahLst/>
              <a:cxnLst/>
              <a:rect l="l" t="t" r="r" b="b"/>
              <a:pathLst>
                <a:path w="6704" h="4722" extrusionOk="0">
                  <a:moveTo>
                    <a:pt x="2321" y="1"/>
                  </a:moveTo>
                  <a:cubicBezTo>
                    <a:pt x="2069" y="1"/>
                    <a:pt x="1835" y="100"/>
                    <a:pt x="1631" y="328"/>
                  </a:cubicBezTo>
                  <a:cubicBezTo>
                    <a:pt x="0" y="2138"/>
                    <a:pt x="6703" y="4722"/>
                    <a:pt x="6703" y="4722"/>
                  </a:cubicBezTo>
                  <a:cubicBezTo>
                    <a:pt x="6703" y="4722"/>
                    <a:pt x="4062" y="1"/>
                    <a:pt x="23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56"/>
            <p:cNvSpPr/>
            <p:nvPr/>
          </p:nvSpPr>
          <p:spPr>
            <a:xfrm>
              <a:off x="3014350" y="1802463"/>
              <a:ext cx="111350" cy="120375"/>
            </a:xfrm>
            <a:custGeom>
              <a:avLst/>
              <a:gdLst/>
              <a:ahLst/>
              <a:cxnLst/>
              <a:rect l="l" t="t" r="r" b="b"/>
              <a:pathLst>
                <a:path w="4454" h="4815" extrusionOk="0">
                  <a:moveTo>
                    <a:pt x="2366" y="0"/>
                  </a:moveTo>
                  <a:cubicBezTo>
                    <a:pt x="934" y="0"/>
                    <a:pt x="1" y="4814"/>
                    <a:pt x="1" y="4814"/>
                  </a:cubicBezTo>
                  <a:cubicBezTo>
                    <a:pt x="1" y="4814"/>
                    <a:pt x="4454" y="1147"/>
                    <a:pt x="2763" y="123"/>
                  </a:cubicBezTo>
                  <a:cubicBezTo>
                    <a:pt x="2627" y="39"/>
                    <a:pt x="2495" y="0"/>
                    <a:pt x="23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56"/>
            <p:cNvSpPr/>
            <p:nvPr/>
          </p:nvSpPr>
          <p:spPr>
            <a:xfrm>
              <a:off x="2878925" y="1827313"/>
              <a:ext cx="136350" cy="95800"/>
            </a:xfrm>
            <a:custGeom>
              <a:avLst/>
              <a:gdLst/>
              <a:ahLst/>
              <a:cxnLst/>
              <a:rect l="l" t="t" r="r" b="b"/>
              <a:pathLst>
                <a:path w="5454" h="3832" extrusionOk="0">
                  <a:moveTo>
                    <a:pt x="1890" y="1"/>
                  </a:moveTo>
                  <a:cubicBezTo>
                    <a:pt x="1682" y="1"/>
                    <a:pt x="1490" y="83"/>
                    <a:pt x="1322" y="272"/>
                  </a:cubicBezTo>
                  <a:cubicBezTo>
                    <a:pt x="1" y="1736"/>
                    <a:pt x="5454" y="3832"/>
                    <a:pt x="5454" y="3832"/>
                  </a:cubicBezTo>
                  <a:cubicBezTo>
                    <a:pt x="5454" y="3832"/>
                    <a:pt x="3307" y="1"/>
                    <a:pt x="189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56"/>
            <p:cNvSpPr/>
            <p:nvPr/>
          </p:nvSpPr>
          <p:spPr>
            <a:xfrm>
              <a:off x="2990250" y="1741813"/>
              <a:ext cx="54500" cy="53925"/>
            </a:xfrm>
            <a:custGeom>
              <a:avLst/>
              <a:gdLst/>
              <a:ahLst/>
              <a:cxnLst/>
              <a:rect l="l" t="t" r="r" b="b"/>
              <a:pathLst>
                <a:path w="2180" h="2157" extrusionOk="0">
                  <a:moveTo>
                    <a:pt x="1109" y="1"/>
                  </a:moveTo>
                  <a:cubicBezTo>
                    <a:pt x="524" y="1"/>
                    <a:pt x="48" y="461"/>
                    <a:pt x="12" y="1049"/>
                  </a:cubicBezTo>
                  <a:cubicBezTo>
                    <a:pt x="1" y="1644"/>
                    <a:pt x="453" y="2144"/>
                    <a:pt x="1048" y="2156"/>
                  </a:cubicBezTo>
                  <a:cubicBezTo>
                    <a:pt x="1063" y="2157"/>
                    <a:pt x="1078" y="2157"/>
                    <a:pt x="1092" y="2157"/>
                  </a:cubicBezTo>
                  <a:cubicBezTo>
                    <a:pt x="1668" y="2157"/>
                    <a:pt x="2156" y="1701"/>
                    <a:pt x="2167" y="1120"/>
                  </a:cubicBezTo>
                  <a:cubicBezTo>
                    <a:pt x="2179" y="525"/>
                    <a:pt x="1727" y="13"/>
                    <a:pt x="1132" y="1"/>
                  </a:cubicBezTo>
                  <a:cubicBezTo>
                    <a:pt x="1124" y="1"/>
                    <a:pt x="1117" y="1"/>
                    <a:pt x="1109" y="1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56"/>
            <p:cNvSpPr/>
            <p:nvPr/>
          </p:nvSpPr>
          <p:spPr>
            <a:xfrm>
              <a:off x="2939350" y="1832313"/>
              <a:ext cx="126825" cy="93775"/>
            </a:xfrm>
            <a:custGeom>
              <a:avLst/>
              <a:gdLst/>
              <a:ahLst/>
              <a:cxnLst/>
              <a:rect l="l" t="t" r="r" b="b"/>
              <a:pathLst>
                <a:path w="5073" h="3751" extrusionOk="0">
                  <a:moveTo>
                    <a:pt x="4951" y="1"/>
                  </a:moveTo>
                  <a:cubicBezTo>
                    <a:pt x="4912" y="1"/>
                    <a:pt x="4871" y="19"/>
                    <a:pt x="4846" y="60"/>
                  </a:cubicBezTo>
                  <a:lnTo>
                    <a:pt x="3001" y="3453"/>
                  </a:lnTo>
                  <a:lnTo>
                    <a:pt x="191" y="953"/>
                  </a:lnTo>
                  <a:cubicBezTo>
                    <a:pt x="169" y="936"/>
                    <a:pt x="142" y="928"/>
                    <a:pt x="114" y="928"/>
                  </a:cubicBezTo>
                  <a:cubicBezTo>
                    <a:pt x="82" y="928"/>
                    <a:pt x="50" y="939"/>
                    <a:pt x="24" y="965"/>
                  </a:cubicBezTo>
                  <a:cubicBezTo>
                    <a:pt x="1" y="1013"/>
                    <a:pt x="1" y="1084"/>
                    <a:pt x="36" y="1132"/>
                  </a:cubicBezTo>
                  <a:lnTo>
                    <a:pt x="2953" y="3715"/>
                  </a:lnTo>
                  <a:cubicBezTo>
                    <a:pt x="2977" y="3739"/>
                    <a:pt x="3001" y="3751"/>
                    <a:pt x="3037" y="3751"/>
                  </a:cubicBezTo>
                  <a:cubicBezTo>
                    <a:pt x="3037" y="3751"/>
                    <a:pt x="3049" y="3751"/>
                    <a:pt x="3049" y="3739"/>
                  </a:cubicBezTo>
                  <a:cubicBezTo>
                    <a:pt x="3072" y="3715"/>
                    <a:pt x="3108" y="3703"/>
                    <a:pt x="3120" y="3680"/>
                  </a:cubicBezTo>
                  <a:lnTo>
                    <a:pt x="5037" y="155"/>
                  </a:lnTo>
                  <a:cubicBezTo>
                    <a:pt x="5073" y="120"/>
                    <a:pt x="5061" y="36"/>
                    <a:pt x="5001" y="12"/>
                  </a:cubicBezTo>
                  <a:cubicBezTo>
                    <a:pt x="4986" y="5"/>
                    <a:pt x="4969" y="1"/>
                    <a:pt x="49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56"/>
            <p:cNvSpPr/>
            <p:nvPr/>
          </p:nvSpPr>
          <p:spPr>
            <a:xfrm>
              <a:off x="3029250" y="1990363"/>
              <a:ext cx="66100" cy="99750"/>
            </a:xfrm>
            <a:custGeom>
              <a:avLst/>
              <a:gdLst/>
              <a:ahLst/>
              <a:cxnLst/>
              <a:rect l="l" t="t" r="r" b="b"/>
              <a:pathLst>
                <a:path w="2644" h="3990" extrusionOk="0">
                  <a:moveTo>
                    <a:pt x="2465" y="1"/>
                  </a:moveTo>
                  <a:lnTo>
                    <a:pt x="0" y="3858"/>
                  </a:lnTo>
                  <a:lnTo>
                    <a:pt x="191" y="3989"/>
                  </a:lnTo>
                  <a:lnTo>
                    <a:pt x="2643" y="120"/>
                  </a:lnTo>
                  <a:lnTo>
                    <a:pt x="24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56"/>
            <p:cNvSpPr/>
            <p:nvPr/>
          </p:nvSpPr>
          <p:spPr>
            <a:xfrm>
              <a:off x="2938750" y="2010988"/>
              <a:ext cx="96475" cy="80300"/>
            </a:xfrm>
            <a:custGeom>
              <a:avLst/>
              <a:gdLst/>
              <a:ahLst/>
              <a:cxnLst/>
              <a:rect l="l" t="t" r="r" b="b"/>
              <a:pathLst>
                <a:path w="3859" h="3212" extrusionOk="0">
                  <a:moveTo>
                    <a:pt x="145" y="0"/>
                  </a:moveTo>
                  <a:cubicBezTo>
                    <a:pt x="110" y="0"/>
                    <a:pt x="77" y="16"/>
                    <a:pt x="48" y="45"/>
                  </a:cubicBezTo>
                  <a:cubicBezTo>
                    <a:pt x="1" y="104"/>
                    <a:pt x="25" y="164"/>
                    <a:pt x="60" y="200"/>
                  </a:cubicBezTo>
                  <a:lnTo>
                    <a:pt x="3656" y="3176"/>
                  </a:lnTo>
                  <a:cubicBezTo>
                    <a:pt x="3680" y="3188"/>
                    <a:pt x="3692" y="3212"/>
                    <a:pt x="3727" y="3212"/>
                  </a:cubicBezTo>
                  <a:cubicBezTo>
                    <a:pt x="3751" y="3212"/>
                    <a:pt x="3787" y="3200"/>
                    <a:pt x="3811" y="3164"/>
                  </a:cubicBezTo>
                  <a:cubicBezTo>
                    <a:pt x="3858" y="3105"/>
                    <a:pt x="3846" y="3045"/>
                    <a:pt x="3799" y="2998"/>
                  </a:cubicBezTo>
                  <a:lnTo>
                    <a:pt x="215" y="21"/>
                  </a:lnTo>
                  <a:cubicBezTo>
                    <a:pt x="192" y="7"/>
                    <a:pt x="168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56"/>
            <p:cNvSpPr/>
            <p:nvPr/>
          </p:nvSpPr>
          <p:spPr>
            <a:xfrm>
              <a:off x="2961675" y="2144188"/>
              <a:ext cx="169100" cy="126000"/>
            </a:xfrm>
            <a:custGeom>
              <a:avLst/>
              <a:gdLst/>
              <a:ahLst/>
              <a:cxnLst/>
              <a:rect l="l" t="t" r="r" b="b"/>
              <a:pathLst>
                <a:path w="6764" h="5040" extrusionOk="0">
                  <a:moveTo>
                    <a:pt x="6629" y="1"/>
                  </a:moveTo>
                  <a:cubicBezTo>
                    <a:pt x="6585" y="1"/>
                    <a:pt x="6542" y="32"/>
                    <a:pt x="6525" y="75"/>
                  </a:cubicBezTo>
                  <a:lnTo>
                    <a:pt x="4739" y="4778"/>
                  </a:lnTo>
                  <a:lnTo>
                    <a:pt x="179" y="2003"/>
                  </a:lnTo>
                  <a:cubicBezTo>
                    <a:pt x="164" y="1996"/>
                    <a:pt x="147" y="1992"/>
                    <a:pt x="129" y="1992"/>
                  </a:cubicBezTo>
                  <a:cubicBezTo>
                    <a:pt x="90" y="1992"/>
                    <a:pt x="49" y="2010"/>
                    <a:pt x="24" y="2051"/>
                  </a:cubicBezTo>
                  <a:cubicBezTo>
                    <a:pt x="1" y="2099"/>
                    <a:pt x="12" y="2170"/>
                    <a:pt x="72" y="2194"/>
                  </a:cubicBezTo>
                  <a:lnTo>
                    <a:pt x="4763" y="5028"/>
                  </a:lnTo>
                  <a:cubicBezTo>
                    <a:pt x="4775" y="5040"/>
                    <a:pt x="4799" y="5040"/>
                    <a:pt x="4823" y="5040"/>
                  </a:cubicBezTo>
                  <a:lnTo>
                    <a:pt x="4834" y="5040"/>
                  </a:lnTo>
                  <a:cubicBezTo>
                    <a:pt x="4882" y="5040"/>
                    <a:pt x="4894" y="5004"/>
                    <a:pt x="4906" y="4980"/>
                  </a:cubicBezTo>
                  <a:lnTo>
                    <a:pt x="6739" y="158"/>
                  </a:lnTo>
                  <a:cubicBezTo>
                    <a:pt x="6763" y="99"/>
                    <a:pt x="6739" y="27"/>
                    <a:pt x="6680" y="15"/>
                  </a:cubicBezTo>
                  <a:cubicBezTo>
                    <a:pt x="6664" y="5"/>
                    <a:pt x="6646" y="1"/>
                    <a:pt x="66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56"/>
            <p:cNvSpPr/>
            <p:nvPr/>
          </p:nvSpPr>
          <p:spPr>
            <a:xfrm>
              <a:off x="3153675" y="2283513"/>
              <a:ext cx="31875" cy="138475"/>
            </a:xfrm>
            <a:custGeom>
              <a:avLst/>
              <a:gdLst/>
              <a:ahLst/>
              <a:cxnLst/>
              <a:rect l="l" t="t" r="r" b="b"/>
              <a:pathLst>
                <a:path w="1275" h="5539" extrusionOk="0">
                  <a:moveTo>
                    <a:pt x="1148" y="1"/>
                  </a:moveTo>
                  <a:cubicBezTo>
                    <a:pt x="1095" y="1"/>
                    <a:pt x="1047" y="44"/>
                    <a:pt x="1036" y="98"/>
                  </a:cubicBezTo>
                  <a:lnTo>
                    <a:pt x="12" y="5408"/>
                  </a:lnTo>
                  <a:cubicBezTo>
                    <a:pt x="0" y="5467"/>
                    <a:pt x="36" y="5527"/>
                    <a:pt x="95" y="5539"/>
                  </a:cubicBezTo>
                  <a:lnTo>
                    <a:pt x="119" y="5539"/>
                  </a:lnTo>
                  <a:cubicBezTo>
                    <a:pt x="167" y="5539"/>
                    <a:pt x="214" y="5491"/>
                    <a:pt x="238" y="5455"/>
                  </a:cubicBezTo>
                  <a:lnTo>
                    <a:pt x="1262" y="133"/>
                  </a:lnTo>
                  <a:cubicBezTo>
                    <a:pt x="1274" y="74"/>
                    <a:pt x="1226" y="14"/>
                    <a:pt x="1167" y="2"/>
                  </a:cubicBezTo>
                  <a:cubicBezTo>
                    <a:pt x="1161" y="1"/>
                    <a:pt x="1154" y="1"/>
                    <a:pt x="11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56"/>
            <p:cNvSpPr/>
            <p:nvPr/>
          </p:nvSpPr>
          <p:spPr>
            <a:xfrm>
              <a:off x="3014075" y="2362738"/>
              <a:ext cx="131575" cy="54500"/>
            </a:xfrm>
            <a:custGeom>
              <a:avLst/>
              <a:gdLst/>
              <a:ahLst/>
              <a:cxnLst/>
              <a:rect l="l" t="t" r="r" b="b"/>
              <a:pathLst>
                <a:path w="5263" h="2180" extrusionOk="0">
                  <a:moveTo>
                    <a:pt x="71" y="0"/>
                  </a:moveTo>
                  <a:lnTo>
                    <a:pt x="0" y="203"/>
                  </a:lnTo>
                  <a:lnTo>
                    <a:pt x="5179" y="2179"/>
                  </a:lnTo>
                  <a:lnTo>
                    <a:pt x="5263" y="1977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77" name="Google Shape;2277;p56"/>
          <p:cNvGrpSpPr/>
          <p:nvPr/>
        </p:nvGrpSpPr>
        <p:grpSpPr>
          <a:xfrm rot="2523835">
            <a:off x="-58556" y="281628"/>
            <a:ext cx="1212232" cy="1980835"/>
            <a:chOff x="4838975" y="1909000"/>
            <a:chExt cx="479850" cy="784050"/>
          </a:xfrm>
        </p:grpSpPr>
        <p:sp>
          <p:nvSpPr>
            <p:cNvPr id="2278" name="Google Shape;2278;p56"/>
            <p:cNvSpPr/>
            <p:nvPr/>
          </p:nvSpPr>
          <p:spPr>
            <a:xfrm>
              <a:off x="4998825" y="1909600"/>
              <a:ext cx="129800" cy="216400"/>
            </a:xfrm>
            <a:custGeom>
              <a:avLst/>
              <a:gdLst/>
              <a:ahLst/>
              <a:cxnLst/>
              <a:rect l="l" t="t" r="r" b="b"/>
              <a:pathLst>
                <a:path w="5192" h="8656" extrusionOk="0">
                  <a:moveTo>
                    <a:pt x="1906" y="0"/>
                  </a:moveTo>
                  <a:cubicBezTo>
                    <a:pt x="1906" y="0"/>
                    <a:pt x="1" y="4620"/>
                    <a:pt x="584" y="6465"/>
                  </a:cubicBezTo>
                  <a:cubicBezTo>
                    <a:pt x="1155" y="8311"/>
                    <a:pt x="3227" y="8656"/>
                    <a:pt x="3227" y="8656"/>
                  </a:cubicBezTo>
                  <a:cubicBezTo>
                    <a:pt x="3227" y="8656"/>
                    <a:pt x="5192" y="6370"/>
                    <a:pt x="4989" y="5001"/>
                  </a:cubicBezTo>
                  <a:cubicBezTo>
                    <a:pt x="4775" y="3655"/>
                    <a:pt x="1906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56"/>
            <p:cNvSpPr/>
            <p:nvPr/>
          </p:nvSpPr>
          <p:spPr>
            <a:xfrm>
              <a:off x="5005375" y="1909000"/>
              <a:ext cx="128600" cy="784050"/>
            </a:xfrm>
            <a:custGeom>
              <a:avLst/>
              <a:gdLst/>
              <a:ahLst/>
              <a:cxnLst/>
              <a:rect l="l" t="t" r="r" b="b"/>
              <a:pathLst>
                <a:path w="5144" h="31362" extrusionOk="0">
                  <a:moveTo>
                    <a:pt x="1751" y="0"/>
                  </a:moveTo>
                  <a:lnTo>
                    <a:pt x="1525" y="48"/>
                  </a:lnTo>
                  <a:cubicBezTo>
                    <a:pt x="1536" y="107"/>
                    <a:pt x="2727" y="5418"/>
                    <a:pt x="2906" y="7096"/>
                  </a:cubicBezTo>
                  <a:cubicBezTo>
                    <a:pt x="2941" y="7263"/>
                    <a:pt x="4918" y="23039"/>
                    <a:pt x="1" y="31242"/>
                  </a:cubicBezTo>
                  <a:lnTo>
                    <a:pt x="191" y="31361"/>
                  </a:lnTo>
                  <a:cubicBezTo>
                    <a:pt x="5144" y="23086"/>
                    <a:pt x="3144" y="7227"/>
                    <a:pt x="3132" y="7073"/>
                  </a:cubicBezTo>
                  <a:cubicBezTo>
                    <a:pt x="2953" y="5382"/>
                    <a:pt x="1763" y="60"/>
                    <a:pt x="17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56"/>
            <p:cNvSpPr/>
            <p:nvPr/>
          </p:nvSpPr>
          <p:spPr>
            <a:xfrm>
              <a:off x="4838975" y="2365475"/>
              <a:ext cx="219400" cy="231425"/>
            </a:xfrm>
            <a:custGeom>
              <a:avLst/>
              <a:gdLst/>
              <a:ahLst/>
              <a:cxnLst/>
              <a:rect l="l" t="t" r="r" b="b"/>
              <a:pathLst>
                <a:path w="8776" h="9257" extrusionOk="0">
                  <a:moveTo>
                    <a:pt x="188" y="1"/>
                  </a:moveTo>
                  <a:cubicBezTo>
                    <a:pt x="173" y="1"/>
                    <a:pt x="162" y="2"/>
                    <a:pt x="156" y="5"/>
                  </a:cubicBezTo>
                  <a:cubicBezTo>
                    <a:pt x="1" y="65"/>
                    <a:pt x="1811" y="3911"/>
                    <a:pt x="3501" y="6554"/>
                  </a:cubicBezTo>
                  <a:cubicBezTo>
                    <a:pt x="5204" y="9185"/>
                    <a:pt x="8419" y="9257"/>
                    <a:pt x="8419" y="9257"/>
                  </a:cubicBezTo>
                  <a:cubicBezTo>
                    <a:pt x="8776" y="6804"/>
                    <a:pt x="7228" y="3315"/>
                    <a:pt x="5573" y="2160"/>
                  </a:cubicBezTo>
                  <a:cubicBezTo>
                    <a:pt x="3979" y="1037"/>
                    <a:pt x="584" y="1"/>
                    <a:pt x="1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56"/>
            <p:cNvSpPr/>
            <p:nvPr/>
          </p:nvSpPr>
          <p:spPr>
            <a:xfrm>
              <a:off x="4896425" y="2110200"/>
              <a:ext cx="190825" cy="278650"/>
            </a:xfrm>
            <a:custGeom>
              <a:avLst/>
              <a:gdLst/>
              <a:ahLst/>
              <a:cxnLst/>
              <a:rect l="l" t="t" r="r" b="b"/>
              <a:pathLst>
                <a:path w="7633" h="11146" extrusionOk="0">
                  <a:moveTo>
                    <a:pt x="1" y="1"/>
                  </a:moveTo>
                  <a:cubicBezTo>
                    <a:pt x="1" y="1"/>
                    <a:pt x="1489" y="5156"/>
                    <a:pt x="2715" y="7299"/>
                  </a:cubicBezTo>
                  <a:cubicBezTo>
                    <a:pt x="3930" y="9454"/>
                    <a:pt x="7633" y="11145"/>
                    <a:pt x="7633" y="11145"/>
                  </a:cubicBezTo>
                  <a:cubicBezTo>
                    <a:pt x="7633" y="11145"/>
                    <a:pt x="7430" y="6585"/>
                    <a:pt x="6180" y="4275"/>
                  </a:cubicBezTo>
                  <a:cubicBezTo>
                    <a:pt x="4930" y="1966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56"/>
            <p:cNvSpPr/>
            <p:nvPr/>
          </p:nvSpPr>
          <p:spPr>
            <a:xfrm>
              <a:off x="5089600" y="2034300"/>
              <a:ext cx="146175" cy="208700"/>
            </a:xfrm>
            <a:custGeom>
              <a:avLst/>
              <a:gdLst/>
              <a:ahLst/>
              <a:cxnLst/>
              <a:rect l="l" t="t" r="r" b="b"/>
              <a:pathLst>
                <a:path w="5847" h="8348" extrusionOk="0">
                  <a:moveTo>
                    <a:pt x="5646" y="0"/>
                  </a:moveTo>
                  <a:cubicBezTo>
                    <a:pt x="5290" y="0"/>
                    <a:pt x="2667" y="1905"/>
                    <a:pt x="1358" y="3668"/>
                  </a:cubicBezTo>
                  <a:cubicBezTo>
                    <a:pt x="1" y="5525"/>
                    <a:pt x="180" y="8347"/>
                    <a:pt x="180" y="8347"/>
                  </a:cubicBezTo>
                  <a:cubicBezTo>
                    <a:pt x="3406" y="7871"/>
                    <a:pt x="5061" y="5109"/>
                    <a:pt x="5371" y="3668"/>
                  </a:cubicBezTo>
                  <a:cubicBezTo>
                    <a:pt x="5680" y="2215"/>
                    <a:pt x="5847" y="215"/>
                    <a:pt x="5680" y="13"/>
                  </a:cubicBezTo>
                  <a:cubicBezTo>
                    <a:pt x="5674" y="4"/>
                    <a:pt x="5662" y="0"/>
                    <a:pt x="56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56"/>
            <p:cNvSpPr/>
            <p:nvPr/>
          </p:nvSpPr>
          <p:spPr>
            <a:xfrm>
              <a:off x="5081875" y="2257850"/>
              <a:ext cx="235175" cy="186650"/>
            </a:xfrm>
            <a:custGeom>
              <a:avLst/>
              <a:gdLst/>
              <a:ahLst/>
              <a:cxnLst/>
              <a:rect l="l" t="t" r="r" b="b"/>
              <a:pathLst>
                <a:path w="9407" h="7466" extrusionOk="0">
                  <a:moveTo>
                    <a:pt x="9406" y="0"/>
                  </a:moveTo>
                  <a:cubicBezTo>
                    <a:pt x="9406" y="0"/>
                    <a:pt x="6692" y="572"/>
                    <a:pt x="3941" y="2001"/>
                  </a:cubicBezTo>
                  <a:cubicBezTo>
                    <a:pt x="1167" y="3429"/>
                    <a:pt x="0" y="7466"/>
                    <a:pt x="0" y="7466"/>
                  </a:cubicBezTo>
                  <a:cubicBezTo>
                    <a:pt x="0" y="7466"/>
                    <a:pt x="4501" y="6942"/>
                    <a:pt x="6727" y="5227"/>
                  </a:cubicBezTo>
                  <a:cubicBezTo>
                    <a:pt x="8954" y="3537"/>
                    <a:pt x="9406" y="1"/>
                    <a:pt x="94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56"/>
            <p:cNvSpPr/>
            <p:nvPr/>
          </p:nvSpPr>
          <p:spPr>
            <a:xfrm>
              <a:off x="5019675" y="2508400"/>
              <a:ext cx="267000" cy="157350"/>
            </a:xfrm>
            <a:custGeom>
              <a:avLst/>
              <a:gdLst/>
              <a:ahLst/>
              <a:cxnLst/>
              <a:rect l="l" t="t" r="r" b="b"/>
              <a:pathLst>
                <a:path w="10680" h="6294" extrusionOk="0">
                  <a:moveTo>
                    <a:pt x="10465" y="1"/>
                  </a:moveTo>
                  <a:cubicBezTo>
                    <a:pt x="9676" y="1"/>
                    <a:pt x="6857" y="95"/>
                    <a:pt x="4417" y="1361"/>
                  </a:cubicBezTo>
                  <a:cubicBezTo>
                    <a:pt x="1548" y="2837"/>
                    <a:pt x="0" y="6111"/>
                    <a:pt x="167" y="6147"/>
                  </a:cubicBezTo>
                  <a:cubicBezTo>
                    <a:pt x="835" y="6249"/>
                    <a:pt x="1447" y="6294"/>
                    <a:pt x="2009" y="6294"/>
                  </a:cubicBezTo>
                  <a:cubicBezTo>
                    <a:pt x="5533" y="6294"/>
                    <a:pt x="7056" y="4505"/>
                    <a:pt x="7703" y="3540"/>
                  </a:cubicBezTo>
                  <a:cubicBezTo>
                    <a:pt x="8453" y="2420"/>
                    <a:pt x="10680" y="3"/>
                    <a:pt x="10680" y="3"/>
                  </a:cubicBezTo>
                  <a:cubicBezTo>
                    <a:pt x="10680" y="3"/>
                    <a:pt x="10604" y="1"/>
                    <a:pt x="104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56"/>
            <p:cNvSpPr/>
            <p:nvPr/>
          </p:nvSpPr>
          <p:spPr>
            <a:xfrm>
              <a:off x="4841375" y="2363225"/>
              <a:ext cx="210750" cy="235175"/>
            </a:xfrm>
            <a:custGeom>
              <a:avLst/>
              <a:gdLst/>
              <a:ahLst/>
              <a:cxnLst/>
              <a:rect l="l" t="t" r="r" b="b"/>
              <a:pathLst>
                <a:path w="8430" h="9407" extrusionOk="0">
                  <a:moveTo>
                    <a:pt x="131" y="0"/>
                  </a:moveTo>
                  <a:lnTo>
                    <a:pt x="0" y="179"/>
                  </a:lnTo>
                  <a:cubicBezTo>
                    <a:pt x="60" y="215"/>
                    <a:pt x="5156" y="4001"/>
                    <a:pt x="8227" y="9406"/>
                  </a:cubicBezTo>
                  <a:lnTo>
                    <a:pt x="8430" y="9299"/>
                  </a:lnTo>
                  <a:cubicBezTo>
                    <a:pt x="5310" y="3858"/>
                    <a:pt x="179" y="48"/>
                    <a:pt x="1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56"/>
            <p:cNvSpPr/>
            <p:nvPr/>
          </p:nvSpPr>
          <p:spPr>
            <a:xfrm>
              <a:off x="5024725" y="2505500"/>
              <a:ext cx="261650" cy="152425"/>
            </a:xfrm>
            <a:custGeom>
              <a:avLst/>
              <a:gdLst/>
              <a:ahLst/>
              <a:cxnLst/>
              <a:rect l="l" t="t" r="r" b="b"/>
              <a:pathLst>
                <a:path w="10466" h="6097" extrusionOk="0">
                  <a:moveTo>
                    <a:pt x="10442" y="0"/>
                  </a:moveTo>
                  <a:cubicBezTo>
                    <a:pt x="4334" y="786"/>
                    <a:pt x="48" y="5906"/>
                    <a:pt x="0" y="5954"/>
                  </a:cubicBezTo>
                  <a:lnTo>
                    <a:pt x="179" y="6096"/>
                  </a:lnTo>
                  <a:cubicBezTo>
                    <a:pt x="227" y="6037"/>
                    <a:pt x="4465" y="989"/>
                    <a:pt x="10466" y="215"/>
                  </a:cubicBezTo>
                  <a:lnTo>
                    <a:pt x="1044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56"/>
            <p:cNvSpPr/>
            <p:nvPr/>
          </p:nvSpPr>
          <p:spPr>
            <a:xfrm>
              <a:off x="4894050" y="2108125"/>
              <a:ext cx="195875" cy="281600"/>
            </a:xfrm>
            <a:custGeom>
              <a:avLst/>
              <a:gdLst/>
              <a:ahLst/>
              <a:cxnLst/>
              <a:rect l="l" t="t" r="r" b="b"/>
              <a:pathLst>
                <a:path w="7835" h="11264" extrusionOk="0">
                  <a:moveTo>
                    <a:pt x="167" y="1"/>
                  </a:moveTo>
                  <a:lnTo>
                    <a:pt x="1" y="143"/>
                  </a:lnTo>
                  <a:cubicBezTo>
                    <a:pt x="72" y="203"/>
                    <a:pt x="5620" y="6085"/>
                    <a:pt x="7621" y="11264"/>
                  </a:cubicBezTo>
                  <a:lnTo>
                    <a:pt x="7835" y="11169"/>
                  </a:lnTo>
                  <a:cubicBezTo>
                    <a:pt x="5811" y="5966"/>
                    <a:pt x="227" y="60"/>
                    <a:pt x="16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56"/>
            <p:cNvSpPr/>
            <p:nvPr/>
          </p:nvSpPr>
          <p:spPr>
            <a:xfrm>
              <a:off x="5080375" y="2256050"/>
              <a:ext cx="238450" cy="190825"/>
            </a:xfrm>
            <a:custGeom>
              <a:avLst/>
              <a:gdLst/>
              <a:ahLst/>
              <a:cxnLst/>
              <a:rect l="l" t="t" r="r" b="b"/>
              <a:pathLst>
                <a:path w="9538" h="7633" extrusionOk="0">
                  <a:moveTo>
                    <a:pt x="9371" y="1"/>
                  </a:moveTo>
                  <a:cubicBezTo>
                    <a:pt x="6073" y="3632"/>
                    <a:pt x="60" y="7395"/>
                    <a:pt x="1" y="7442"/>
                  </a:cubicBezTo>
                  <a:lnTo>
                    <a:pt x="120" y="7633"/>
                  </a:lnTo>
                  <a:cubicBezTo>
                    <a:pt x="168" y="7597"/>
                    <a:pt x="6216" y="3811"/>
                    <a:pt x="9538" y="156"/>
                  </a:cubicBezTo>
                  <a:lnTo>
                    <a:pt x="93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56"/>
            <p:cNvSpPr/>
            <p:nvPr/>
          </p:nvSpPr>
          <p:spPr>
            <a:xfrm>
              <a:off x="5091100" y="2032825"/>
              <a:ext cx="142600" cy="202125"/>
            </a:xfrm>
            <a:custGeom>
              <a:avLst/>
              <a:gdLst/>
              <a:ahLst/>
              <a:cxnLst/>
              <a:rect l="l" t="t" r="r" b="b"/>
              <a:pathLst>
                <a:path w="5704" h="8085" extrusionOk="0">
                  <a:moveTo>
                    <a:pt x="5561" y="0"/>
                  </a:moveTo>
                  <a:cubicBezTo>
                    <a:pt x="2322" y="2548"/>
                    <a:pt x="24" y="7930"/>
                    <a:pt x="1" y="7989"/>
                  </a:cubicBezTo>
                  <a:lnTo>
                    <a:pt x="203" y="8085"/>
                  </a:lnTo>
                  <a:cubicBezTo>
                    <a:pt x="239" y="8025"/>
                    <a:pt x="2513" y="2679"/>
                    <a:pt x="5704" y="179"/>
                  </a:cubicBezTo>
                  <a:lnTo>
                    <a:pt x="55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90" name="Google Shape;2290;p56"/>
          <p:cNvGrpSpPr/>
          <p:nvPr/>
        </p:nvGrpSpPr>
        <p:grpSpPr>
          <a:xfrm rot="5134762">
            <a:off x="8414725" y="2622165"/>
            <a:ext cx="399590" cy="524810"/>
            <a:chOff x="1984450" y="1119863"/>
            <a:chExt cx="166125" cy="218175"/>
          </a:xfrm>
        </p:grpSpPr>
        <p:sp>
          <p:nvSpPr>
            <p:cNvPr id="2291" name="Google Shape;2291;p56"/>
            <p:cNvSpPr/>
            <p:nvPr/>
          </p:nvSpPr>
          <p:spPr>
            <a:xfrm>
              <a:off x="1984450" y="1119863"/>
              <a:ext cx="166125" cy="218175"/>
            </a:xfrm>
            <a:custGeom>
              <a:avLst/>
              <a:gdLst/>
              <a:ahLst/>
              <a:cxnLst/>
              <a:rect l="l" t="t" r="r" b="b"/>
              <a:pathLst>
                <a:path w="6645" h="8727" extrusionOk="0">
                  <a:moveTo>
                    <a:pt x="2150" y="0"/>
                  </a:moveTo>
                  <a:cubicBezTo>
                    <a:pt x="1873" y="0"/>
                    <a:pt x="1619" y="82"/>
                    <a:pt x="1406" y="261"/>
                  </a:cubicBezTo>
                  <a:cubicBezTo>
                    <a:pt x="1" y="1428"/>
                    <a:pt x="2275" y="4845"/>
                    <a:pt x="3965" y="6404"/>
                  </a:cubicBezTo>
                  <a:cubicBezTo>
                    <a:pt x="5644" y="7976"/>
                    <a:pt x="5763" y="8726"/>
                    <a:pt x="5763" y="8726"/>
                  </a:cubicBezTo>
                  <a:cubicBezTo>
                    <a:pt x="5763" y="8726"/>
                    <a:pt x="6644" y="7416"/>
                    <a:pt x="6263" y="4761"/>
                  </a:cubicBezTo>
                  <a:cubicBezTo>
                    <a:pt x="5981" y="2530"/>
                    <a:pt x="3695" y="0"/>
                    <a:pt x="2150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56"/>
            <p:cNvSpPr/>
            <p:nvPr/>
          </p:nvSpPr>
          <p:spPr>
            <a:xfrm>
              <a:off x="2049350" y="1165363"/>
              <a:ext cx="79500" cy="166425"/>
            </a:xfrm>
            <a:custGeom>
              <a:avLst/>
              <a:gdLst/>
              <a:ahLst/>
              <a:cxnLst/>
              <a:rect l="l" t="t" r="r" b="b"/>
              <a:pathLst>
                <a:path w="3180" h="6657" extrusionOk="0">
                  <a:moveTo>
                    <a:pt x="131" y="1"/>
                  </a:moveTo>
                  <a:lnTo>
                    <a:pt x="0" y="179"/>
                  </a:lnTo>
                  <a:cubicBezTo>
                    <a:pt x="24" y="203"/>
                    <a:pt x="2953" y="2584"/>
                    <a:pt x="2953" y="6656"/>
                  </a:cubicBezTo>
                  <a:lnTo>
                    <a:pt x="3179" y="6656"/>
                  </a:lnTo>
                  <a:cubicBezTo>
                    <a:pt x="3179" y="2465"/>
                    <a:pt x="155" y="24"/>
                    <a:pt x="1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6">
    <p:spTree>
      <p:nvGrpSpPr>
        <p:cNvPr id="1" name="Shape 2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4" name="Google Shape;2294;p57"/>
          <p:cNvSpPr/>
          <p:nvPr/>
        </p:nvSpPr>
        <p:spPr>
          <a:xfrm rot="10800000" flipH="1">
            <a:off x="0" y="172"/>
            <a:ext cx="1397475" cy="1137952"/>
          </a:xfrm>
          <a:custGeom>
            <a:avLst/>
            <a:gdLst/>
            <a:ahLst/>
            <a:cxnLst/>
            <a:rect l="l" t="t" r="r" b="b"/>
            <a:pathLst>
              <a:path w="47781" h="38911" extrusionOk="0">
                <a:moveTo>
                  <a:pt x="1" y="1"/>
                </a:moveTo>
                <a:lnTo>
                  <a:pt x="1" y="38910"/>
                </a:lnTo>
                <a:lnTo>
                  <a:pt x="47781" y="38910"/>
                </a:lnTo>
                <a:cubicBezTo>
                  <a:pt x="47495" y="37696"/>
                  <a:pt x="47030" y="36529"/>
                  <a:pt x="46376" y="35469"/>
                </a:cubicBezTo>
                <a:cubicBezTo>
                  <a:pt x="44161" y="31826"/>
                  <a:pt x="40220" y="29409"/>
                  <a:pt x="36041" y="28516"/>
                </a:cubicBezTo>
                <a:cubicBezTo>
                  <a:pt x="30814" y="27385"/>
                  <a:pt x="24873" y="28290"/>
                  <a:pt x="20515" y="25194"/>
                </a:cubicBezTo>
                <a:cubicBezTo>
                  <a:pt x="17598" y="23134"/>
                  <a:pt x="16039" y="19622"/>
                  <a:pt x="15229" y="16133"/>
                </a:cubicBezTo>
                <a:cubicBezTo>
                  <a:pt x="14443" y="12693"/>
                  <a:pt x="14217" y="8990"/>
                  <a:pt x="12348" y="6001"/>
                </a:cubicBezTo>
                <a:cubicBezTo>
                  <a:pt x="10740" y="3441"/>
                  <a:pt x="8038" y="1667"/>
                  <a:pt x="5132" y="786"/>
                </a:cubicBezTo>
                <a:cubicBezTo>
                  <a:pt x="3466" y="286"/>
                  <a:pt x="1739" y="48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5" name="Google Shape;2295;p57"/>
          <p:cNvSpPr/>
          <p:nvPr/>
        </p:nvSpPr>
        <p:spPr>
          <a:xfrm rot="-5400000">
            <a:off x="7861388" y="3860948"/>
            <a:ext cx="622059" cy="1943044"/>
          </a:xfrm>
          <a:custGeom>
            <a:avLst/>
            <a:gdLst/>
            <a:ahLst/>
            <a:cxnLst/>
            <a:rect l="l" t="t" r="r" b="b"/>
            <a:pathLst>
              <a:path w="40328" h="61782" extrusionOk="0">
                <a:moveTo>
                  <a:pt x="1" y="0"/>
                </a:moveTo>
                <a:lnTo>
                  <a:pt x="1" y="61782"/>
                </a:lnTo>
                <a:lnTo>
                  <a:pt x="40327" y="61782"/>
                </a:lnTo>
                <a:cubicBezTo>
                  <a:pt x="40280" y="59412"/>
                  <a:pt x="40018" y="57031"/>
                  <a:pt x="39613" y="54697"/>
                </a:cubicBezTo>
                <a:cubicBezTo>
                  <a:pt x="35862" y="33135"/>
                  <a:pt x="20849" y="14931"/>
                  <a:pt x="3096" y="2131"/>
                </a:cubicBezTo>
                <a:cubicBezTo>
                  <a:pt x="2084" y="1405"/>
                  <a:pt x="1049" y="691"/>
                  <a:pt x="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96" name="Google Shape;2296;p57"/>
          <p:cNvGrpSpPr/>
          <p:nvPr/>
        </p:nvGrpSpPr>
        <p:grpSpPr>
          <a:xfrm rot="-3182222" flipH="1">
            <a:off x="-2223" y="3517727"/>
            <a:ext cx="284996" cy="541137"/>
            <a:chOff x="2263675" y="890788"/>
            <a:chExt cx="248900" cy="472600"/>
          </a:xfrm>
        </p:grpSpPr>
        <p:sp>
          <p:nvSpPr>
            <p:cNvPr id="2297" name="Google Shape;2297;p57"/>
            <p:cNvSpPr/>
            <p:nvPr/>
          </p:nvSpPr>
          <p:spPr>
            <a:xfrm>
              <a:off x="2263675" y="890788"/>
              <a:ext cx="248900" cy="472600"/>
            </a:xfrm>
            <a:custGeom>
              <a:avLst/>
              <a:gdLst/>
              <a:ahLst/>
              <a:cxnLst/>
              <a:rect l="l" t="t" r="r" b="b"/>
              <a:pathLst>
                <a:path w="9956" h="18904" extrusionOk="0">
                  <a:moveTo>
                    <a:pt x="4075" y="0"/>
                  </a:moveTo>
                  <a:cubicBezTo>
                    <a:pt x="3898" y="0"/>
                    <a:pt x="3718" y="22"/>
                    <a:pt x="3537" y="68"/>
                  </a:cubicBezTo>
                  <a:cubicBezTo>
                    <a:pt x="1" y="961"/>
                    <a:pt x="1215" y="9010"/>
                    <a:pt x="2882" y="13236"/>
                  </a:cubicBezTo>
                  <a:cubicBezTo>
                    <a:pt x="4537" y="17463"/>
                    <a:pt x="4132" y="18904"/>
                    <a:pt x="4132" y="18904"/>
                  </a:cubicBezTo>
                  <a:cubicBezTo>
                    <a:pt x="4132" y="18904"/>
                    <a:pt x="6811" y="17285"/>
                    <a:pt x="8430" y="12284"/>
                  </a:cubicBezTo>
                  <a:cubicBezTo>
                    <a:pt x="9955" y="7540"/>
                    <a:pt x="7355" y="0"/>
                    <a:pt x="407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57"/>
            <p:cNvSpPr/>
            <p:nvPr/>
          </p:nvSpPr>
          <p:spPr>
            <a:xfrm>
              <a:off x="2365475" y="990113"/>
              <a:ext cx="93200" cy="360175"/>
            </a:xfrm>
            <a:custGeom>
              <a:avLst/>
              <a:gdLst/>
              <a:ahLst/>
              <a:cxnLst/>
              <a:rect l="l" t="t" r="r" b="b"/>
              <a:pathLst>
                <a:path w="3728" h="14407" extrusionOk="0">
                  <a:moveTo>
                    <a:pt x="394" y="0"/>
                  </a:moveTo>
                  <a:lnTo>
                    <a:pt x="191" y="108"/>
                  </a:lnTo>
                  <a:cubicBezTo>
                    <a:pt x="215" y="179"/>
                    <a:pt x="3477" y="7001"/>
                    <a:pt x="1" y="14324"/>
                  </a:cubicBezTo>
                  <a:lnTo>
                    <a:pt x="203" y="14407"/>
                  </a:lnTo>
                  <a:cubicBezTo>
                    <a:pt x="3727" y="6989"/>
                    <a:pt x="429" y="84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99" name="Google Shape;2299;p57"/>
          <p:cNvGrpSpPr/>
          <p:nvPr/>
        </p:nvGrpSpPr>
        <p:grpSpPr>
          <a:xfrm rot="6658481" flipH="1">
            <a:off x="8991677" y="3410990"/>
            <a:ext cx="285000" cy="374296"/>
            <a:chOff x="2136875" y="1156838"/>
            <a:chExt cx="166125" cy="218175"/>
          </a:xfrm>
        </p:grpSpPr>
        <p:sp>
          <p:nvSpPr>
            <p:cNvPr id="2300" name="Google Shape;2300;p57"/>
            <p:cNvSpPr/>
            <p:nvPr/>
          </p:nvSpPr>
          <p:spPr>
            <a:xfrm>
              <a:off x="2136875" y="1156838"/>
              <a:ext cx="166125" cy="218175"/>
            </a:xfrm>
            <a:custGeom>
              <a:avLst/>
              <a:gdLst/>
              <a:ahLst/>
              <a:cxnLst/>
              <a:rect l="l" t="t" r="r" b="b"/>
              <a:pathLst>
                <a:path w="6645" h="8727" extrusionOk="0">
                  <a:moveTo>
                    <a:pt x="2150" y="0"/>
                  </a:moveTo>
                  <a:cubicBezTo>
                    <a:pt x="1873" y="0"/>
                    <a:pt x="1619" y="82"/>
                    <a:pt x="1406" y="261"/>
                  </a:cubicBezTo>
                  <a:cubicBezTo>
                    <a:pt x="1" y="1428"/>
                    <a:pt x="2275" y="4845"/>
                    <a:pt x="3965" y="6404"/>
                  </a:cubicBezTo>
                  <a:cubicBezTo>
                    <a:pt x="5644" y="7976"/>
                    <a:pt x="5763" y="8726"/>
                    <a:pt x="5763" y="8726"/>
                  </a:cubicBezTo>
                  <a:cubicBezTo>
                    <a:pt x="5763" y="8726"/>
                    <a:pt x="6644" y="7416"/>
                    <a:pt x="6263" y="4761"/>
                  </a:cubicBezTo>
                  <a:cubicBezTo>
                    <a:pt x="5981" y="2530"/>
                    <a:pt x="3695" y="0"/>
                    <a:pt x="2150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57"/>
            <p:cNvSpPr/>
            <p:nvPr/>
          </p:nvSpPr>
          <p:spPr>
            <a:xfrm>
              <a:off x="2201775" y="1202338"/>
              <a:ext cx="79500" cy="166425"/>
            </a:xfrm>
            <a:custGeom>
              <a:avLst/>
              <a:gdLst/>
              <a:ahLst/>
              <a:cxnLst/>
              <a:rect l="l" t="t" r="r" b="b"/>
              <a:pathLst>
                <a:path w="3180" h="6657" extrusionOk="0">
                  <a:moveTo>
                    <a:pt x="131" y="1"/>
                  </a:moveTo>
                  <a:lnTo>
                    <a:pt x="0" y="179"/>
                  </a:lnTo>
                  <a:cubicBezTo>
                    <a:pt x="24" y="203"/>
                    <a:pt x="2953" y="2584"/>
                    <a:pt x="2953" y="6656"/>
                  </a:cubicBezTo>
                  <a:lnTo>
                    <a:pt x="3179" y="6656"/>
                  </a:lnTo>
                  <a:cubicBezTo>
                    <a:pt x="3179" y="2465"/>
                    <a:pt x="155" y="24"/>
                    <a:pt x="1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02" name="Google Shape;2302;p57"/>
          <p:cNvGrpSpPr/>
          <p:nvPr/>
        </p:nvGrpSpPr>
        <p:grpSpPr>
          <a:xfrm rot="-2851925" flipH="1">
            <a:off x="8615734" y="3447521"/>
            <a:ext cx="862773" cy="1748571"/>
            <a:chOff x="1803775" y="5029925"/>
            <a:chExt cx="655775" cy="1329050"/>
          </a:xfrm>
        </p:grpSpPr>
        <p:sp>
          <p:nvSpPr>
            <p:cNvPr id="2303" name="Google Shape;2303;p57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57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57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57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57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57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57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57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57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57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57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14" name="Google Shape;2314;p57"/>
          <p:cNvGrpSpPr/>
          <p:nvPr/>
        </p:nvGrpSpPr>
        <p:grpSpPr>
          <a:xfrm rot="-4288182" flipH="1">
            <a:off x="8727814" y="4678347"/>
            <a:ext cx="575344" cy="1048582"/>
            <a:chOff x="-214625" y="3943775"/>
            <a:chExt cx="458725" cy="836125"/>
          </a:xfrm>
        </p:grpSpPr>
        <p:sp>
          <p:nvSpPr>
            <p:cNvPr id="2315" name="Google Shape;2315;p57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57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57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57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57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57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57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57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57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57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57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57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27" name="Google Shape;2327;p57"/>
          <p:cNvGrpSpPr/>
          <p:nvPr/>
        </p:nvGrpSpPr>
        <p:grpSpPr>
          <a:xfrm rot="-6486702" flipH="1">
            <a:off x="7299762" y="4490409"/>
            <a:ext cx="779974" cy="1104246"/>
            <a:chOff x="1793075" y="1583538"/>
            <a:chExt cx="552200" cy="781775"/>
          </a:xfrm>
        </p:grpSpPr>
        <p:sp>
          <p:nvSpPr>
            <p:cNvPr id="2328" name="Google Shape;2328;p57"/>
            <p:cNvSpPr/>
            <p:nvPr/>
          </p:nvSpPr>
          <p:spPr>
            <a:xfrm>
              <a:off x="2040150" y="1950063"/>
              <a:ext cx="70250" cy="415250"/>
            </a:xfrm>
            <a:custGeom>
              <a:avLst/>
              <a:gdLst/>
              <a:ahLst/>
              <a:cxnLst/>
              <a:rect l="l" t="t" r="r" b="b"/>
              <a:pathLst>
                <a:path w="2810" h="16610" extrusionOk="0">
                  <a:moveTo>
                    <a:pt x="226" y="0"/>
                  </a:moveTo>
                  <a:lnTo>
                    <a:pt x="0" y="24"/>
                  </a:lnTo>
                  <a:cubicBezTo>
                    <a:pt x="0" y="143"/>
                    <a:pt x="965" y="12502"/>
                    <a:pt x="2608" y="16609"/>
                  </a:cubicBezTo>
                  <a:lnTo>
                    <a:pt x="2810" y="16538"/>
                  </a:lnTo>
                  <a:cubicBezTo>
                    <a:pt x="1191" y="12466"/>
                    <a:pt x="238" y="119"/>
                    <a:pt x="2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57"/>
            <p:cNvSpPr/>
            <p:nvPr/>
          </p:nvSpPr>
          <p:spPr>
            <a:xfrm>
              <a:off x="1793075" y="1829763"/>
              <a:ext cx="276850" cy="347875"/>
            </a:xfrm>
            <a:custGeom>
              <a:avLst/>
              <a:gdLst/>
              <a:ahLst/>
              <a:cxnLst/>
              <a:rect l="l" t="t" r="r" b="b"/>
              <a:pathLst>
                <a:path w="11074" h="13915" extrusionOk="0">
                  <a:moveTo>
                    <a:pt x="3644" y="1"/>
                  </a:moveTo>
                  <a:cubicBezTo>
                    <a:pt x="3201" y="1"/>
                    <a:pt x="2634" y="139"/>
                    <a:pt x="1906" y="466"/>
                  </a:cubicBezTo>
                  <a:cubicBezTo>
                    <a:pt x="191" y="1228"/>
                    <a:pt x="1" y="2705"/>
                    <a:pt x="1001" y="3883"/>
                  </a:cubicBezTo>
                  <a:cubicBezTo>
                    <a:pt x="2013" y="5050"/>
                    <a:pt x="1858" y="6455"/>
                    <a:pt x="1656" y="7360"/>
                  </a:cubicBezTo>
                  <a:cubicBezTo>
                    <a:pt x="1442" y="8265"/>
                    <a:pt x="2180" y="9396"/>
                    <a:pt x="3740" y="9467"/>
                  </a:cubicBezTo>
                  <a:cubicBezTo>
                    <a:pt x="5299" y="9551"/>
                    <a:pt x="5013" y="10229"/>
                    <a:pt x="5704" y="11896"/>
                  </a:cubicBezTo>
                  <a:cubicBezTo>
                    <a:pt x="6186" y="13057"/>
                    <a:pt x="8312" y="13914"/>
                    <a:pt x="9675" y="13914"/>
                  </a:cubicBezTo>
                  <a:cubicBezTo>
                    <a:pt x="10298" y="13914"/>
                    <a:pt x="10761" y="13736"/>
                    <a:pt x="10836" y="13325"/>
                  </a:cubicBezTo>
                  <a:cubicBezTo>
                    <a:pt x="11074" y="12015"/>
                    <a:pt x="9955" y="9158"/>
                    <a:pt x="8764" y="8193"/>
                  </a:cubicBezTo>
                  <a:cubicBezTo>
                    <a:pt x="7573" y="7229"/>
                    <a:pt x="8169" y="6455"/>
                    <a:pt x="7835" y="5431"/>
                  </a:cubicBezTo>
                  <a:cubicBezTo>
                    <a:pt x="7490" y="4395"/>
                    <a:pt x="6228" y="4562"/>
                    <a:pt x="5585" y="3729"/>
                  </a:cubicBezTo>
                  <a:cubicBezTo>
                    <a:pt x="5065" y="3051"/>
                    <a:pt x="5726" y="1"/>
                    <a:pt x="36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57"/>
            <p:cNvSpPr/>
            <p:nvPr/>
          </p:nvSpPr>
          <p:spPr>
            <a:xfrm>
              <a:off x="1860950" y="1857188"/>
              <a:ext cx="205100" cy="289925"/>
            </a:xfrm>
            <a:custGeom>
              <a:avLst/>
              <a:gdLst/>
              <a:ahLst/>
              <a:cxnLst/>
              <a:rect l="l" t="t" r="r" b="b"/>
              <a:pathLst>
                <a:path w="8204" h="11597" extrusionOk="0">
                  <a:moveTo>
                    <a:pt x="203" y="0"/>
                  </a:moveTo>
                  <a:lnTo>
                    <a:pt x="1" y="72"/>
                  </a:lnTo>
                  <a:cubicBezTo>
                    <a:pt x="24" y="143"/>
                    <a:pt x="2858" y="7525"/>
                    <a:pt x="8073" y="11597"/>
                  </a:cubicBezTo>
                  <a:lnTo>
                    <a:pt x="8204" y="11418"/>
                  </a:lnTo>
                  <a:cubicBezTo>
                    <a:pt x="3049" y="7394"/>
                    <a:pt x="239" y="72"/>
                    <a:pt x="2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57"/>
            <p:cNvSpPr/>
            <p:nvPr/>
          </p:nvSpPr>
          <p:spPr>
            <a:xfrm>
              <a:off x="2079125" y="1875513"/>
              <a:ext cx="266150" cy="433800"/>
            </a:xfrm>
            <a:custGeom>
              <a:avLst/>
              <a:gdLst/>
              <a:ahLst/>
              <a:cxnLst/>
              <a:rect l="l" t="t" r="r" b="b"/>
              <a:pathLst>
                <a:path w="10646" h="17352" extrusionOk="0">
                  <a:moveTo>
                    <a:pt x="6601" y="1"/>
                  </a:moveTo>
                  <a:cubicBezTo>
                    <a:pt x="3782" y="1"/>
                    <a:pt x="5166" y="3767"/>
                    <a:pt x="4680" y="4708"/>
                  </a:cubicBezTo>
                  <a:cubicBezTo>
                    <a:pt x="4109" y="5804"/>
                    <a:pt x="2692" y="5828"/>
                    <a:pt x="2489" y="7078"/>
                  </a:cubicBezTo>
                  <a:cubicBezTo>
                    <a:pt x="2287" y="8328"/>
                    <a:pt x="3061" y="9138"/>
                    <a:pt x="1906" y="10471"/>
                  </a:cubicBezTo>
                  <a:cubicBezTo>
                    <a:pt x="763" y="11816"/>
                    <a:pt x="1" y="15341"/>
                    <a:pt x="477" y="16829"/>
                  </a:cubicBezTo>
                  <a:cubicBezTo>
                    <a:pt x="591" y="17194"/>
                    <a:pt x="944" y="17352"/>
                    <a:pt x="1419" y="17352"/>
                  </a:cubicBezTo>
                  <a:cubicBezTo>
                    <a:pt x="2881" y="17352"/>
                    <a:pt x="5502" y="15854"/>
                    <a:pt x="5871" y="14281"/>
                  </a:cubicBezTo>
                  <a:cubicBezTo>
                    <a:pt x="6347" y="12209"/>
                    <a:pt x="5930" y="11471"/>
                    <a:pt x="7621" y="11114"/>
                  </a:cubicBezTo>
                  <a:cubicBezTo>
                    <a:pt x="9335" y="10757"/>
                    <a:pt x="9943" y="9316"/>
                    <a:pt x="9573" y="8280"/>
                  </a:cubicBezTo>
                  <a:cubicBezTo>
                    <a:pt x="9204" y="7256"/>
                    <a:pt x="8811" y="5649"/>
                    <a:pt x="9728" y="4101"/>
                  </a:cubicBezTo>
                  <a:cubicBezTo>
                    <a:pt x="10645" y="2565"/>
                    <a:pt x="10169" y="875"/>
                    <a:pt x="8180" y="279"/>
                  </a:cubicBezTo>
                  <a:cubicBezTo>
                    <a:pt x="7545" y="86"/>
                    <a:pt x="7025" y="1"/>
                    <a:pt x="66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57"/>
            <p:cNvSpPr/>
            <p:nvPr/>
          </p:nvSpPr>
          <p:spPr>
            <a:xfrm>
              <a:off x="2085975" y="1893188"/>
              <a:ext cx="181600" cy="383725"/>
            </a:xfrm>
            <a:custGeom>
              <a:avLst/>
              <a:gdLst/>
              <a:ahLst/>
              <a:cxnLst/>
              <a:rect l="l" t="t" r="r" b="b"/>
              <a:pathLst>
                <a:path w="7264" h="15349" extrusionOk="0">
                  <a:moveTo>
                    <a:pt x="7037" y="1"/>
                  </a:moveTo>
                  <a:cubicBezTo>
                    <a:pt x="7025" y="96"/>
                    <a:pt x="5013" y="9597"/>
                    <a:pt x="1" y="15193"/>
                  </a:cubicBezTo>
                  <a:lnTo>
                    <a:pt x="167" y="15348"/>
                  </a:lnTo>
                  <a:cubicBezTo>
                    <a:pt x="5228" y="9704"/>
                    <a:pt x="7228" y="132"/>
                    <a:pt x="7264" y="49"/>
                  </a:cubicBezTo>
                  <a:lnTo>
                    <a:pt x="70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57"/>
            <p:cNvSpPr/>
            <p:nvPr/>
          </p:nvSpPr>
          <p:spPr>
            <a:xfrm>
              <a:off x="1971675" y="1583538"/>
              <a:ext cx="261375" cy="375175"/>
            </a:xfrm>
            <a:custGeom>
              <a:avLst/>
              <a:gdLst/>
              <a:ahLst/>
              <a:cxnLst/>
              <a:rect l="l" t="t" r="r" b="b"/>
              <a:pathLst>
                <a:path w="10455" h="15007" extrusionOk="0">
                  <a:moveTo>
                    <a:pt x="4852" y="0"/>
                  </a:moveTo>
                  <a:cubicBezTo>
                    <a:pt x="4797" y="0"/>
                    <a:pt x="4740" y="2"/>
                    <a:pt x="4680" y="4"/>
                  </a:cubicBezTo>
                  <a:cubicBezTo>
                    <a:pt x="3132" y="76"/>
                    <a:pt x="3406" y="1695"/>
                    <a:pt x="3513" y="3017"/>
                  </a:cubicBezTo>
                  <a:cubicBezTo>
                    <a:pt x="3620" y="4303"/>
                    <a:pt x="2906" y="4314"/>
                    <a:pt x="1465" y="4779"/>
                  </a:cubicBezTo>
                  <a:cubicBezTo>
                    <a:pt x="1" y="5231"/>
                    <a:pt x="1775" y="8851"/>
                    <a:pt x="2334" y="10160"/>
                  </a:cubicBezTo>
                  <a:cubicBezTo>
                    <a:pt x="2906" y="11470"/>
                    <a:pt x="2680" y="15006"/>
                    <a:pt x="2680" y="15006"/>
                  </a:cubicBezTo>
                  <a:cubicBezTo>
                    <a:pt x="2680" y="15006"/>
                    <a:pt x="5001" y="12780"/>
                    <a:pt x="5597" y="12006"/>
                  </a:cubicBezTo>
                  <a:cubicBezTo>
                    <a:pt x="6192" y="11232"/>
                    <a:pt x="5037" y="10589"/>
                    <a:pt x="5454" y="9958"/>
                  </a:cubicBezTo>
                  <a:cubicBezTo>
                    <a:pt x="5870" y="9339"/>
                    <a:pt x="7799" y="7577"/>
                    <a:pt x="7621" y="6422"/>
                  </a:cubicBezTo>
                  <a:cubicBezTo>
                    <a:pt x="7442" y="5255"/>
                    <a:pt x="7418" y="4803"/>
                    <a:pt x="8930" y="3588"/>
                  </a:cubicBezTo>
                  <a:cubicBezTo>
                    <a:pt x="10454" y="2386"/>
                    <a:pt x="10133" y="1826"/>
                    <a:pt x="9335" y="1076"/>
                  </a:cubicBezTo>
                  <a:cubicBezTo>
                    <a:pt x="9046" y="812"/>
                    <a:pt x="8704" y="731"/>
                    <a:pt x="8356" y="731"/>
                  </a:cubicBezTo>
                  <a:cubicBezTo>
                    <a:pt x="7795" y="731"/>
                    <a:pt x="7220" y="942"/>
                    <a:pt x="6832" y="942"/>
                  </a:cubicBezTo>
                  <a:cubicBezTo>
                    <a:pt x="6786" y="942"/>
                    <a:pt x="6744" y="940"/>
                    <a:pt x="6704" y="933"/>
                  </a:cubicBezTo>
                  <a:cubicBezTo>
                    <a:pt x="6109" y="830"/>
                    <a:pt x="6229" y="0"/>
                    <a:pt x="485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57"/>
            <p:cNvSpPr/>
            <p:nvPr/>
          </p:nvSpPr>
          <p:spPr>
            <a:xfrm>
              <a:off x="2035675" y="1603538"/>
              <a:ext cx="106575" cy="358150"/>
            </a:xfrm>
            <a:custGeom>
              <a:avLst/>
              <a:gdLst/>
              <a:ahLst/>
              <a:cxnLst/>
              <a:rect l="l" t="t" r="r" b="b"/>
              <a:pathLst>
                <a:path w="4263" h="14326" extrusionOk="0">
                  <a:moveTo>
                    <a:pt x="4137" y="0"/>
                  </a:moveTo>
                  <a:cubicBezTo>
                    <a:pt x="4084" y="0"/>
                    <a:pt x="4036" y="44"/>
                    <a:pt x="4025" y="97"/>
                  </a:cubicBezTo>
                  <a:cubicBezTo>
                    <a:pt x="4001" y="205"/>
                    <a:pt x="1739" y="10503"/>
                    <a:pt x="12" y="14159"/>
                  </a:cubicBezTo>
                  <a:cubicBezTo>
                    <a:pt x="1" y="14218"/>
                    <a:pt x="12" y="14278"/>
                    <a:pt x="72" y="14313"/>
                  </a:cubicBezTo>
                  <a:cubicBezTo>
                    <a:pt x="96" y="14325"/>
                    <a:pt x="108" y="14325"/>
                    <a:pt x="120" y="14325"/>
                  </a:cubicBezTo>
                  <a:cubicBezTo>
                    <a:pt x="167" y="14325"/>
                    <a:pt x="191" y="14302"/>
                    <a:pt x="227" y="14254"/>
                  </a:cubicBezTo>
                  <a:cubicBezTo>
                    <a:pt x="1953" y="10575"/>
                    <a:pt x="4215" y="240"/>
                    <a:pt x="4239" y="145"/>
                  </a:cubicBezTo>
                  <a:cubicBezTo>
                    <a:pt x="4263" y="86"/>
                    <a:pt x="4215" y="26"/>
                    <a:pt x="4156" y="2"/>
                  </a:cubicBezTo>
                  <a:cubicBezTo>
                    <a:pt x="4150" y="1"/>
                    <a:pt x="4143" y="0"/>
                    <a:pt x="413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35" name="Google Shape;2335;p57"/>
          <p:cNvSpPr/>
          <p:nvPr/>
        </p:nvSpPr>
        <p:spPr>
          <a:xfrm rot="-3045357" flipH="1">
            <a:off x="8628227" y="2914666"/>
            <a:ext cx="175018" cy="354623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36" name="Google Shape;2336;p57"/>
          <p:cNvGrpSpPr/>
          <p:nvPr/>
        </p:nvGrpSpPr>
        <p:grpSpPr>
          <a:xfrm rot="3442321">
            <a:off x="-249712" y="-78959"/>
            <a:ext cx="779988" cy="1104265"/>
            <a:chOff x="1793075" y="1583538"/>
            <a:chExt cx="552200" cy="781775"/>
          </a:xfrm>
        </p:grpSpPr>
        <p:sp>
          <p:nvSpPr>
            <p:cNvPr id="2337" name="Google Shape;2337;p57"/>
            <p:cNvSpPr/>
            <p:nvPr/>
          </p:nvSpPr>
          <p:spPr>
            <a:xfrm>
              <a:off x="2040150" y="1950063"/>
              <a:ext cx="70250" cy="415250"/>
            </a:xfrm>
            <a:custGeom>
              <a:avLst/>
              <a:gdLst/>
              <a:ahLst/>
              <a:cxnLst/>
              <a:rect l="l" t="t" r="r" b="b"/>
              <a:pathLst>
                <a:path w="2810" h="16610" extrusionOk="0">
                  <a:moveTo>
                    <a:pt x="226" y="0"/>
                  </a:moveTo>
                  <a:lnTo>
                    <a:pt x="0" y="24"/>
                  </a:lnTo>
                  <a:cubicBezTo>
                    <a:pt x="0" y="143"/>
                    <a:pt x="965" y="12502"/>
                    <a:pt x="2608" y="16609"/>
                  </a:cubicBezTo>
                  <a:lnTo>
                    <a:pt x="2810" y="16538"/>
                  </a:lnTo>
                  <a:cubicBezTo>
                    <a:pt x="1191" y="12466"/>
                    <a:pt x="238" y="119"/>
                    <a:pt x="2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57"/>
            <p:cNvSpPr/>
            <p:nvPr/>
          </p:nvSpPr>
          <p:spPr>
            <a:xfrm>
              <a:off x="1793075" y="1829763"/>
              <a:ext cx="276850" cy="347875"/>
            </a:xfrm>
            <a:custGeom>
              <a:avLst/>
              <a:gdLst/>
              <a:ahLst/>
              <a:cxnLst/>
              <a:rect l="l" t="t" r="r" b="b"/>
              <a:pathLst>
                <a:path w="11074" h="13915" extrusionOk="0">
                  <a:moveTo>
                    <a:pt x="3644" y="1"/>
                  </a:moveTo>
                  <a:cubicBezTo>
                    <a:pt x="3201" y="1"/>
                    <a:pt x="2634" y="139"/>
                    <a:pt x="1906" y="466"/>
                  </a:cubicBezTo>
                  <a:cubicBezTo>
                    <a:pt x="191" y="1228"/>
                    <a:pt x="1" y="2705"/>
                    <a:pt x="1001" y="3883"/>
                  </a:cubicBezTo>
                  <a:cubicBezTo>
                    <a:pt x="2013" y="5050"/>
                    <a:pt x="1858" y="6455"/>
                    <a:pt x="1656" y="7360"/>
                  </a:cubicBezTo>
                  <a:cubicBezTo>
                    <a:pt x="1442" y="8265"/>
                    <a:pt x="2180" y="9396"/>
                    <a:pt x="3740" y="9467"/>
                  </a:cubicBezTo>
                  <a:cubicBezTo>
                    <a:pt x="5299" y="9551"/>
                    <a:pt x="5013" y="10229"/>
                    <a:pt x="5704" y="11896"/>
                  </a:cubicBezTo>
                  <a:cubicBezTo>
                    <a:pt x="6186" y="13057"/>
                    <a:pt x="8312" y="13914"/>
                    <a:pt x="9675" y="13914"/>
                  </a:cubicBezTo>
                  <a:cubicBezTo>
                    <a:pt x="10298" y="13914"/>
                    <a:pt x="10761" y="13736"/>
                    <a:pt x="10836" y="13325"/>
                  </a:cubicBezTo>
                  <a:cubicBezTo>
                    <a:pt x="11074" y="12015"/>
                    <a:pt x="9955" y="9158"/>
                    <a:pt x="8764" y="8193"/>
                  </a:cubicBezTo>
                  <a:cubicBezTo>
                    <a:pt x="7573" y="7229"/>
                    <a:pt x="8169" y="6455"/>
                    <a:pt x="7835" y="5431"/>
                  </a:cubicBezTo>
                  <a:cubicBezTo>
                    <a:pt x="7490" y="4395"/>
                    <a:pt x="6228" y="4562"/>
                    <a:pt x="5585" y="3729"/>
                  </a:cubicBezTo>
                  <a:cubicBezTo>
                    <a:pt x="5065" y="3051"/>
                    <a:pt x="5726" y="1"/>
                    <a:pt x="36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57"/>
            <p:cNvSpPr/>
            <p:nvPr/>
          </p:nvSpPr>
          <p:spPr>
            <a:xfrm>
              <a:off x="1860950" y="1857188"/>
              <a:ext cx="205100" cy="289925"/>
            </a:xfrm>
            <a:custGeom>
              <a:avLst/>
              <a:gdLst/>
              <a:ahLst/>
              <a:cxnLst/>
              <a:rect l="l" t="t" r="r" b="b"/>
              <a:pathLst>
                <a:path w="8204" h="11597" extrusionOk="0">
                  <a:moveTo>
                    <a:pt x="203" y="0"/>
                  </a:moveTo>
                  <a:lnTo>
                    <a:pt x="1" y="72"/>
                  </a:lnTo>
                  <a:cubicBezTo>
                    <a:pt x="24" y="143"/>
                    <a:pt x="2858" y="7525"/>
                    <a:pt x="8073" y="11597"/>
                  </a:cubicBezTo>
                  <a:lnTo>
                    <a:pt x="8204" y="11418"/>
                  </a:lnTo>
                  <a:cubicBezTo>
                    <a:pt x="3049" y="7394"/>
                    <a:pt x="239" y="72"/>
                    <a:pt x="2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57"/>
            <p:cNvSpPr/>
            <p:nvPr/>
          </p:nvSpPr>
          <p:spPr>
            <a:xfrm>
              <a:off x="2079125" y="1875513"/>
              <a:ext cx="266150" cy="433800"/>
            </a:xfrm>
            <a:custGeom>
              <a:avLst/>
              <a:gdLst/>
              <a:ahLst/>
              <a:cxnLst/>
              <a:rect l="l" t="t" r="r" b="b"/>
              <a:pathLst>
                <a:path w="10646" h="17352" extrusionOk="0">
                  <a:moveTo>
                    <a:pt x="6601" y="1"/>
                  </a:moveTo>
                  <a:cubicBezTo>
                    <a:pt x="3782" y="1"/>
                    <a:pt x="5166" y="3767"/>
                    <a:pt x="4680" y="4708"/>
                  </a:cubicBezTo>
                  <a:cubicBezTo>
                    <a:pt x="4109" y="5804"/>
                    <a:pt x="2692" y="5828"/>
                    <a:pt x="2489" y="7078"/>
                  </a:cubicBezTo>
                  <a:cubicBezTo>
                    <a:pt x="2287" y="8328"/>
                    <a:pt x="3061" y="9138"/>
                    <a:pt x="1906" y="10471"/>
                  </a:cubicBezTo>
                  <a:cubicBezTo>
                    <a:pt x="763" y="11816"/>
                    <a:pt x="1" y="15341"/>
                    <a:pt x="477" y="16829"/>
                  </a:cubicBezTo>
                  <a:cubicBezTo>
                    <a:pt x="591" y="17194"/>
                    <a:pt x="944" y="17352"/>
                    <a:pt x="1419" y="17352"/>
                  </a:cubicBezTo>
                  <a:cubicBezTo>
                    <a:pt x="2881" y="17352"/>
                    <a:pt x="5502" y="15854"/>
                    <a:pt x="5871" y="14281"/>
                  </a:cubicBezTo>
                  <a:cubicBezTo>
                    <a:pt x="6347" y="12209"/>
                    <a:pt x="5930" y="11471"/>
                    <a:pt x="7621" y="11114"/>
                  </a:cubicBezTo>
                  <a:cubicBezTo>
                    <a:pt x="9335" y="10757"/>
                    <a:pt x="9943" y="9316"/>
                    <a:pt x="9573" y="8280"/>
                  </a:cubicBezTo>
                  <a:cubicBezTo>
                    <a:pt x="9204" y="7256"/>
                    <a:pt x="8811" y="5649"/>
                    <a:pt x="9728" y="4101"/>
                  </a:cubicBezTo>
                  <a:cubicBezTo>
                    <a:pt x="10645" y="2565"/>
                    <a:pt x="10169" y="875"/>
                    <a:pt x="8180" y="279"/>
                  </a:cubicBezTo>
                  <a:cubicBezTo>
                    <a:pt x="7545" y="86"/>
                    <a:pt x="7025" y="1"/>
                    <a:pt x="660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57"/>
            <p:cNvSpPr/>
            <p:nvPr/>
          </p:nvSpPr>
          <p:spPr>
            <a:xfrm>
              <a:off x="2085975" y="1893188"/>
              <a:ext cx="181600" cy="383725"/>
            </a:xfrm>
            <a:custGeom>
              <a:avLst/>
              <a:gdLst/>
              <a:ahLst/>
              <a:cxnLst/>
              <a:rect l="l" t="t" r="r" b="b"/>
              <a:pathLst>
                <a:path w="7264" h="15349" extrusionOk="0">
                  <a:moveTo>
                    <a:pt x="7037" y="1"/>
                  </a:moveTo>
                  <a:cubicBezTo>
                    <a:pt x="7025" y="96"/>
                    <a:pt x="5013" y="9597"/>
                    <a:pt x="1" y="15193"/>
                  </a:cubicBezTo>
                  <a:lnTo>
                    <a:pt x="167" y="15348"/>
                  </a:lnTo>
                  <a:cubicBezTo>
                    <a:pt x="5228" y="9704"/>
                    <a:pt x="7228" y="132"/>
                    <a:pt x="7264" y="49"/>
                  </a:cubicBezTo>
                  <a:lnTo>
                    <a:pt x="70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57"/>
            <p:cNvSpPr/>
            <p:nvPr/>
          </p:nvSpPr>
          <p:spPr>
            <a:xfrm>
              <a:off x="1971675" y="1583538"/>
              <a:ext cx="261375" cy="375175"/>
            </a:xfrm>
            <a:custGeom>
              <a:avLst/>
              <a:gdLst/>
              <a:ahLst/>
              <a:cxnLst/>
              <a:rect l="l" t="t" r="r" b="b"/>
              <a:pathLst>
                <a:path w="10455" h="15007" extrusionOk="0">
                  <a:moveTo>
                    <a:pt x="4852" y="0"/>
                  </a:moveTo>
                  <a:cubicBezTo>
                    <a:pt x="4797" y="0"/>
                    <a:pt x="4740" y="2"/>
                    <a:pt x="4680" y="4"/>
                  </a:cubicBezTo>
                  <a:cubicBezTo>
                    <a:pt x="3132" y="76"/>
                    <a:pt x="3406" y="1695"/>
                    <a:pt x="3513" y="3017"/>
                  </a:cubicBezTo>
                  <a:cubicBezTo>
                    <a:pt x="3620" y="4303"/>
                    <a:pt x="2906" y="4314"/>
                    <a:pt x="1465" y="4779"/>
                  </a:cubicBezTo>
                  <a:cubicBezTo>
                    <a:pt x="1" y="5231"/>
                    <a:pt x="1775" y="8851"/>
                    <a:pt x="2334" y="10160"/>
                  </a:cubicBezTo>
                  <a:cubicBezTo>
                    <a:pt x="2906" y="11470"/>
                    <a:pt x="2680" y="15006"/>
                    <a:pt x="2680" y="15006"/>
                  </a:cubicBezTo>
                  <a:cubicBezTo>
                    <a:pt x="2680" y="15006"/>
                    <a:pt x="5001" y="12780"/>
                    <a:pt x="5597" y="12006"/>
                  </a:cubicBezTo>
                  <a:cubicBezTo>
                    <a:pt x="6192" y="11232"/>
                    <a:pt x="5037" y="10589"/>
                    <a:pt x="5454" y="9958"/>
                  </a:cubicBezTo>
                  <a:cubicBezTo>
                    <a:pt x="5870" y="9339"/>
                    <a:pt x="7799" y="7577"/>
                    <a:pt x="7621" y="6422"/>
                  </a:cubicBezTo>
                  <a:cubicBezTo>
                    <a:pt x="7442" y="5255"/>
                    <a:pt x="7418" y="4803"/>
                    <a:pt x="8930" y="3588"/>
                  </a:cubicBezTo>
                  <a:cubicBezTo>
                    <a:pt x="10454" y="2386"/>
                    <a:pt x="10133" y="1826"/>
                    <a:pt x="9335" y="1076"/>
                  </a:cubicBezTo>
                  <a:cubicBezTo>
                    <a:pt x="9046" y="812"/>
                    <a:pt x="8704" y="731"/>
                    <a:pt x="8356" y="731"/>
                  </a:cubicBezTo>
                  <a:cubicBezTo>
                    <a:pt x="7795" y="731"/>
                    <a:pt x="7220" y="942"/>
                    <a:pt x="6832" y="942"/>
                  </a:cubicBezTo>
                  <a:cubicBezTo>
                    <a:pt x="6786" y="942"/>
                    <a:pt x="6744" y="940"/>
                    <a:pt x="6704" y="933"/>
                  </a:cubicBezTo>
                  <a:cubicBezTo>
                    <a:pt x="6109" y="830"/>
                    <a:pt x="6229" y="0"/>
                    <a:pt x="485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57"/>
            <p:cNvSpPr/>
            <p:nvPr/>
          </p:nvSpPr>
          <p:spPr>
            <a:xfrm>
              <a:off x="2035675" y="1603538"/>
              <a:ext cx="106575" cy="358150"/>
            </a:xfrm>
            <a:custGeom>
              <a:avLst/>
              <a:gdLst/>
              <a:ahLst/>
              <a:cxnLst/>
              <a:rect l="l" t="t" r="r" b="b"/>
              <a:pathLst>
                <a:path w="4263" h="14326" extrusionOk="0">
                  <a:moveTo>
                    <a:pt x="4137" y="0"/>
                  </a:moveTo>
                  <a:cubicBezTo>
                    <a:pt x="4084" y="0"/>
                    <a:pt x="4036" y="44"/>
                    <a:pt x="4025" y="97"/>
                  </a:cubicBezTo>
                  <a:cubicBezTo>
                    <a:pt x="4001" y="205"/>
                    <a:pt x="1739" y="10503"/>
                    <a:pt x="12" y="14159"/>
                  </a:cubicBezTo>
                  <a:cubicBezTo>
                    <a:pt x="1" y="14218"/>
                    <a:pt x="12" y="14278"/>
                    <a:pt x="72" y="14313"/>
                  </a:cubicBezTo>
                  <a:cubicBezTo>
                    <a:pt x="96" y="14325"/>
                    <a:pt x="108" y="14325"/>
                    <a:pt x="120" y="14325"/>
                  </a:cubicBezTo>
                  <a:cubicBezTo>
                    <a:pt x="167" y="14325"/>
                    <a:pt x="191" y="14302"/>
                    <a:pt x="227" y="14254"/>
                  </a:cubicBezTo>
                  <a:cubicBezTo>
                    <a:pt x="1953" y="10575"/>
                    <a:pt x="4215" y="240"/>
                    <a:pt x="4239" y="145"/>
                  </a:cubicBezTo>
                  <a:cubicBezTo>
                    <a:pt x="4263" y="86"/>
                    <a:pt x="4215" y="26"/>
                    <a:pt x="4156" y="2"/>
                  </a:cubicBezTo>
                  <a:cubicBezTo>
                    <a:pt x="4150" y="1"/>
                    <a:pt x="4143" y="0"/>
                    <a:pt x="413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44" name="Google Shape;2344;p57"/>
          <p:cNvGrpSpPr/>
          <p:nvPr/>
        </p:nvGrpSpPr>
        <p:grpSpPr>
          <a:xfrm rot="7617778" flipH="1">
            <a:off x="974915" y="-146998"/>
            <a:ext cx="284996" cy="541137"/>
            <a:chOff x="2263675" y="890788"/>
            <a:chExt cx="248900" cy="472600"/>
          </a:xfrm>
        </p:grpSpPr>
        <p:sp>
          <p:nvSpPr>
            <p:cNvPr id="2345" name="Google Shape;2345;p57"/>
            <p:cNvSpPr/>
            <p:nvPr/>
          </p:nvSpPr>
          <p:spPr>
            <a:xfrm>
              <a:off x="2263675" y="890788"/>
              <a:ext cx="248900" cy="472600"/>
            </a:xfrm>
            <a:custGeom>
              <a:avLst/>
              <a:gdLst/>
              <a:ahLst/>
              <a:cxnLst/>
              <a:rect l="l" t="t" r="r" b="b"/>
              <a:pathLst>
                <a:path w="9956" h="18904" extrusionOk="0">
                  <a:moveTo>
                    <a:pt x="4075" y="0"/>
                  </a:moveTo>
                  <a:cubicBezTo>
                    <a:pt x="3898" y="0"/>
                    <a:pt x="3718" y="22"/>
                    <a:pt x="3537" y="68"/>
                  </a:cubicBezTo>
                  <a:cubicBezTo>
                    <a:pt x="1" y="961"/>
                    <a:pt x="1215" y="9010"/>
                    <a:pt x="2882" y="13236"/>
                  </a:cubicBezTo>
                  <a:cubicBezTo>
                    <a:pt x="4537" y="17463"/>
                    <a:pt x="4132" y="18904"/>
                    <a:pt x="4132" y="18904"/>
                  </a:cubicBezTo>
                  <a:cubicBezTo>
                    <a:pt x="4132" y="18904"/>
                    <a:pt x="6811" y="17285"/>
                    <a:pt x="8430" y="12284"/>
                  </a:cubicBezTo>
                  <a:cubicBezTo>
                    <a:pt x="9955" y="7540"/>
                    <a:pt x="7355" y="0"/>
                    <a:pt x="40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57"/>
            <p:cNvSpPr/>
            <p:nvPr/>
          </p:nvSpPr>
          <p:spPr>
            <a:xfrm>
              <a:off x="2365475" y="990113"/>
              <a:ext cx="93200" cy="360175"/>
            </a:xfrm>
            <a:custGeom>
              <a:avLst/>
              <a:gdLst/>
              <a:ahLst/>
              <a:cxnLst/>
              <a:rect l="l" t="t" r="r" b="b"/>
              <a:pathLst>
                <a:path w="3728" h="14407" extrusionOk="0">
                  <a:moveTo>
                    <a:pt x="394" y="0"/>
                  </a:moveTo>
                  <a:lnTo>
                    <a:pt x="191" y="108"/>
                  </a:lnTo>
                  <a:cubicBezTo>
                    <a:pt x="215" y="179"/>
                    <a:pt x="3477" y="7001"/>
                    <a:pt x="1" y="14324"/>
                  </a:cubicBezTo>
                  <a:lnTo>
                    <a:pt x="203" y="14407"/>
                  </a:lnTo>
                  <a:cubicBezTo>
                    <a:pt x="3727" y="6989"/>
                    <a:pt x="429" y="84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47" name="Google Shape;2347;p57"/>
          <p:cNvGrpSpPr/>
          <p:nvPr/>
        </p:nvGrpSpPr>
        <p:grpSpPr>
          <a:xfrm rot="-1978607" flipH="1">
            <a:off x="8835793" y="95365"/>
            <a:ext cx="423330" cy="1316135"/>
            <a:chOff x="-863525" y="1017825"/>
            <a:chExt cx="601300" cy="1869300"/>
          </a:xfrm>
        </p:grpSpPr>
        <p:sp>
          <p:nvSpPr>
            <p:cNvPr id="2348" name="Google Shape;2348;p57"/>
            <p:cNvSpPr/>
            <p:nvPr/>
          </p:nvSpPr>
          <p:spPr>
            <a:xfrm>
              <a:off x="-698900" y="1017825"/>
              <a:ext cx="270000" cy="175325"/>
            </a:xfrm>
            <a:custGeom>
              <a:avLst/>
              <a:gdLst/>
              <a:ahLst/>
              <a:cxnLst/>
              <a:rect l="l" t="t" r="r" b="b"/>
              <a:pathLst>
                <a:path w="10800" h="7013" extrusionOk="0">
                  <a:moveTo>
                    <a:pt x="667" y="0"/>
                  </a:moveTo>
                  <a:cubicBezTo>
                    <a:pt x="286" y="0"/>
                    <a:pt x="0" y="298"/>
                    <a:pt x="0" y="655"/>
                  </a:cubicBezTo>
                  <a:lnTo>
                    <a:pt x="0" y="6358"/>
                  </a:lnTo>
                  <a:cubicBezTo>
                    <a:pt x="0" y="6727"/>
                    <a:pt x="298" y="7013"/>
                    <a:pt x="667" y="7013"/>
                  </a:cubicBezTo>
                  <a:lnTo>
                    <a:pt x="10144" y="7013"/>
                  </a:lnTo>
                  <a:cubicBezTo>
                    <a:pt x="10501" y="7013"/>
                    <a:pt x="10799" y="6727"/>
                    <a:pt x="10799" y="6370"/>
                  </a:cubicBezTo>
                  <a:lnTo>
                    <a:pt x="10799" y="655"/>
                  </a:lnTo>
                  <a:cubicBezTo>
                    <a:pt x="10799" y="286"/>
                    <a:pt x="10501" y="0"/>
                    <a:pt x="101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57"/>
            <p:cNvSpPr/>
            <p:nvPr/>
          </p:nvSpPr>
          <p:spPr>
            <a:xfrm>
              <a:off x="-863525" y="1189275"/>
              <a:ext cx="601300" cy="1697850"/>
            </a:xfrm>
            <a:custGeom>
              <a:avLst/>
              <a:gdLst/>
              <a:ahLst/>
              <a:cxnLst/>
              <a:rect l="l" t="t" r="r" b="b"/>
              <a:pathLst>
                <a:path w="24052" h="67914" extrusionOk="0">
                  <a:moveTo>
                    <a:pt x="8002" y="0"/>
                  </a:moveTo>
                  <a:lnTo>
                    <a:pt x="8002" y="2000"/>
                  </a:lnTo>
                  <a:cubicBezTo>
                    <a:pt x="8002" y="2346"/>
                    <a:pt x="7895" y="2667"/>
                    <a:pt x="7704" y="2953"/>
                  </a:cubicBezTo>
                  <a:lnTo>
                    <a:pt x="799" y="12799"/>
                  </a:lnTo>
                  <a:cubicBezTo>
                    <a:pt x="275" y="13561"/>
                    <a:pt x="1" y="14454"/>
                    <a:pt x="1" y="15359"/>
                  </a:cubicBezTo>
                  <a:lnTo>
                    <a:pt x="1" y="24848"/>
                  </a:lnTo>
                  <a:lnTo>
                    <a:pt x="156" y="25146"/>
                  </a:lnTo>
                  <a:cubicBezTo>
                    <a:pt x="489" y="25753"/>
                    <a:pt x="656" y="26420"/>
                    <a:pt x="656" y="27111"/>
                  </a:cubicBezTo>
                  <a:lnTo>
                    <a:pt x="656" y="47827"/>
                  </a:lnTo>
                  <a:cubicBezTo>
                    <a:pt x="656" y="48280"/>
                    <a:pt x="561" y="48732"/>
                    <a:pt x="370" y="49161"/>
                  </a:cubicBezTo>
                  <a:lnTo>
                    <a:pt x="1" y="50006"/>
                  </a:lnTo>
                  <a:lnTo>
                    <a:pt x="1" y="63651"/>
                  </a:lnTo>
                  <a:lnTo>
                    <a:pt x="120" y="63651"/>
                  </a:lnTo>
                  <a:cubicBezTo>
                    <a:pt x="120" y="66008"/>
                    <a:pt x="2025" y="67913"/>
                    <a:pt x="4371" y="67913"/>
                  </a:cubicBezTo>
                  <a:cubicBezTo>
                    <a:pt x="5906" y="67913"/>
                    <a:pt x="7264" y="67092"/>
                    <a:pt x="8002" y="65877"/>
                  </a:cubicBezTo>
                  <a:cubicBezTo>
                    <a:pt x="8752" y="67092"/>
                    <a:pt x="10109" y="67913"/>
                    <a:pt x="11633" y="67913"/>
                  </a:cubicBezTo>
                  <a:cubicBezTo>
                    <a:pt x="13562" y="67913"/>
                    <a:pt x="15181" y="66651"/>
                    <a:pt x="15717" y="64901"/>
                  </a:cubicBezTo>
                  <a:cubicBezTo>
                    <a:pt x="16253" y="66651"/>
                    <a:pt x="17872" y="67913"/>
                    <a:pt x="19789" y="67913"/>
                  </a:cubicBezTo>
                  <a:cubicBezTo>
                    <a:pt x="22147" y="67913"/>
                    <a:pt x="24052" y="66008"/>
                    <a:pt x="24052" y="63651"/>
                  </a:cubicBezTo>
                  <a:lnTo>
                    <a:pt x="24052" y="50006"/>
                  </a:lnTo>
                  <a:lnTo>
                    <a:pt x="23683" y="49161"/>
                  </a:lnTo>
                  <a:cubicBezTo>
                    <a:pt x="23504" y="48744"/>
                    <a:pt x="23397" y="48280"/>
                    <a:pt x="23397" y="47827"/>
                  </a:cubicBezTo>
                  <a:lnTo>
                    <a:pt x="23397" y="27122"/>
                  </a:lnTo>
                  <a:cubicBezTo>
                    <a:pt x="23361" y="26432"/>
                    <a:pt x="23528" y="25753"/>
                    <a:pt x="23849" y="25158"/>
                  </a:cubicBezTo>
                  <a:lnTo>
                    <a:pt x="24016" y="24860"/>
                  </a:lnTo>
                  <a:lnTo>
                    <a:pt x="24016" y="15383"/>
                  </a:lnTo>
                  <a:cubicBezTo>
                    <a:pt x="24016" y="14454"/>
                    <a:pt x="23730" y="13561"/>
                    <a:pt x="23218" y="12823"/>
                  </a:cubicBezTo>
                  <a:lnTo>
                    <a:pt x="16313" y="2965"/>
                  </a:lnTo>
                  <a:cubicBezTo>
                    <a:pt x="16110" y="2679"/>
                    <a:pt x="16015" y="2357"/>
                    <a:pt x="16015" y="2012"/>
                  </a:cubicBezTo>
                  <a:lnTo>
                    <a:pt x="16015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Table of contents 1"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4"/>
          <p:cNvSpPr txBox="1">
            <a:spLocks noGrp="1"/>
          </p:cNvSpPr>
          <p:nvPr>
            <p:ph type="title"/>
          </p:nvPr>
        </p:nvSpPr>
        <p:spPr>
          <a:xfrm>
            <a:off x="1413738" y="2051975"/>
            <a:ext cx="1774500" cy="11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97" name="Google Shape;497;p14"/>
          <p:cNvSpPr txBox="1">
            <a:spLocks noGrp="1"/>
          </p:cNvSpPr>
          <p:nvPr>
            <p:ph type="title" idx="2" hasCustomPrompt="1"/>
          </p:nvPr>
        </p:nvSpPr>
        <p:spPr>
          <a:xfrm>
            <a:off x="5167738" y="1088900"/>
            <a:ext cx="686700" cy="38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8" name="Google Shape;498;p14"/>
          <p:cNvSpPr txBox="1">
            <a:spLocks noGrp="1"/>
          </p:cNvSpPr>
          <p:nvPr>
            <p:ph type="subTitle" idx="1"/>
          </p:nvPr>
        </p:nvSpPr>
        <p:spPr>
          <a:xfrm>
            <a:off x="5946088" y="1140287"/>
            <a:ext cx="23379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499" name="Google Shape;499;p14"/>
          <p:cNvSpPr txBox="1">
            <a:spLocks noGrp="1"/>
          </p:cNvSpPr>
          <p:nvPr>
            <p:ph type="title" idx="3" hasCustomPrompt="1"/>
          </p:nvPr>
        </p:nvSpPr>
        <p:spPr>
          <a:xfrm>
            <a:off x="5167738" y="3668216"/>
            <a:ext cx="686700" cy="38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0" name="Google Shape;500;p14"/>
          <p:cNvSpPr txBox="1">
            <a:spLocks noGrp="1"/>
          </p:cNvSpPr>
          <p:nvPr>
            <p:ph type="title" idx="4" hasCustomPrompt="1"/>
          </p:nvPr>
        </p:nvSpPr>
        <p:spPr>
          <a:xfrm>
            <a:off x="5167738" y="2379827"/>
            <a:ext cx="686700" cy="38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01" name="Google Shape;501;p14"/>
          <p:cNvSpPr txBox="1">
            <a:spLocks noGrp="1"/>
          </p:cNvSpPr>
          <p:nvPr>
            <p:ph type="subTitle" idx="5"/>
          </p:nvPr>
        </p:nvSpPr>
        <p:spPr>
          <a:xfrm>
            <a:off x="5946088" y="3725708"/>
            <a:ext cx="2335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502" name="Google Shape;502;p14"/>
          <p:cNvSpPr txBox="1">
            <a:spLocks noGrp="1"/>
          </p:cNvSpPr>
          <p:nvPr>
            <p:ph type="subTitle" idx="6"/>
          </p:nvPr>
        </p:nvSpPr>
        <p:spPr>
          <a:xfrm>
            <a:off x="5946088" y="2428287"/>
            <a:ext cx="23379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>
            <a:endParaRPr/>
          </a:p>
        </p:txBody>
      </p:sp>
      <p:sp>
        <p:nvSpPr>
          <p:cNvPr id="503" name="Google Shape;503;p14">
            <a:hlinkClick r:id="rId2" action="ppaction://hlinksldjump"/>
          </p:cNvPr>
          <p:cNvSpPr txBox="1">
            <a:spLocks noGrp="1"/>
          </p:cNvSpPr>
          <p:nvPr>
            <p:ph type="title" idx="7"/>
          </p:nvPr>
        </p:nvSpPr>
        <p:spPr>
          <a:xfrm>
            <a:off x="5946088" y="818438"/>
            <a:ext cx="2335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04" name="Google Shape;504;p14">
            <a:hlinkClick r:id="rId3" action="ppaction://hlinksldjump"/>
          </p:cNvPr>
          <p:cNvSpPr txBox="1">
            <a:spLocks noGrp="1"/>
          </p:cNvSpPr>
          <p:nvPr>
            <p:ph type="title" idx="8"/>
          </p:nvPr>
        </p:nvSpPr>
        <p:spPr>
          <a:xfrm>
            <a:off x="5946088" y="3407824"/>
            <a:ext cx="2335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05" name="Google Shape;505;p14">
            <a:hlinkClick r:id="rId2" action="ppaction://hlinksldjump"/>
          </p:cNvPr>
          <p:cNvSpPr txBox="1">
            <a:spLocks noGrp="1"/>
          </p:cNvSpPr>
          <p:nvPr>
            <p:ph type="title" idx="9"/>
          </p:nvPr>
        </p:nvSpPr>
        <p:spPr>
          <a:xfrm>
            <a:off x="5946088" y="2112440"/>
            <a:ext cx="2335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06" name="Google Shape;506;p14"/>
          <p:cNvSpPr/>
          <p:nvPr/>
        </p:nvSpPr>
        <p:spPr>
          <a:xfrm rot="2131502">
            <a:off x="159472" y="3180047"/>
            <a:ext cx="174643" cy="353785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7" name="Google Shape;507;p14"/>
          <p:cNvGrpSpPr/>
          <p:nvPr/>
        </p:nvGrpSpPr>
        <p:grpSpPr>
          <a:xfrm rot="-7307454">
            <a:off x="2660991" y="-282694"/>
            <a:ext cx="579305" cy="1055908"/>
            <a:chOff x="-214625" y="3943775"/>
            <a:chExt cx="458725" cy="836125"/>
          </a:xfrm>
        </p:grpSpPr>
        <p:sp>
          <p:nvSpPr>
            <p:cNvPr id="508" name="Google Shape;508;p14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4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4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4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4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4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4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4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4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4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4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4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0" name="Google Shape;520;p14"/>
          <p:cNvSpPr/>
          <p:nvPr/>
        </p:nvSpPr>
        <p:spPr>
          <a:xfrm>
            <a:off x="337626" y="346124"/>
            <a:ext cx="767484" cy="354419"/>
          </a:xfrm>
          <a:custGeom>
            <a:avLst/>
            <a:gdLst/>
            <a:ahLst/>
            <a:cxnLst/>
            <a:rect l="l" t="t" r="r" b="b"/>
            <a:pathLst>
              <a:path w="9038" h="5228" extrusionOk="0">
                <a:moveTo>
                  <a:pt x="5252" y="1"/>
                </a:moveTo>
                <a:cubicBezTo>
                  <a:pt x="4156" y="1"/>
                  <a:pt x="3430" y="1870"/>
                  <a:pt x="3085" y="3096"/>
                </a:cubicBezTo>
                <a:cubicBezTo>
                  <a:pt x="3047" y="3228"/>
                  <a:pt x="2934" y="3293"/>
                  <a:pt x="2820" y="3293"/>
                </a:cubicBezTo>
                <a:cubicBezTo>
                  <a:pt x="2716" y="3293"/>
                  <a:pt x="2612" y="3240"/>
                  <a:pt x="2561" y="3132"/>
                </a:cubicBezTo>
                <a:cubicBezTo>
                  <a:pt x="2394" y="2727"/>
                  <a:pt x="2156" y="2358"/>
                  <a:pt x="1787" y="2322"/>
                </a:cubicBezTo>
                <a:cubicBezTo>
                  <a:pt x="1762" y="2320"/>
                  <a:pt x="1737" y="2319"/>
                  <a:pt x="1712" y="2319"/>
                </a:cubicBezTo>
                <a:cubicBezTo>
                  <a:pt x="506" y="2319"/>
                  <a:pt x="36" y="5014"/>
                  <a:pt x="3" y="5216"/>
                </a:cubicBezTo>
                <a:lnTo>
                  <a:pt x="8752" y="5216"/>
                </a:lnTo>
                <a:cubicBezTo>
                  <a:pt x="8752" y="5216"/>
                  <a:pt x="9038" y="3049"/>
                  <a:pt x="7990" y="2811"/>
                </a:cubicBezTo>
                <a:cubicBezTo>
                  <a:pt x="7923" y="2794"/>
                  <a:pt x="7858" y="2787"/>
                  <a:pt x="7795" y="2787"/>
                </a:cubicBezTo>
                <a:cubicBezTo>
                  <a:pt x="7347" y="2787"/>
                  <a:pt x="6977" y="3165"/>
                  <a:pt x="6716" y="3561"/>
                </a:cubicBezTo>
                <a:cubicBezTo>
                  <a:pt x="6673" y="3621"/>
                  <a:pt x="6614" y="3647"/>
                  <a:pt x="6555" y="3647"/>
                </a:cubicBezTo>
                <a:cubicBezTo>
                  <a:pt x="6451" y="3647"/>
                  <a:pt x="6351" y="3564"/>
                  <a:pt x="6359" y="3442"/>
                </a:cubicBezTo>
                <a:cubicBezTo>
                  <a:pt x="6442" y="2144"/>
                  <a:pt x="6395" y="1"/>
                  <a:pt x="5252" y="1"/>
                </a:cubicBezTo>
                <a:close/>
                <a:moveTo>
                  <a:pt x="1" y="5216"/>
                </a:moveTo>
                <a:lnTo>
                  <a:pt x="1" y="5228"/>
                </a:lnTo>
                <a:cubicBezTo>
                  <a:pt x="1" y="5228"/>
                  <a:pt x="2" y="5223"/>
                  <a:pt x="3" y="521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14"/>
          <p:cNvSpPr/>
          <p:nvPr/>
        </p:nvSpPr>
        <p:spPr>
          <a:xfrm>
            <a:off x="2543949" y="4152556"/>
            <a:ext cx="1451751" cy="670426"/>
          </a:xfrm>
          <a:custGeom>
            <a:avLst/>
            <a:gdLst/>
            <a:ahLst/>
            <a:cxnLst/>
            <a:rect l="l" t="t" r="r" b="b"/>
            <a:pathLst>
              <a:path w="9038" h="5228" extrusionOk="0">
                <a:moveTo>
                  <a:pt x="5252" y="1"/>
                </a:moveTo>
                <a:cubicBezTo>
                  <a:pt x="4156" y="1"/>
                  <a:pt x="3430" y="1870"/>
                  <a:pt x="3085" y="3096"/>
                </a:cubicBezTo>
                <a:cubicBezTo>
                  <a:pt x="3047" y="3228"/>
                  <a:pt x="2934" y="3293"/>
                  <a:pt x="2820" y="3293"/>
                </a:cubicBezTo>
                <a:cubicBezTo>
                  <a:pt x="2716" y="3293"/>
                  <a:pt x="2612" y="3240"/>
                  <a:pt x="2561" y="3132"/>
                </a:cubicBezTo>
                <a:cubicBezTo>
                  <a:pt x="2394" y="2727"/>
                  <a:pt x="2156" y="2358"/>
                  <a:pt x="1787" y="2322"/>
                </a:cubicBezTo>
                <a:cubicBezTo>
                  <a:pt x="1762" y="2320"/>
                  <a:pt x="1737" y="2319"/>
                  <a:pt x="1712" y="2319"/>
                </a:cubicBezTo>
                <a:cubicBezTo>
                  <a:pt x="506" y="2319"/>
                  <a:pt x="36" y="5014"/>
                  <a:pt x="3" y="5216"/>
                </a:cubicBezTo>
                <a:lnTo>
                  <a:pt x="8752" y="5216"/>
                </a:lnTo>
                <a:cubicBezTo>
                  <a:pt x="8752" y="5216"/>
                  <a:pt x="9038" y="3049"/>
                  <a:pt x="7990" y="2811"/>
                </a:cubicBezTo>
                <a:cubicBezTo>
                  <a:pt x="7923" y="2794"/>
                  <a:pt x="7858" y="2787"/>
                  <a:pt x="7795" y="2787"/>
                </a:cubicBezTo>
                <a:cubicBezTo>
                  <a:pt x="7347" y="2787"/>
                  <a:pt x="6977" y="3165"/>
                  <a:pt x="6716" y="3561"/>
                </a:cubicBezTo>
                <a:cubicBezTo>
                  <a:pt x="6673" y="3621"/>
                  <a:pt x="6614" y="3647"/>
                  <a:pt x="6555" y="3647"/>
                </a:cubicBezTo>
                <a:cubicBezTo>
                  <a:pt x="6451" y="3647"/>
                  <a:pt x="6351" y="3564"/>
                  <a:pt x="6359" y="3442"/>
                </a:cubicBezTo>
                <a:cubicBezTo>
                  <a:pt x="6442" y="2144"/>
                  <a:pt x="6395" y="1"/>
                  <a:pt x="5252" y="1"/>
                </a:cubicBezTo>
                <a:close/>
                <a:moveTo>
                  <a:pt x="1" y="5216"/>
                </a:moveTo>
                <a:lnTo>
                  <a:pt x="1" y="5228"/>
                </a:lnTo>
                <a:cubicBezTo>
                  <a:pt x="1" y="5228"/>
                  <a:pt x="2" y="5223"/>
                  <a:pt x="3" y="521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5460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"/>
          <p:cNvSpPr txBox="1">
            <a:spLocks noGrp="1"/>
          </p:cNvSpPr>
          <p:nvPr>
            <p:ph type="ctrTitle"/>
          </p:nvPr>
        </p:nvSpPr>
        <p:spPr>
          <a:xfrm>
            <a:off x="4481525" y="1000300"/>
            <a:ext cx="3949200" cy="249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92" name="Google Shape;92;p3"/>
          <p:cNvSpPr txBox="1">
            <a:spLocks noGrp="1"/>
          </p:cNvSpPr>
          <p:nvPr>
            <p:ph type="subTitle" idx="1"/>
          </p:nvPr>
        </p:nvSpPr>
        <p:spPr>
          <a:xfrm>
            <a:off x="4481525" y="3429209"/>
            <a:ext cx="24807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  <p:sp>
        <p:nvSpPr>
          <p:cNvPr id="93" name="Google Shape;93;p3"/>
          <p:cNvSpPr txBox="1">
            <a:spLocks noGrp="1"/>
          </p:cNvSpPr>
          <p:nvPr>
            <p:ph type="title" idx="2" hasCustomPrompt="1"/>
          </p:nvPr>
        </p:nvSpPr>
        <p:spPr>
          <a:xfrm>
            <a:off x="3246025" y="1220625"/>
            <a:ext cx="982500" cy="61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SzPts val="24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94" name="Google Shape;94;p3"/>
          <p:cNvSpPr/>
          <p:nvPr/>
        </p:nvSpPr>
        <p:spPr>
          <a:xfrm>
            <a:off x="0" y="1000301"/>
            <a:ext cx="3357407" cy="4143255"/>
          </a:xfrm>
          <a:custGeom>
            <a:avLst/>
            <a:gdLst/>
            <a:ahLst/>
            <a:cxnLst/>
            <a:rect l="l" t="t" r="r" b="b"/>
            <a:pathLst>
              <a:path w="40328" h="61782" extrusionOk="0">
                <a:moveTo>
                  <a:pt x="1" y="0"/>
                </a:moveTo>
                <a:lnTo>
                  <a:pt x="1" y="61782"/>
                </a:lnTo>
                <a:lnTo>
                  <a:pt x="40327" y="61782"/>
                </a:lnTo>
                <a:cubicBezTo>
                  <a:pt x="40280" y="59412"/>
                  <a:pt x="40018" y="57031"/>
                  <a:pt x="39613" y="54697"/>
                </a:cubicBezTo>
                <a:cubicBezTo>
                  <a:pt x="35862" y="33135"/>
                  <a:pt x="20849" y="14931"/>
                  <a:pt x="3096" y="2131"/>
                </a:cubicBezTo>
                <a:cubicBezTo>
                  <a:pt x="2084" y="1405"/>
                  <a:pt x="1049" y="691"/>
                  <a:pt x="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" name="Google Shape;95;p3"/>
          <p:cNvGrpSpPr/>
          <p:nvPr/>
        </p:nvGrpSpPr>
        <p:grpSpPr>
          <a:xfrm rot="-4179738" flipH="1">
            <a:off x="-283932" y="3876446"/>
            <a:ext cx="946744" cy="1725616"/>
            <a:chOff x="-214625" y="3943775"/>
            <a:chExt cx="458725" cy="836125"/>
          </a:xfrm>
        </p:grpSpPr>
        <p:sp>
          <p:nvSpPr>
            <p:cNvPr id="96" name="Google Shape;96;p3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" name="Google Shape;108;p3"/>
          <p:cNvGrpSpPr/>
          <p:nvPr/>
        </p:nvGrpSpPr>
        <p:grpSpPr>
          <a:xfrm rot="-872858">
            <a:off x="-204884" y="1299567"/>
            <a:ext cx="1247406" cy="2528100"/>
            <a:chOff x="1803775" y="5029925"/>
            <a:chExt cx="655775" cy="1329050"/>
          </a:xfrm>
        </p:grpSpPr>
        <p:sp>
          <p:nvSpPr>
            <p:cNvPr id="109" name="Google Shape;109;p3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" name="Google Shape;120;p3"/>
          <p:cNvSpPr/>
          <p:nvPr/>
        </p:nvSpPr>
        <p:spPr>
          <a:xfrm rot="-869022" flipH="1">
            <a:off x="226808" y="3734638"/>
            <a:ext cx="384006" cy="315819"/>
          </a:xfrm>
          <a:custGeom>
            <a:avLst/>
            <a:gdLst/>
            <a:ahLst/>
            <a:cxnLst/>
            <a:rect l="l" t="t" r="r" b="b"/>
            <a:pathLst>
              <a:path w="9585" h="7883" extrusionOk="0">
                <a:moveTo>
                  <a:pt x="0" y="0"/>
                </a:moveTo>
                <a:cubicBezTo>
                  <a:pt x="846" y="1524"/>
                  <a:pt x="2310" y="2643"/>
                  <a:pt x="3679" y="3691"/>
                </a:cubicBezTo>
                <a:cubicBezTo>
                  <a:pt x="5608" y="5215"/>
                  <a:pt x="7477" y="6656"/>
                  <a:pt x="9585" y="7882"/>
                </a:cubicBezTo>
                <a:cubicBezTo>
                  <a:pt x="7858" y="3941"/>
                  <a:pt x="4989" y="94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1" name="Google Shape;121;p3"/>
          <p:cNvGrpSpPr/>
          <p:nvPr/>
        </p:nvGrpSpPr>
        <p:grpSpPr>
          <a:xfrm rot="1525285">
            <a:off x="278554" y="560189"/>
            <a:ext cx="280526" cy="814509"/>
            <a:chOff x="1460575" y="5630575"/>
            <a:chExt cx="645350" cy="1873775"/>
          </a:xfrm>
        </p:grpSpPr>
        <p:sp>
          <p:nvSpPr>
            <p:cNvPr id="122" name="Google Shape;122;p3"/>
            <p:cNvSpPr/>
            <p:nvPr/>
          </p:nvSpPr>
          <p:spPr>
            <a:xfrm>
              <a:off x="1648400" y="5630575"/>
              <a:ext cx="269700" cy="175650"/>
            </a:xfrm>
            <a:custGeom>
              <a:avLst/>
              <a:gdLst/>
              <a:ahLst/>
              <a:cxnLst/>
              <a:rect l="l" t="t" r="r" b="b"/>
              <a:pathLst>
                <a:path w="10788" h="7026" extrusionOk="0">
                  <a:moveTo>
                    <a:pt x="656" y="1"/>
                  </a:moveTo>
                  <a:cubicBezTo>
                    <a:pt x="287" y="1"/>
                    <a:pt x="1" y="298"/>
                    <a:pt x="1" y="656"/>
                  </a:cubicBezTo>
                  <a:lnTo>
                    <a:pt x="1" y="6371"/>
                  </a:lnTo>
                  <a:cubicBezTo>
                    <a:pt x="1" y="6740"/>
                    <a:pt x="298" y="7025"/>
                    <a:pt x="656" y="7025"/>
                  </a:cubicBezTo>
                  <a:lnTo>
                    <a:pt x="10133" y="7025"/>
                  </a:lnTo>
                  <a:cubicBezTo>
                    <a:pt x="10490" y="7025"/>
                    <a:pt x="10776" y="6740"/>
                    <a:pt x="10788" y="6371"/>
                  </a:cubicBezTo>
                  <a:lnTo>
                    <a:pt x="10788" y="656"/>
                  </a:lnTo>
                  <a:cubicBezTo>
                    <a:pt x="10788" y="275"/>
                    <a:pt x="10490" y="1"/>
                    <a:pt x="101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3"/>
            <p:cNvSpPr/>
            <p:nvPr/>
          </p:nvSpPr>
          <p:spPr>
            <a:xfrm>
              <a:off x="1460575" y="5806500"/>
              <a:ext cx="645350" cy="1697850"/>
            </a:xfrm>
            <a:custGeom>
              <a:avLst/>
              <a:gdLst/>
              <a:ahLst/>
              <a:cxnLst/>
              <a:rect l="l" t="t" r="r" b="b"/>
              <a:pathLst>
                <a:path w="25814" h="67914" extrusionOk="0">
                  <a:moveTo>
                    <a:pt x="8597" y="0"/>
                  </a:moveTo>
                  <a:lnTo>
                    <a:pt x="8597" y="512"/>
                  </a:lnTo>
                  <a:cubicBezTo>
                    <a:pt x="8597" y="941"/>
                    <a:pt x="8347" y="1322"/>
                    <a:pt x="7942" y="1489"/>
                  </a:cubicBezTo>
                  <a:cubicBezTo>
                    <a:pt x="3275" y="3441"/>
                    <a:pt x="1" y="8037"/>
                    <a:pt x="1" y="13407"/>
                  </a:cubicBezTo>
                  <a:lnTo>
                    <a:pt x="1" y="63651"/>
                  </a:lnTo>
                  <a:lnTo>
                    <a:pt x="132" y="63651"/>
                  </a:lnTo>
                  <a:cubicBezTo>
                    <a:pt x="132" y="66008"/>
                    <a:pt x="2192" y="67913"/>
                    <a:pt x="4704" y="67913"/>
                  </a:cubicBezTo>
                  <a:cubicBezTo>
                    <a:pt x="6359" y="67913"/>
                    <a:pt x="7800" y="67092"/>
                    <a:pt x="8597" y="65866"/>
                  </a:cubicBezTo>
                  <a:cubicBezTo>
                    <a:pt x="9407" y="67092"/>
                    <a:pt x="10848" y="67913"/>
                    <a:pt x="12503" y="67913"/>
                  </a:cubicBezTo>
                  <a:cubicBezTo>
                    <a:pt x="14550" y="67913"/>
                    <a:pt x="16301" y="66639"/>
                    <a:pt x="16872" y="64901"/>
                  </a:cubicBezTo>
                  <a:cubicBezTo>
                    <a:pt x="17456" y="66639"/>
                    <a:pt x="19182" y="67913"/>
                    <a:pt x="21254" y="67913"/>
                  </a:cubicBezTo>
                  <a:cubicBezTo>
                    <a:pt x="23778" y="67913"/>
                    <a:pt x="25814" y="66008"/>
                    <a:pt x="25814" y="63651"/>
                  </a:cubicBezTo>
                  <a:lnTo>
                    <a:pt x="25814" y="13407"/>
                  </a:lnTo>
                  <a:cubicBezTo>
                    <a:pt x="25814" y="8037"/>
                    <a:pt x="22540" y="3441"/>
                    <a:pt x="17872" y="1489"/>
                  </a:cubicBezTo>
                  <a:cubicBezTo>
                    <a:pt x="17467" y="1310"/>
                    <a:pt x="17206" y="941"/>
                    <a:pt x="17206" y="512"/>
                  </a:cubicBezTo>
                  <a:lnTo>
                    <a:pt x="17206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4" name="Google Shape;124;p3"/>
          <p:cNvSpPr/>
          <p:nvPr/>
        </p:nvSpPr>
        <p:spPr>
          <a:xfrm rot="-2701011">
            <a:off x="249983" y="192710"/>
            <a:ext cx="93762" cy="198803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" name="Google Shape;125;p3"/>
          <p:cNvGrpSpPr/>
          <p:nvPr/>
        </p:nvGrpSpPr>
        <p:grpSpPr>
          <a:xfrm rot="1659831">
            <a:off x="1236203" y="4449117"/>
            <a:ext cx="392812" cy="1140530"/>
            <a:chOff x="1460575" y="5630575"/>
            <a:chExt cx="645350" cy="1873775"/>
          </a:xfrm>
        </p:grpSpPr>
        <p:sp>
          <p:nvSpPr>
            <p:cNvPr id="126" name="Google Shape;126;p3"/>
            <p:cNvSpPr/>
            <p:nvPr/>
          </p:nvSpPr>
          <p:spPr>
            <a:xfrm>
              <a:off x="1648400" y="5630575"/>
              <a:ext cx="269700" cy="175650"/>
            </a:xfrm>
            <a:custGeom>
              <a:avLst/>
              <a:gdLst/>
              <a:ahLst/>
              <a:cxnLst/>
              <a:rect l="l" t="t" r="r" b="b"/>
              <a:pathLst>
                <a:path w="10788" h="7026" extrusionOk="0">
                  <a:moveTo>
                    <a:pt x="656" y="1"/>
                  </a:moveTo>
                  <a:cubicBezTo>
                    <a:pt x="287" y="1"/>
                    <a:pt x="1" y="298"/>
                    <a:pt x="1" y="656"/>
                  </a:cubicBezTo>
                  <a:lnTo>
                    <a:pt x="1" y="6371"/>
                  </a:lnTo>
                  <a:cubicBezTo>
                    <a:pt x="1" y="6740"/>
                    <a:pt x="298" y="7025"/>
                    <a:pt x="656" y="7025"/>
                  </a:cubicBezTo>
                  <a:lnTo>
                    <a:pt x="10133" y="7025"/>
                  </a:lnTo>
                  <a:cubicBezTo>
                    <a:pt x="10490" y="7025"/>
                    <a:pt x="10776" y="6740"/>
                    <a:pt x="10788" y="6371"/>
                  </a:cubicBezTo>
                  <a:lnTo>
                    <a:pt x="10788" y="656"/>
                  </a:lnTo>
                  <a:cubicBezTo>
                    <a:pt x="10788" y="275"/>
                    <a:pt x="10490" y="1"/>
                    <a:pt x="101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3"/>
            <p:cNvSpPr/>
            <p:nvPr/>
          </p:nvSpPr>
          <p:spPr>
            <a:xfrm>
              <a:off x="1460575" y="5806500"/>
              <a:ext cx="645350" cy="1697850"/>
            </a:xfrm>
            <a:custGeom>
              <a:avLst/>
              <a:gdLst/>
              <a:ahLst/>
              <a:cxnLst/>
              <a:rect l="l" t="t" r="r" b="b"/>
              <a:pathLst>
                <a:path w="25814" h="67914" extrusionOk="0">
                  <a:moveTo>
                    <a:pt x="8597" y="0"/>
                  </a:moveTo>
                  <a:lnTo>
                    <a:pt x="8597" y="512"/>
                  </a:lnTo>
                  <a:cubicBezTo>
                    <a:pt x="8597" y="941"/>
                    <a:pt x="8347" y="1322"/>
                    <a:pt x="7942" y="1489"/>
                  </a:cubicBezTo>
                  <a:cubicBezTo>
                    <a:pt x="3275" y="3441"/>
                    <a:pt x="1" y="8037"/>
                    <a:pt x="1" y="13407"/>
                  </a:cubicBezTo>
                  <a:lnTo>
                    <a:pt x="1" y="63651"/>
                  </a:lnTo>
                  <a:lnTo>
                    <a:pt x="132" y="63651"/>
                  </a:lnTo>
                  <a:cubicBezTo>
                    <a:pt x="132" y="66008"/>
                    <a:pt x="2192" y="67913"/>
                    <a:pt x="4704" y="67913"/>
                  </a:cubicBezTo>
                  <a:cubicBezTo>
                    <a:pt x="6359" y="67913"/>
                    <a:pt x="7800" y="67092"/>
                    <a:pt x="8597" y="65866"/>
                  </a:cubicBezTo>
                  <a:cubicBezTo>
                    <a:pt x="9407" y="67092"/>
                    <a:pt x="10848" y="67913"/>
                    <a:pt x="12503" y="67913"/>
                  </a:cubicBezTo>
                  <a:cubicBezTo>
                    <a:pt x="14550" y="67913"/>
                    <a:pt x="16301" y="66639"/>
                    <a:pt x="16872" y="64901"/>
                  </a:cubicBezTo>
                  <a:cubicBezTo>
                    <a:pt x="17456" y="66639"/>
                    <a:pt x="19182" y="67913"/>
                    <a:pt x="21254" y="67913"/>
                  </a:cubicBezTo>
                  <a:cubicBezTo>
                    <a:pt x="23778" y="67913"/>
                    <a:pt x="25814" y="66008"/>
                    <a:pt x="25814" y="63651"/>
                  </a:cubicBezTo>
                  <a:lnTo>
                    <a:pt x="25814" y="13407"/>
                  </a:lnTo>
                  <a:cubicBezTo>
                    <a:pt x="25814" y="8037"/>
                    <a:pt x="22540" y="3441"/>
                    <a:pt x="17872" y="1489"/>
                  </a:cubicBezTo>
                  <a:cubicBezTo>
                    <a:pt x="17467" y="1310"/>
                    <a:pt x="17206" y="941"/>
                    <a:pt x="17206" y="512"/>
                  </a:cubicBezTo>
                  <a:lnTo>
                    <a:pt x="17206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8" name="Google Shape;128;p3"/>
          <p:cNvSpPr/>
          <p:nvPr/>
        </p:nvSpPr>
        <p:spPr>
          <a:xfrm rot="10800000">
            <a:off x="7062065" y="101"/>
            <a:ext cx="2081938" cy="1695352"/>
          </a:xfrm>
          <a:custGeom>
            <a:avLst/>
            <a:gdLst/>
            <a:ahLst/>
            <a:cxnLst/>
            <a:rect l="l" t="t" r="r" b="b"/>
            <a:pathLst>
              <a:path w="47781" h="38911" extrusionOk="0">
                <a:moveTo>
                  <a:pt x="1" y="1"/>
                </a:moveTo>
                <a:lnTo>
                  <a:pt x="1" y="38910"/>
                </a:lnTo>
                <a:lnTo>
                  <a:pt x="47781" y="38910"/>
                </a:lnTo>
                <a:cubicBezTo>
                  <a:pt x="47495" y="37696"/>
                  <a:pt x="47030" y="36529"/>
                  <a:pt x="46376" y="35469"/>
                </a:cubicBezTo>
                <a:cubicBezTo>
                  <a:pt x="44161" y="31826"/>
                  <a:pt x="40220" y="29409"/>
                  <a:pt x="36041" y="28516"/>
                </a:cubicBezTo>
                <a:cubicBezTo>
                  <a:pt x="30814" y="27385"/>
                  <a:pt x="24873" y="28290"/>
                  <a:pt x="20515" y="25194"/>
                </a:cubicBezTo>
                <a:cubicBezTo>
                  <a:pt x="17598" y="23134"/>
                  <a:pt x="16039" y="19622"/>
                  <a:pt x="15229" y="16133"/>
                </a:cubicBezTo>
                <a:cubicBezTo>
                  <a:pt x="14443" y="12693"/>
                  <a:pt x="14217" y="8990"/>
                  <a:pt x="12348" y="6001"/>
                </a:cubicBezTo>
                <a:cubicBezTo>
                  <a:pt x="10740" y="3441"/>
                  <a:pt x="8038" y="1667"/>
                  <a:pt x="5132" y="786"/>
                </a:cubicBezTo>
                <a:cubicBezTo>
                  <a:pt x="3466" y="286"/>
                  <a:pt x="1739" y="48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9063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6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6"/>
          <p:cNvSpPr/>
          <p:nvPr/>
        </p:nvSpPr>
        <p:spPr>
          <a:xfrm rot="10800000">
            <a:off x="7541186" y="102"/>
            <a:ext cx="1602814" cy="1305172"/>
          </a:xfrm>
          <a:custGeom>
            <a:avLst/>
            <a:gdLst/>
            <a:ahLst/>
            <a:cxnLst/>
            <a:rect l="l" t="t" r="r" b="b"/>
            <a:pathLst>
              <a:path w="47781" h="38911" extrusionOk="0">
                <a:moveTo>
                  <a:pt x="1" y="1"/>
                </a:moveTo>
                <a:lnTo>
                  <a:pt x="1" y="38910"/>
                </a:lnTo>
                <a:lnTo>
                  <a:pt x="47781" y="38910"/>
                </a:lnTo>
                <a:cubicBezTo>
                  <a:pt x="47495" y="37696"/>
                  <a:pt x="47030" y="36529"/>
                  <a:pt x="46376" y="35469"/>
                </a:cubicBezTo>
                <a:cubicBezTo>
                  <a:pt x="44161" y="31826"/>
                  <a:pt x="40220" y="29409"/>
                  <a:pt x="36041" y="28516"/>
                </a:cubicBezTo>
                <a:cubicBezTo>
                  <a:pt x="30814" y="27385"/>
                  <a:pt x="24873" y="28290"/>
                  <a:pt x="20515" y="25194"/>
                </a:cubicBezTo>
                <a:cubicBezTo>
                  <a:pt x="17598" y="23134"/>
                  <a:pt x="16039" y="19622"/>
                  <a:pt x="15229" y="16133"/>
                </a:cubicBezTo>
                <a:cubicBezTo>
                  <a:pt x="14443" y="12693"/>
                  <a:pt x="14217" y="8990"/>
                  <a:pt x="12348" y="6001"/>
                </a:cubicBezTo>
                <a:cubicBezTo>
                  <a:pt x="10740" y="3441"/>
                  <a:pt x="8038" y="1667"/>
                  <a:pt x="5132" y="786"/>
                </a:cubicBezTo>
                <a:cubicBezTo>
                  <a:pt x="3466" y="286"/>
                  <a:pt x="1739" y="48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6"/>
          <p:cNvSpPr/>
          <p:nvPr/>
        </p:nvSpPr>
        <p:spPr>
          <a:xfrm>
            <a:off x="-1" y="4007550"/>
            <a:ext cx="1394966" cy="1135909"/>
          </a:xfrm>
          <a:custGeom>
            <a:avLst/>
            <a:gdLst/>
            <a:ahLst/>
            <a:cxnLst/>
            <a:rect l="l" t="t" r="r" b="b"/>
            <a:pathLst>
              <a:path w="47781" h="38911" extrusionOk="0">
                <a:moveTo>
                  <a:pt x="1" y="1"/>
                </a:moveTo>
                <a:lnTo>
                  <a:pt x="1" y="38910"/>
                </a:lnTo>
                <a:lnTo>
                  <a:pt x="47781" y="38910"/>
                </a:lnTo>
                <a:cubicBezTo>
                  <a:pt x="47495" y="37696"/>
                  <a:pt x="47030" y="36529"/>
                  <a:pt x="46376" y="35469"/>
                </a:cubicBezTo>
                <a:cubicBezTo>
                  <a:pt x="44161" y="31826"/>
                  <a:pt x="40220" y="29409"/>
                  <a:pt x="36041" y="28516"/>
                </a:cubicBezTo>
                <a:cubicBezTo>
                  <a:pt x="30814" y="27385"/>
                  <a:pt x="24873" y="28290"/>
                  <a:pt x="20515" y="25194"/>
                </a:cubicBezTo>
                <a:cubicBezTo>
                  <a:pt x="17598" y="23134"/>
                  <a:pt x="16039" y="19622"/>
                  <a:pt x="15229" y="16133"/>
                </a:cubicBezTo>
                <a:cubicBezTo>
                  <a:pt x="14443" y="12693"/>
                  <a:pt x="14217" y="8990"/>
                  <a:pt x="12348" y="6001"/>
                </a:cubicBezTo>
                <a:cubicBezTo>
                  <a:pt x="10740" y="3441"/>
                  <a:pt x="8038" y="1667"/>
                  <a:pt x="5132" y="786"/>
                </a:cubicBezTo>
                <a:cubicBezTo>
                  <a:pt x="3466" y="286"/>
                  <a:pt x="1739" y="48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4" name="Google Shape;204;p6"/>
          <p:cNvGrpSpPr/>
          <p:nvPr/>
        </p:nvGrpSpPr>
        <p:grpSpPr>
          <a:xfrm rot="1985753">
            <a:off x="-167008" y="3376599"/>
            <a:ext cx="366063" cy="1062241"/>
            <a:chOff x="4879175" y="1187475"/>
            <a:chExt cx="645625" cy="1873475"/>
          </a:xfrm>
        </p:grpSpPr>
        <p:sp>
          <p:nvSpPr>
            <p:cNvPr id="205" name="Google Shape;205;p6"/>
            <p:cNvSpPr/>
            <p:nvPr/>
          </p:nvSpPr>
          <p:spPr>
            <a:xfrm>
              <a:off x="5067000" y="1187475"/>
              <a:ext cx="269700" cy="175650"/>
            </a:xfrm>
            <a:custGeom>
              <a:avLst/>
              <a:gdLst/>
              <a:ahLst/>
              <a:cxnLst/>
              <a:rect l="l" t="t" r="r" b="b"/>
              <a:pathLst>
                <a:path w="10788" h="7026" extrusionOk="0">
                  <a:moveTo>
                    <a:pt x="655" y="1"/>
                  </a:moveTo>
                  <a:cubicBezTo>
                    <a:pt x="274" y="1"/>
                    <a:pt x="0" y="298"/>
                    <a:pt x="0" y="655"/>
                  </a:cubicBezTo>
                  <a:lnTo>
                    <a:pt x="0" y="6370"/>
                  </a:lnTo>
                  <a:cubicBezTo>
                    <a:pt x="0" y="6740"/>
                    <a:pt x="298" y="7025"/>
                    <a:pt x="655" y="7025"/>
                  </a:cubicBezTo>
                  <a:lnTo>
                    <a:pt x="10132" y="7025"/>
                  </a:lnTo>
                  <a:cubicBezTo>
                    <a:pt x="10490" y="7025"/>
                    <a:pt x="10787" y="6728"/>
                    <a:pt x="10787" y="6370"/>
                  </a:cubicBezTo>
                  <a:lnTo>
                    <a:pt x="10787" y="655"/>
                  </a:lnTo>
                  <a:cubicBezTo>
                    <a:pt x="10787" y="286"/>
                    <a:pt x="10490" y="1"/>
                    <a:pt x="101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4879175" y="1363100"/>
              <a:ext cx="645625" cy="1697850"/>
            </a:xfrm>
            <a:custGeom>
              <a:avLst/>
              <a:gdLst/>
              <a:ahLst/>
              <a:cxnLst/>
              <a:rect l="l" t="t" r="r" b="b"/>
              <a:pathLst>
                <a:path w="25825" h="67914" extrusionOk="0">
                  <a:moveTo>
                    <a:pt x="8608" y="0"/>
                  </a:moveTo>
                  <a:lnTo>
                    <a:pt x="8608" y="500"/>
                  </a:lnTo>
                  <a:cubicBezTo>
                    <a:pt x="8608" y="941"/>
                    <a:pt x="8358" y="1322"/>
                    <a:pt x="7954" y="1489"/>
                  </a:cubicBezTo>
                  <a:cubicBezTo>
                    <a:pt x="3274" y="3441"/>
                    <a:pt x="0" y="8037"/>
                    <a:pt x="0" y="13407"/>
                  </a:cubicBezTo>
                  <a:lnTo>
                    <a:pt x="0" y="63651"/>
                  </a:lnTo>
                  <a:lnTo>
                    <a:pt x="143" y="63651"/>
                  </a:lnTo>
                  <a:cubicBezTo>
                    <a:pt x="143" y="66008"/>
                    <a:pt x="2191" y="67913"/>
                    <a:pt x="4715" y="67913"/>
                  </a:cubicBezTo>
                  <a:cubicBezTo>
                    <a:pt x="6358" y="67913"/>
                    <a:pt x="7811" y="67092"/>
                    <a:pt x="8608" y="65877"/>
                  </a:cubicBezTo>
                  <a:cubicBezTo>
                    <a:pt x="9418" y="67092"/>
                    <a:pt x="10859" y="67913"/>
                    <a:pt x="12514" y="67913"/>
                  </a:cubicBezTo>
                  <a:cubicBezTo>
                    <a:pt x="14562" y="67913"/>
                    <a:pt x="16300" y="66651"/>
                    <a:pt x="16883" y="64901"/>
                  </a:cubicBezTo>
                  <a:cubicBezTo>
                    <a:pt x="17467" y="66651"/>
                    <a:pt x="19193" y="67913"/>
                    <a:pt x="21265" y="67913"/>
                  </a:cubicBezTo>
                  <a:cubicBezTo>
                    <a:pt x="23789" y="67913"/>
                    <a:pt x="25825" y="66008"/>
                    <a:pt x="25825" y="63651"/>
                  </a:cubicBezTo>
                  <a:lnTo>
                    <a:pt x="25825" y="13407"/>
                  </a:lnTo>
                  <a:cubicBezTo>
                    <a:pt x="25825" y="8037"/>
                    <a:pt x="22551" y="3441"/>
                    <a:pt x="17883" y="1489"/>
                  </a:cubicBezTo>
                  <a:cubicBezTo>
                    <a:pt x="17467" y="1322"/>
                    <a:pt x="17217" y="941"/>
                    <a:pt x="17217" y="500"/>
                  </a:cubicBezTo>
                  <a:lnTo>
                    <a:pt x="17217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7" name="Google Shape;207;p6"/>
          <p:cNvGrpSpPr/>
          <p:nvPr/>
        </p:nvGrpSpPr>
        <p:grpSpPr>
          <a:xfrm rot="2350920">
            <a:off x="124483" y="4434764"/>
            <a:ext cx="425263" cy="775134"/>
            <a:chOff x="-214625" y="3943775"/>
            <a:chExt cx="458725" cy="836125"/>
          </a:xfrm>
        </p:grpSpPr>
        <p:sp>
          <p:nvSpPr>
            <p:cNvPr id="208" name="Google Shape;208;p6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6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6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0" name="Google Shape;220;p6"/>
          <p:cNvSpPr/>
          <p:nvPr/>
        </p:nvSpPr>
        <p:spPr>
          <a:xfrm rot="2841006">
            <a:off x="411871" y="3989275"/>
            <a:ext cx="128452" cy="272389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21;p6"/>
          <p:cNvGrpSpPr/>
          <p:nvPr/>
        </p:nvGrpSpPr>
        <p:grpSpPr>
          <a:xfrm rot="-1978349">
            <a:off x="8254895" y="4369489"/>
            <a:ext cx="782796" cy="1032187"/>
            <a:chOff x="4326425" y="5583250"/>
            <a:chExt cx="744150" cy="981100"/>
          </a:xfrm>
        </p:grpSpPr>
        <p:sp>
          <p:nvSpPr>
            <p:cNvPr id="222" name="Google Shape;222;p6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6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6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6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6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6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6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6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6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6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7" name="Google Shape;247;p6"/>
          <p:cNvSpPr/>
          <p:nvPr/>
        </p:nvSpPr>
        <p:spPr>
          <a:xfrm rot="2841006">
            <a:off x="8871471" y="448325"/>
            <a:ext cx="128452" cy="272389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6"/>
          <p:cNvSpPr/>
          <p:nvPr/>
        </p:nvSpPr>
        <p:spPr>
          <a:xfrm rot="7958994" flipH="1">
            <a:off x="7791971" y="4981425"/>
            <a:ext cx="128452" cy="272389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9" name="Google Shape;249;p6"/>
          <p:cNvGrpSpPr/>
          <p:nvPr/>
        </p:nvGrpSpPr>
        <p:grpSpPr>
          <a:xfrm rot="-8287720">
            <a:off x="8091424" y="-418374"/>
            <a:ext cx="619364" cy="1255256"/>
            <a:chOff x="1803775" y="5029925"/>
            <a:chExt cx="655775" cy="1329050"/>
          </a:xfrm>
        </p:grpSpPr>
        <p:sp>
          <p:nvSpPr>
            <p:cNvPr id="250" name="Google Shape;250;p6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6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6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6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6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6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6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6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6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6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6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9"/>
          <p:cNvSpPr/>
          <p:nvPr/>
        </p:nvSpPr>
        <p:spPr>
          <a:xfrm>
            <a:off x="0" y="2636951"/>
            <a:ext cx="3076260" cy="2505090"/>
          </a:xfrm>
          <a:custGeom>
            <a:avLst/>
            <a:gdLst/>
            <a:ahLst/>
            <a:cxnLst/>
            <a:rect l="l" t="t" r="r" b="b"/>
            <a:pathLst>
              <a:path w="47781" h="38911" extrusionOk="0">
                <a:moveTo>
                  <a:pt x="1" y="1"/>
                </a:moveTo>
                <a:lnTo>
                  <a:pt x="1" y="38910"/>
                </a:lnTo>
                <a:lnTo>
                  <a:pt x="47781" y="38910"/>
                </a:lnTo>
                <a:cubicBezTo>
                  <a:pt x="47495" y="37696"/>
                  <a:pt x="47030" y="36529"/>
                  <a:pt x="46376" y="35469"/>
                </a:cubicBezTo>
                <a:cubicBezTo>
                  <a:pt x="44161" y="31826"/>
                  <a:pt x="40220" y="29409"/>
                  <a:pt x="36041" y="28516"/>
                </a:cubicBezTo>
                <a:cubicBezTo>
                  <a:pt x="30814" y="27385"/>
                  <a:pt x="24873" y="28290"/>
                  <a:pt x="20515" y="25194"/>
                </a:cubicBezTo>
                <a:cubicBezTo>
                  <a:pt x="17598" y="23134"/>
                  <a:pt x="16039" y="19622"/>
                  <a:pt x="15229" y="16133"/>
                </a:cubicBezTo>
                <a:cubicBezTo>
                  <a:pt x="14443" y="12693"/>
                  <a:pt x="14217" y="8990"/>
                  <a:pt x="12348" y="6001"/>
                </a:cubicBezTo>
                <a:cubicBezTo>
                  <a:pt x="10740" y="3441"/>
                  <a:pt x="8038" y="1667"/>
                  <a:pt x="5132" y="786"/>
                </a:cubicBezTo>
                <a:cubicBezTo>
                  <a:pt x="3466" y="286"/>
                  <a:pt x="1739" y="48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7" name="Google Shape;337;p9"/>
          <p:cNvGrpSpPr/>
          <p:nvPr/>
        </p:nvGrpSpPr>
        <p:grpSpPr>
          <a:xfrm rot="3680395">
            <a:off x="-190692" y="2288049"/>
            <a:ext cx="1055996" cy="1392243"/>
            <a:chOff x="4326425" y="5583250"/>
            <a:chExt cx="744150" cy="981100"/>
          </a:xfrm>
        </p:grpSpPr>
        <p:sp>
          <p:nvSpPr>
            <p:cNvPr id="338" name="Google Shape;338;p9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9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9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9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9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9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9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9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9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9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9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9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9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9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9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9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9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9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9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9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9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9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9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9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9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3" name="Google Shape;363;p9"/>
          <p:cNvSpPr/>
          <p:nvPr/>
        </p:nvSpPr>
        <p:spPr>
          <a:xfrm rot="1078197">
            <a:off x="221319" y="1991062"/>
            <a:ext cx="142844" cy="302822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9"/>
          <p:cNvSpPr/>
          <p:nvPr/>
        </p:nvSpPr>
        <p:spPr>
          <a:xfrm rot="-2700996">
            <a:off x="414079" y="3787509"/>
            <a:ext cx="142836" cy="302854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5" name="Google Shape;365;p9"/>
          <p:cNvGrpSpPr/>
          <p:nvPr/>
        </p:nvGrpSpPr>
        <p:grpSpPr>
          <a:xfrm rot="6677660">
            <a:off x="-188215" y="4000541"/>
            <a:ext cx="838354" cy="1528002"/>
            <a:chOff x="-214625" y="3943775"/>
            <a:chExt cx="458725" cy="836125"/>
          </a:xfrm>
        </p:grpSpPr>
        <p:sp>
          <p:nvSpPr>
            <p:cNvPr id="366" name="Google Shape;366;p9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9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9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9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9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9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9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9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9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9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9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8" name="Google Shape;378;p9"/>
          <p:cNvGrpSpPr/>
          <p:nvPr/>
        </p:nvGrpSpPr>
        <p:grpSpPr>
          <a:xfrm rot="-7119607">
            <a:off x="8140784" y="1533003"/>
            <a:ext cx="1192532" cy="1572255"/>
            <a:chOff x="4326425" y="5583250"/>
            <a:chExt cx="744150" cy="981100"/>
          </a:xfrm>
        </p:grpSpPr>
        <p:sp>
          <p:nvSpPr>
            <p:cNvPr id="379" name="Google Shape;379;p9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9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9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9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9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9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9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9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9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9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9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9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9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9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9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9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9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9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9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9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9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9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9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9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9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4" name="Google Shape;404;p9"/>
          <p:cNvSpPr/>
          <p:nvPr/>
        </p:nvSpPr>
        <p:spPr>
          <a:xfrm rot="8099118">
            <a:off x="8610199" y="1069811"/>
            <a:ext cx="161313" cy="342033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5" name="Google Shape;405;p9"/>
          <p:cNvGrpSpPr/>
          <p:nvPr/>
        </p:nvGrpSpPr>
        <p:grpSpPr>
          <a:xfrm rot="-4122382">
            <a:off x="8217461" y="-554346"/>
            <a:ext cx="946762" cy="1725600"/>
            <a:chOff x="-214625" y="3943775"/>
            <a:chExt cx="458725" cy="836125"/>
          </a:xfrm>
        </p:grpSpPr>
        <p:sp>
          <p:nvSpPr>
            <p:cNvPr id="406" name="Google Shape;406;p9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9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9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9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9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9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9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9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9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9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9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9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8" name="Google Shape;418;p9"/>
          <p:cNvGrpSpPr/>
          <p:nvPr/>
        </p:nvGrpSpPr>
        <p:grpSpPr>
          <a:xfrm rot="2700000">
            <a:off x="25735" y="1107176"/>
            <a:ext cx="335951" cy="975435"/>
            <a:chOff x="1460575" y="5630575"/>
            <a:chExt cx="645350" cy="1873775"/>
          </a:xfrm>
        </p:grpSpPr>
        <p:sp>
          <p:nvSpPr>
            <p:cNvPr id="419" name="Google Shape;419;p9"/>
            <p:cNvSpPr/>
            <p:nvPr/>
          </p:nvSpPr>
          <p:spPr>
            <a:xfrm>
              <a:off x="1648400" y="5630575"/>
              <a:ext cx="269700" cy="175650"/>
            </a:xfrm>
            <a:custGeom>
              <a:avLst/>
              <a:gdLst/>
              <a:ahLst/>
              <a:cxnLst/>
              <a:rect l="l" t="t" r="r" b="b"/>
              <a:pathLst>
                <a:path w="10788" h="7026" extrusionOk="0">
                  <a:moveTo>
                    <a:pt x="656" y="1"/>
                  </a:moveTo>
                  <a:cubicBezTo>
                    <a:pt x="287" y="1"/>
                    <a:pt x="1" y="298"/>
                    <a:pt x="1" y="656"/>
                  </a:cubicBezTo>
                  <a:lnTo>
                    <a:pt x="1" y="6371"/>
                  </a:lnTo>
                  <a:cubicBezTo>
                    <a:pt x="1" y="6740"/>
                    <a:pt x="298" y="7025"/>
                    <a:pt x="656" y="7025"/>
                  </a:cubicBezTo>
                  <a:lnTo>
                    <a:pt x="10133" y="7025"/>
                  </a:lnTo>
                  <a:cubicBezTo>
                    <a:pt x="10490" y="7025"/>
                    <a:pt x="10776" y="6740"/>
                    <a:pt x="10788" y="6371"/>
                  </a:cubicBezTo>
                  <a:lnTo>
                    <a:pt x="10788" y="656"/>
                  </a:lnTo>
                  <a:cubicBezTo>
                    <a:pt x="10788" y="275"/>
                    <a:pt x="10490" y="1"/>
                    <a:pt x="101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9"/>
            <p:cNvSpPr/>
            <p:nvPr/>
          </p:nvSpPr>
          <p:spPr>
            <a:xfrm>
              <a:off x="1460575" y="5806500"/>
              <a:ext cx="645350" cy="1697850"/>
            </a:xfrm>
            <a:custGeom>
              <a:avLst/>
              <a:gdLst/>
              <a:ahLst/>
              <a:cxnLst/>
              <a:rect l="l" t="t" r="r" b="b"/>
              <a:pathLst>
                <a:path w="25814" h="67914" extrusionOk="0">
                  <a:moveTo>
                    <a:pt x="8597" y="0"/>
                  </a:moveTo>
                  <a:lnTo>
                    <a:pt x="8597" y="512"/>
                  </a:lnTo>
                  <a:cubicBezTo>
                    <a:pt x="8597" y="941"/>
                    <a:pt x="8347" y="1322"/>
                    <a:pt x="7942" y="1489"/>
                  </a:cubicBezTo>
                  <a:cubicBezTo>
                    <a:pt x="3275" y="3441"/>
                    <a:pt x="1" y="8037"/>
                    <a:pt x="1" y="13407"/>
                  </a:cubicBezTo>
                  <a:lnTo>
                    <a:pt x="1" y="63651"/>
                  </a:lnTo>
                  <a:lnTo>
                    <a:pt x="132" y="63651"/>
                  </a:lnTo>
                  <a:cubicBezTo>
                    <a:pt x="132" y="66008"/>
                    <a:pt x="2192" y="67913"/>
                    <a:pt x="4704" y="67913"/>
                  </a:cubicBezTo>
                  <a:cubicBezTo>
                    <a:pt x="6359" y="67913"/>
                    <a:pt x="7800" y="67092"/>
                    <a:pt x="8597" y="65866"/>
                  </a:cubicBezTo>
                  <a:cubicBezTo>
                    <a:pt x="9407" y="67092"/>
                    <a:pt x="10848" y="67913"/>
                    <a:pt x="12503" y="67913"/>
                  </a:cubicBezTo>
                  <a:cubicBezTo>
                    <a:pt x="14550" y="67913"/>
                    <a:pt x="16301" y="66639"/>
                    <a:pt x="16872" y="64901"/>
                  </a:cubicBezTo>
                  <a:cubicBezTo>
                    <a:pt x="17456" y="66639"/>
                    <a:pt x="19182" y="67913"/>
                    <a:pt x="21254" y="67913"/>
                  </a:cubicBezTo>
                  <a:cubicBezTo>
                    <a:pt x="23778" y="67913"/>
                    <a:pt x="25814" y="66008"/>
                    <a:pt x="25814" y="63651"/>
                  </a:cubicBezTo>
                  <a:lnTo>
                    <a:pt x="25814" y="13407"/>
                  </a:lnTo>
                  <a:cubicBezTo>
                    <a:pt x="25814" y="8037"/>
                    <a:pt x="22540" y="3441"/>
                    <a:pt x="17872" y="1489"/>
                  </a:cubicBezTo>
                  <a:cubicBezTo>
                    <a:pt x="17467" y="1310"/>
                    <a:pt x="17206" y="941"/>
                    <a:pt x="17206" y="512"/>
                  </a:cubicBezTo>
                  <a:lnTo>
                    <a:pt x="17206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1" name="Google Shape;421;p9"/>
          <p:cNvGrpSpPr/>
          <p:nvPr/>
        </p:nvGrpSpPr>
        <p:grpSpPr>
          <a:xfrm rot="-2306939">
            <a:off x="8852116" y="3084683"/>
            <a:ext cx="432781" cy="1256581"/>
            <a:chOff x="1460575" y="5630575"/>
            <a:chExt cx="645350" cy="1873775"/>
          </a:xfrm>
        </p:grpSpPr>
        <p:sp>
          <p:nvSpPr>
            <p:cNvPr id="422" name="Google Shape;422;p9"/>
            <p:cNvSpPr/>
            <p:nvPr/>
          </p:nvSpPr>
          <p:spPr>
            <a:xfrm>
              <a:off x="1648400" y="5630575"/>
              <a:ext cx="269700" cy="175650"/>
            </a:xfrm>
            <a:custGeom>
              <a:avLst/>
              <a:gdLst/>
              <a:ahLst/>
              <a:cxnLst/>
              <a:rect l="l" t="t" r="r" b="b"/>
              <a:pathLst>
                <a:path w="10788" h="7026" extrusionOk="0">
                  <a:moveTo>
                    <a:pt x="656" y="1"/>
                  </a:moveTo>
                  <a:cubicBezTo>
                    <a:pt x="287" y="1"/>
                    <a:pt x="1" y="298"/>
                    <a:pt x="1" y="656"/>
                  </a:cubicBezTo>
                  <a:lnTo>
                    <a:pt x="1" y="6371"/>
                  </a:lnTo>
                  <a:cubicBezTo>
                    <a:pt x="1" y="6740"/>
                    <a:pt x="298" y="7025"/>
                    <a:pt x="656" y="7025"/>
                  </a:cubicBezTo>
                  <a:lnTo>
                    <a:pt x="10133" y="7025"/>
                  </a:lnTo>
                  <a:cubicBezTo>
                    <a:pt x="10490" y="7025"/>
                    <a:pt x="10776" y="6740"/>
                    <a:pt x="10788" y="6371"/>
                  </a:cubicBezTo>
                  <a:lnTo>
                    <a:pt x="10788" y="656"/>
                  </a:lnTo>
                  <a:cubicBezTo>
                    <a:pt x="10788" y="275"/>
                    <a:pt x="10490" y="1"/>
                    <a:pt x="101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9"/>
            <p:cNvSpPr/>
            <p:nvPr/>
          </p:nvSpPr>
          <p:spPr>
            <a:xfrm>
              <a:off x="1460575" y="5806500"/>
              <a:ext cx="645350" cy="1697850"/>
            </a:xfrm>
            <a:custGeom>
              <a:avLst/>
              <a:gdLst/>
              <a:ahLst/>
              <a:cxnLst/>
              <a:rect l="l" t="t" r="r" b="b"/>
              <a:pathLst>
                <a:path w="25814" h="67914" extrusionOk="0">
                  <a:moveTo>
                    <a:pt x="8597" y="0"/>
                  </a:moveTo>
                  <a:lnTo>
                    <a:pt x="8597" y="512"/>
                  </a:lnTo>
                  <a:cubicBezTo>
                    <a:pt x="8597" y="941"/>
                    <a:pt x="8347" y="1322"/>
                    <a:pt x="7942" y="1489"/>
                  </a:cubicBezTo>
                  <a:cubicBezTo>
                    <a:pt x="3275" y="3441"/>
                    <a:pt x="1" y="8037"/>
                    <a:pt x="1" y="13407"/>
                  </a:cubicBezTo>
                  <a:lnTo>
                    <a:pt x="1" y="63651"/>
                  </a:lnTo>
                  <a:lnTo>
                    <a:pt x="132" y="63651"/>
                  </a:lnTo>
                  <a:cubicBezTo>
                    <a:pt x="132" y="66008"/>
                    <a:pt x="2192" y="67913"/>
                    <a:pt x="4704" y="67913"/>
                  </a:cubicBezTo>
                  <a:cubicBezTo>
                    <a:pt x="6359" y="67913"/>
                    <a:pt x="7800" y="67092"/>
                    <a:pt x="8597" y="65866"/>
                  </a:cubicBezTo>
                  <a:cubicBezTo>
                    <a:pt x="9407" y="67092"/>
                    <a:pt x="10848" y="67913"/>
                    <a:pt x="12503" y="67913"/>
                  </a:cubicBezTo>
                  <a:cubicBezTo>
                    <a:pt x="14550" y="67913"/>
                    <a:pt x="16301" y="66639"/>
                    <a:pt x="16872" y="64901"/>
                  </a:cubicBezTo>
                  <a:cubicBezTo>
                    <a:pt x="17456" y="66639"/>
                    <a:pt x="19182" y="67913"/>
                    <a:pt x="21254" y="67913"/>
                  </a:cubicBezTo>
                  <a:cubicBezTo>
                    <a:pt x="23778" y="67913"/>
                    <a:pt x="25814" y="66008"/>
                    <a:pt x="25814" y="63651"/>
                  </a:cubicBezTo>
                  <a:lnTo>
                    <a:pt x="25814" y="13407"/>
                  </a:lnTo>
                  <a:cubicBezTo>
                    <a:pt x="25814" y="8037"/>
                    <a:pt x="22540" y="3441"/>
                    <a:pt x="17872" y="1489"/>
                  </a:cubicBezTo>
                  <a:cubicBezTo>
                    <a:pt x="17467" y="1310"/>
                    <a:pt x="17206" y="941"/>
                    <a:pt x="17206" y="512"/>
                  </a:cubicBezTo>
                  <a:lnTo>
                    <a:pt x="17206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4" name="Google Shape;424;p9"/>
          <p:cNvGrpSpPr/>
          <p:nvPr/>
        </p:nvGrpSpPr>
        <p:grpSpPr>
          <a:xfrm rot="-8100000">
            <a:off x="6035024" y="-449558"/>
            <a:ext cx="831808" cy="1516031"/>
            <a:chOff x="-214625" y="3943775"/>
            <a:chExt cx="458725" cy="836125"/>
          </a:xfrm>
        </p:grpSpPr>
        <p:sp>
          <p:nvSpPr>
            <p:cNvPr id="425" name="Google Shape;425;p9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9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9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9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9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9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9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9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9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9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9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9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7" name="Google Shape;437;p9"/>
          <p:cNvSpPr txBox="1">
            <a:spLocks noGrp="1"/>
          </p:cNvSpPr>
          <p:nvPr>
            <p:ph type="title"/>
          </p:nvPr>
        </p:nvSpPr>
        <p:spPr>
          <a:xfrm>
            <a:off x="3996425" y="1094100"/>
            <a:ext cx="3228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4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38" name="Google Shape;438;p9"/>
          <p:cNvSpPr txBox="1">
            <a:spLocks noGrp="1"/>
          </p:cNvSpPr>
          <p:nvPr>
            <p:ph type="subTitle" idx="1"/>
          </p:nvPr>
        </p:nvSpPr>
        <p:spPr>
          <a:xfrm>
            <a:off x="3996875" y="1925400"/>
            <a:ext cx="3227700" cy="21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8"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15"/>
          <p:cNvSpPr txBox="1">
            <a:spLocks noGrp="1"/>
          </p:cNvSpPr>
          <p:nvPr>
            <p:ph type="ctrTitle"/>
          </p:nvPr>
        </p:nvSpPr>
        <p:spPr>
          <a:xfrm>
            <a:off x="713275" y="1459200"/>
            <a:ext cx="3949200" cy="249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24" name="Google Shape;524;p15"/>
          <p:cNvSpPr txBox="1">
            <a:spLocks noGrp="1"/>
          </p:cNvSpPr>
          <p:nvPr>
            <p:ph type="subTitle" idx="1"/>
          </p:nvPr>
        </p:nvSpPr>
        <p:spPr>
          <a:xfrm>
            <a:off x="713275" y="3888109"/>
            <a:ext cx="24807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  <p:sp>
        <p:nvSpPr>
          <p:cNvPr id="525" name="Google Shape;525;p15"/>
          <p:cNvSpPr txBox="1">
            <a:spLocks noGrp="1"/>
          </p:cNvSpPr>
          <p:nvPr>
            <p:ph type="title" idx="2" hasCustomPrompt="1"/>
          </p:nvPr>
        </p:nvSpPr>
        <p:spPr>
          <a:xfrm>
            <a:off x="776425" y="723800"/>
            <a:ext cx="982500" cy="61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SzPts val="24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grpSp>
        <p:nvGrpSpPr>
          <p:cNvPr id="526" name="Google Shape;526;p15"/>
          <p:cNvGrpSpPr/>
          <p:nvPr/>
        </p:nvGrpSpPr>
        <p:grpSpPr>
          <a:xfrm rot="-3230046" flipH="1">
            <a:off x="6357314" y="-194168"/>
            <a:ext cx="528665" cy="963557"/>
            <a:chOff x="-214625" y="3943775"/>
            <a:chExt cx="458725" cy="836125"/>
          </a:xfrm>
        </p:grpSpPr>
        <p:sp>
          <p:nvSpPr>
            <p:cNvPr id="527" name="Google Shape;527;p15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5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5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5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15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15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15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15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15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5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5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5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9" name="Google Shape;539;p15"/>
          <p:cNvGrpSpPr/>
          <p:nvPr/>
        </p:nvGrpSpPr>
        <p:grpSpPr>
          <a:xfrm rot="-7089949" flipH="1">
            <a:off x="7825346" y="-952507"/>
            <a:ext cx="1046684" cy="2121300"/>
            <a:chOff x="1803775" y="5029925"/>
            <a:chExt cx="655775" cy="1329050"/>
          </a:xfrm>
        </p:grpSpPr>
        <p:sp>
          <p:nvSpPr>
            <p:cNvPr id="540" name="Google Shape;540;p15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5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5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5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5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5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5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5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5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5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5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1" name="Google Shape;551;p15"/>
          <p:cNvSpPr/>
          <p:nvPr/>
        </p:nvSpPr>
        <p:spPr>
          <a:xfrm rot="-869070" flipH="1">
            <a:off x="5791152" y="409350"/>
            <a:ext cx="280804" cy="230961"/>
          </a:xfrm>
          <a:custGeom>
            <a:avLst/>
            <a:gdLst/>
            <a:ahLst/>
            <a:cxnLst/>
            <a:rect l="l" t="t" r="r" b="b"/>
            <a:pathLst>
              <a:path w="9585" h="7883" extrusionOk="0">
                <a:moveTo>
                  <a:pt x="0" y="0"/>
                </a:moveTo>
                <a:cubicBezTo>
                  <a:pt x="846" y="1524"/>
                  <a:pt x="2310" y="2643"/>
                  <a:pt x="3679" y="3691"/>
                </a:cubicBezTo>
                <a:cubicBezTo>
                  <a:pt x="5608" y="5215"/>
                  <a:pt x="7477" y="6656"/>
                  <a:pt x="9585" y="7882"/>
                </a:cubicBezTo>
                <a:cubicBezTo>
                  <a:pt x="7858" y="3941"/>
                  <a:pt x="4989" y="94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15"/>
          <p:cNvSpPr/>
          <p:nvPr/>
        </p:nvSpPr>
        <p:spPr>
          <a:xfrm flipH="1">
            <a:off x="4114796" y="1459200"/>
            <a:ext cx="5029204" cy="3684370"/>
          </a:xfrm>
          <a:custGeom>
            <a:avLst/>
            <a:gdLst/>
            <a:ahLst/>
            <a:cxnLst/>
            <a:rect l="l" t="t" r="r" b="b"/>
            <a:pathLst>
              <a:path w="40328" h="61782" extrusionOk="0">
                <a:moveTo>
                  <a:pt x="1" y="0"/>
                </a:moveTo>
                <a:lnTo>
                  <a:pt x="1" y="61782"/>
                </a:lnTo>
                <a:lnTo>
                  <a:pt x="40327" y="61782"/>
                </a:lnTo>
                <a:cubicBezTo>
                  <a:pt x="40280" y="59412"/>
                  <a:pt x="40018" y="57031"/>
                  <a:pt x="39613" y="54697"/>
                </a:cubicBezTo>
                <a:cubicBezTo>
                  <a:pt x="35862" y="33135"/>
                  <a:pt x="20849" y="14931"/>
                  <a:pt x="3096" y="2131"/>
                </a:cubicBezTo>
                <a:cubicBezTo>
                  <a:pt x="2084" y="1405"/>
                  <a:pt x="1049" y="691"/>
                  <a:pt x="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8_1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6"/>
          <p:cNvSpPr txBox="1">
            <a:spLocks noGrp="1"/>
          </p:cNvSpPr>
          <p:nvPr>
            <p:ph type="ctrTitle"/>
          </p:nvPr>
        </p:nvSpPr>
        <p:spPr>
          <a:xfrm>
            <a:off x="2147750" y="2619600"/>
            <a:ext cx="6084000" cy="172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55" name="Google Shape;555;p16"/>
          <p:cNvSpPr txBox="1">
            <a:spLocks noGrp="1"/>
          </p:cNvSpPr>
          <p:nvPr>
            <p:ph type="subTitle" idx="1"/>
          </p:nvPr>
        </p:nvSpPr>
        <p:spPr>
          <a:xfrm>
            <a:off x="2147750" y="4260550"/>
            <a:ext cx="4041000" cy="43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  <p:sp>
        <p:nvSpPr>
          <p:cNvPr id="556" name="Google Shape;556;p16"/>
          <p:cNvSpPr txBox="1">
            <a:spLocks noGrp="1"/>
          </p:cNvSpPr>
          <p:nvPr>
            <p:ph type="title" idx="2" hasCustomPrompt="1"/>
          </p:nvPr>
        </p:nvSpPr>
        <p:spPr>
          <a:xfrm>
            <a:off x="912250" y="3172650"/>
            <a:ext cx="982500" cy="61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1000"/>
              </a:spcBef>
              <a:spcAft>
                <a:spcPts val="0"/>
              </a:spcAft>
              <a:buSzPts val="24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3"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19"/>
          <p:cNvSpPr txBox="1">
            <a:spLocks noGrp="1"/>
          </p:cNvSpPr>
          <p:nvPr>
            <p:ph type="subTitle" idx="1"/>
          </p:nvPr>
        </p:nvSpPr>
        <p:spPr>
          <a:xfrm>
            <a:off x="4423825" y="1451475"/>
            <a:ext cx="4006800" cy="166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9pPr>
          </a:lstStyle>
          <a:p>
            <a:endParaRPr/>
          </a:p>
        </p:txBody>
      </p:sp>
      <p:sp>
        <p:nvSpPr>
          <p:cNvPr id="638" name="Google Shape;638;p19"/>
          <p:cNvSpPr txBox="1">
            <a:spLocks noGrp="1"/>
          </p:cNvSpPr>
          <p:nvPr>
            <p:ph type="title"/>
          </p:nvPr>
        </p:nvSpPr>
        <p:spPr>
          <a:xfrm>
            <a:off x="4423975" y="3271450"/>
            <a:ext cx="40068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639" name="Google Shape;639;p19"/>
          <p:cNvSpPr/>
          <p:nvPr/>
        </p:nvSpPr>
        <p:spPr>
          <a:xfrm rot="10800000" flipH="1">
            <a:off x="-1" y="148"/>
            <a:ext cx="1871343" cy="1523852"/>
          </a:xfrm>
          <a:custGeom>
            <a:avLst/>
            <a:gdLst/>
            <a:ahLst/>
            <a:cxnLst/>
            <a:rect l="l" t="t" r="r" b="b"/>
            <a:pathLst>
              <a:path w="47781" h="38911" extrusionOk="0">
                <a:moveTo>
                  <a:pt x="1" y="1"/>
                </a:moveTo>
                <a:lnTo>
                  <a:pt x="1" y="38910"/>
                </a:lnTo>
                <a:lnTo>
                  <a:pt x="47781" y="38910"/>
                </a:lnTo>
                <a:cubicBezTo>
                  <a:pt x="47495" y="37696"/>
                  <a:pt x="47030" y="36529"/>
                  <a:pt x="46376" y="35469"/>
                </a:cubicBezTo>
                <a:cubicBezTo>
                  <a:pt x="44161" y="31826"/>
                  <a:pt x="40220" y="29409"/>
                  <a:pt x="36041" y="28516"/>
                </a:cubicBezTo>
                <a:cubicBezTo>
                  <a:pt x="30814" y="27385"/>
                  <a:pt x="24873" y="28290"/>
                  <a:pt x="20515" y="25194"/>
                </a:cubicBezTo>
                <a:cubicBezTo>
                  <a:pt x="17598" y="23134"/>
                  <a:pt x="16039" y="19622"/>
                  <a:pt x="15229" y="16133"/>
                </a:cubicBezTo>
                <a:cubicBezTo>
                  <a:pt x="14443" y="12693"/>
                  <a:pt x="14217" y="8990"/>
                  <a:pt x="12348" y="6001"/>
                </a:cubicBezTo>
                <a:cubicBezTo>
                  <a:pt x="10740" y="3441"/>
                  <a:pt x="8038" y="1667"/>
                  <a:pt x="5132" y="786"/>
                </a:cubicBezTo>
                <a:cubicBezTo>
                  <a:pt x="3466" y="286"/>
                  <a:pt x="1739" y="48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19"/>
          <p:cNvSpPr/>
          <p:nvPr/>
        </p:nvSpPr>
        <p:spPr>
          <a:xfrm rot="-5400000">
            <a:off x="6931820" y="2931355"/>
            <a:ext cx="1072926" cy="3351365"/>
          </a:xfrm>
          <a:custGeom>
            <a:avLst/>
            <a:gdLst/>
            <a:ahLst/>
            <a:cxnLst/>
            <a:rect l="l" t="t" r="r" b="b"/>
            <a:pathLst>
              <a:path w="40328" h="61782" extrusionOk="0">
                <a:moveTo>
                  <a:pt x="1" y="0"/>
                </a:moveTo>
                <a:lnTo>
                  <a:pt x="1" y="61782"/>
                </a:lnTo>
                <a:lnTo>
                  <a:pt x="40327" y="61782"/>
                </a:lnTo>
                <a:cubicBezTo>
                  <a:pt x="40280" y="59412"/>
                  <a:pt x="40018" y="57031"/>
                  <a:pt x="39613" y="54697"/>
                </a:cubicBezTo>
                <a:cubicBezTo>
                  <a:pt x="35862" y="33135"/>
                  <a:pt x="20849" y="14931"/>
                  <a:pt x="3096" y="2131"/>
                </a:cubicBezTo>
                <a:cubicBezTo>
                  <a:pt x="2084" y="1405"/>
                  <a:pt x="1049" y="691"/>
                  <a:pt x="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CUSTOM_3_1"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20"/>
          <p:cNvSpPr txBox="1">
            <a:spLocks noGrp="1"/>
          </p:cNvSpPr>
          <p:nvPr>
            <p:ph type="subTitle" idx="1"/>
          </p:nvPr>
        </p:nvSpPr>
        <p:spPr>
          <a:xfrm>
            <a:off x="1986875" y="1694400"/>
            <a:ext cx="5170200" cy="129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9pPr>
          </a:lstStyle>
          <a:p>
            <a:endParaRPr/>
          </a:p>
        </p:txBody>
      </p:sp>
      <p:sp>
        <p:nvSpPr>
          <p:cNvPr id="643" name="Google Shape;643;p20"/>
          <p:cNvSpPr txBox="1">
            <a:spLocks noGrp="1"/>
          </p:cNvSpPr>
          <p:nvPr>
            <p:ph type="title"/>
          </p:nvPr>
        </p:nvSpPr>
        <p:spPr>
          <a:xfrm>
            <a:off x="1987069" y="2987400"/>
            <a:ext cx="5170200" cy="46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_1"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23"/>
          <p:cNvSpPr txBox="1">
            <a:spLocks noGrp="1"/>
          </p:cNvSpPr>
          <p:nvPr>
            <p:ph type="title"/>
          </p:nvPr>
        </p:nvSpPr>
        <p:spPr>
          <a:xfrm>
            <a:off x="713275" y="950675"/>
            <a:ext cx="3672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57" name="Google Shape;757;p23"/>
          <p:cNvSpPr txBox="1">
            <a:spLocks noGrp="1"/>
          </p:cNvSpPr>
          <p:nvPr>
            <p:ph type="body" idx="1"/>
          </p:nvPr>
        </p:nvSpPr>
        <p:spPr>
          <a:xfrm>
            <a:off x="713275" y="1658125"/>
            <a:ext cx="3672900" cy="253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naheim"/>
              <a:buChar char="●"/>
              <a:defRPr sz="14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naheim"/>
              <a:buChar char="○"/>
              <a:defRPr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naheim"/>
              <a:buChar char="■"/>
              <a:defRPr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naheim"/>
              <a:buChar char="●"/>
              <a:defRPr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naheim"/>
              <a:buChar char="○"/>
              <a:defRPr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naheim"/>
              <a:buChar char="■"/>
              <a:defRPr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naheim"/>
              <a:buChar char="●"/>
              <a:defRPr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naheim"/>
              <a:buChar char="○"/>
              <a:defRPr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naheim"/>
              <a:buChar char="■"/>
              <a:defRPr/>
            </a:lvl9pPr>
          </a:lstStyle>
          <a:p>
            <a:endParaRPr/>
          </a:p>
        </p:txBody>
      </p:sp>
      <p:sp>
        <p:nvSpPr>
          <p:cNvPr id="758" name="Google Shape;758;p23"/>
          <p:cNvSpPr/>
          <p:nvPr/>
        </p:nvSpPr>
        <p:spPr>
          <a:xfrm flipH="1">
            <a:off x="4607222" y="0"/>
            <a:ext cx="4536778" cy="5143452"/>
          </a:xfrm>
          <a:custGeom>
            <a:avLst/>
            <a:gdLst/>
            <a:ahLst/>
            <a:cxnLst/>
            <a:rect l="l" t="t" r="r" b="b"/>
            <a:pathLst>
              <a:path w="53555" h="53365" extrusionOk="0">
                <a:moveTo>
                  <a:pt x="0" y="1"/>
                </a:moveTo>
                <a:lnTo>
                  <a:pt x="0" y="53364"/>
                </a:lnTo>
                <a:lnTo>
                  <a:pt x="40874" y="53364"/>
                </a:lnTo>
                <a:cubicBezTo>
                  <a:pt x="43208" y="50650"/>
                  <a:pt x="45268" y="47590"/>
                  <a:pt x="46947" y="44256"/>
                </a:cubicBezTo>
                <a:cubicBezTo>
                  <a:pt x="51269" y="35636"/>
                  <a:pt x="53555" y="25206"/>
                  <a:pt x="50138" y="15693"/>
                </a:cubicBezTo>
                <a:cubicBezTo>
                  <a:pt x="48018" y="9811"/>
                  <a:pt x="44946" y="4442"/>
                  <a:pt x="4111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/>
              <a:buNone/>
              <a:defRPr sz="3000" b="1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/>
              <a:buNone/>
              <a:defRPr sz="3000" b="1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/>
              <a:buNone/>
              <a:defRPr sz="3000" b="1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/>
              <a:buNone/>
              <a:defRPr sz="3000" b="1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/>
              <a:buNone/>
              <a:defRPr sz="3000" b="1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/>
              <a:buNone/>
              <a:defRPr sz="3000" b="1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/>
              <a:buNone/>
              <a:defRPr sz="3000" b="1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/>
              <a:buNone/>
              <a:defRPr sz="3000" b="1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Londrina Solid"/>
              <a:buNone/>
              <a:defRPr sz="3000" b="1">
                <a:solidFill>
                  <a:schemeClr val="accent4"/>
                </a:solidFill>
                <a:latin typeface="Londrina Solid"/>
                <a:ea typeface="Londrina Solid"/>
                <a:cs typeface="Londrina Solid"/>
                <a:sym typeface="Londrina Soli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7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Hind"/>
              <a:buChar char="●"/>
              <a:defRPr sz="1600"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Hind"/>
              <a:buChar char="○"/>
              <a:defRPr sz="1600"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Hind"/>
              <a:buChar char="■"/>
              <a:defRPr sz="1600"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Hind"/>
              <a:buChar char="●"/>
              <a:defRPr sz="1600"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Hind"/>
              <a:buChar char="○"/>
              <a:defRPr sz="1600"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Hind"/>
              <a:buChar char="■"/>
              <a:defRPr sz="1600"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Hind"/>
              <a:buChar char="●"/>
              <a:defRPr sz="1600"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Hind"/>
              <a:buChar char="○"/>
              <a:defRPr sz="1600"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Hind"/>
              <a:buChar char="■"/>
              <a:defRPr sz="1600">
                <a:solidFill>
                  <a:schemeClr val="dk2"/>
                </a:solidFill>
                <a:latin typeface="Hind"/>
                <a:ea typeface="Hind"/>
                <a:cs typeface="Hind"/>
                <a:sym typeface="Hi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5" r:id="rId3"/>
    <p:sldLayoutId id="2147483658" r:id="rId4"/>
    <p:sldLayoutId id="2147483661" r:id="rId5"/>
    <p:sldLayoutId id="2147483662" r:id="rId6"/>
    <p:sldLayoutId id="2147483665" r:id="rId7"/>
    <p:sldLayoutId id="2147483666" r:id="rId8"/>
    <p:sldLayoutId id="2147483669" r:id="rId9"/>
    <p:sldLayoutId id="2147483700" r:id="rId10"/>
    <p:sldLayoutId id="2147483701" r:id="rId11"/>
    <p:sldLayoutId id="2147483702" r:id="rId12"/>
    <p:sldLayoutId id="2147483703" r:id="rId13"/>
    <p:sldLayoutId id="2147483708" r:id="rId14"/>
    <p:sldLayoutId id="2147483709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4" name="Google Shape;2364;p63"/>
          <p:cNvSpPr/>
          <p:nvPr/>
        </p:nvSpPr>
        <p:spPr>
          <a:xfrm>
            <a:off x="3019800" y="66325"/>
            <a:ext cx="3104400" cy="3104700"/>
          </a:xfrm>
          <a:prstGeom prst="ellipse">
            <a:avLst/>
          </a:prstGeom>
          <a:solidFill>
            <a:schemeClr val="accent2">
              <a:alpha val="2291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5" name="Google Shape;2365;p63"/>
          <p:cNvSpPr/>
          <p:nvPr/>
        </p:nvSpPr>
        <p:spPr>
          <a:xfrm>
            <a:off x="3243300" y="289975"/>
            <a:ext cx="2657400" cy="2657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6" name="Google Shape;2366;p63"/>
          <p:cNvSpPr txBox="1">
            <a:spLocks noGrp="1"/>
          </p:cNvSpPr>
          <p:nvPr>
            <p:ph type="ctrTitle"/>
          </p:nvPr>
        </p:nvSpPr>
        <p:spPr>
          <a:xfrm>
            <a:off x="1945488" y="2357650"/>
            <a:ext cx="5262600" cy="172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0" dirty="0"/>
              <a:t>RECYCLING</a:t>
            </a:r>
            <a:endParaRPr sz="8000" dirty="0"/>
          </a:p>
        </p:txBody>
      </p:sp>
      <p:sp>
        <p:nvSpPr>
          <p:cNvPr id="2367" name="Google Shape;2367;p63"/>
          <p:cNvSpPr txBox="1">
            <a:spLocks noGrp="1"/>
          </p:cNvSpPr>
          <p:nvPr>
            <p:ph type="subTitle" idx="1"/>
          </p:nvPr>
        </p:nvSpPr>
        <p:spPr>
          <a:xfrm>
            <a:off x="2200575" y="4142400"/>
            <a:ext cx="4743000" cy="46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err="1"/>
              <a:t>By</a:t>
            </a:r>
            <a:r>
              <a:rPr lang="tr-TR" dirty="0"/>
              <a:t> ADA BUSE ÖZUSTA 5/A</a:t>
            </a:r>
            <a:endParaRPr dirty="0"/>
          </a:p>
        </p:txBody>
      </p:sp>
      <p:grpSp>
        <p:nvGrpSpPr>
          <p:cNvPr id="2368" name="Google Shape;2368;p63"/>
          <p:cNvGrpSpPr/>
          <p:nvPr/>
        </p:nvGrpSpPr>
        <p:grpSpPr>
          <a:xfrm>
            <a:off x="3577298" y="553941"/>
            <a:ext cx="1989575" cy="1742759"/>
            <a:chOff x="5906725" y="2939825"/>
            <a:chExt cx="2346750" cy="2055625"/>
          </a:xfrm>
        </p:grpSpPr>
        <p:sp>
          <p:nvSpPr>
            <p:cNvPr id="2369" name="Google Shape;2369;p63"/>
            <p:cNvSpPr/>
            <p:nvPr/>
          </p:nvSpPr>
          <p:spPr>
            <a:xfrm>
              <a:off x="7430425" y="4304175"/>
              <a:ext cx="715000" cy="383200"/>
            </a:xfrm>
            <a:custGeom>
              <a:avLst/>
              <a:gdLst/>
              <a:ahLst/>
              <a:cxnLst/>
              <a:rect l="l" t="t" r="r" b="b"/>
              <a:pathLst>
                <a:path w="28600" h="15328" extrusionOk="0">
                  <a:moveTo>
                    <a:pt x="7067" y="0"/>
                  </a:moveTo>
                  <a:cubicBezTo>
                    <a:pt x="6012" y="0"/>
                    <a:pt x="4930" y="151"/>
                    <a:pt x="3739" y="481"/>
                  </a:cubicBezTo>
                  <a:cubicBezTo>
                    <a:pt x="3739" y="481"/>
                    <a:pt x="643" y="1362"/>
                    <a:pt x="0" y="3362"/>
                  </a:cubicBezTo>
                  <a:cubicBezTo>
                    <a:pt x="1632" y="6208"/>
                    <a:pt x="4060" y="8565"/>
                    <a:pt x="6894" y="10149"/>
                  </a:cubicBezTo>
                  <a:cubicBezTo>
                    <a:pt x="6775" y="9363"/>
                    <a:pt x="6751" y="8577"/>
                    <a:pt x="7061" y="7863"/>
                  </a:cubicBezTo>
                  <a:cubicBezTo>
                    <a:pt x="7882" y="9065"/>
                    <a:pt x="8740" y="10244"/>
                    <a:pt x="9656" y="11387"/>
                  </a:cubicBezTo>
                  <a:cubicBezTo>
                    <a:pt x="10502" y="11685"/>
                    <a:pt x="11395" y="11935"/>
                    <a:pt x="12288" y="12101"/>
                  </a:cubicBezTo>
                  <a:cubicBezTo>
                    <a:pt x="14371" y="12494"/>
                    <a:pt x="16514" y="12506"/>
                    <a:pt x="18634" y="12578"/>
                  </a:cubicBezTo>
                  <a:cubicBezTo>
                    <a:pt x="18134" y="11625"/>
                    <a:pt x="17729" y="10613"/>
                    <a:pt x="17824" y="9554"/>
                  </a:cubicBezTo>
                  <a:lnTo>
                    <a:pt x="17824" y="9554"/>
                  </a:lnTo>
                  <a:cubicBezTo>
                    <a:pt x="18896" y="10375"/>
                    <a:pt x="19634" y="11518"/>
                    <a:pt x="20396" y="12673"/>
                  </a:cubicBezTo>
                  <a:cubicBezTo>
                    <a:pt x="20503" y="12673"/>
                    <a:pt x="20610" y="12673"/>
                    <a:pt x="20705" y="12685"/>
                  </a:cubicBezTo>
                  <a:cubicBezTo>
                    <a:pt x="23527" y="12911"/>
                    <a:pt x="26420" y="13530"/>
                    <a:pt x="28599" y="15328"/>
                  </a:cubicBezTo>
                  <a:cubicBezTo>
                    <a:pt x="26468" y="12351"/>
                    <a:pt x="24039" y="9589"/>
                    <a:pt x="21348" y="7101"/>
                  </a:cubicBezTo>
                  <a:cubicBezTo>
                    <a:pt x="19967" y="6851"/>
                    <a:pt x="18646" y="6339"/>
                    <a:pt x="17467" y="5589"/>
                  </a:cubicBezTo>
                  <a:cubicBezTo>
                    <a:pt x="18074" y="5482"/>
                    <a:pt x="18669" y="5386"/>
                    <a:pt x="19277" y="5291"/>
                  </a:cubicBezTo>
                  <a:cubicBezTo>
                    <a:pt x="17276" y="3624"/>
                    <a:pt x="15098" y="2136"/>
                    <a:pt x="12669" y="1195"/>
                  </a:cubicBezTo>
                  <a:cubicBezTo>
                    <a:pt x="12347" y="1314"/>
                    <a:pt x="12014" y="1445"/>
                    <a:pt x="11669" y="1553"/>
                  </a:cubicBezTo>
                  <a:cubicBezTo>
                    <a:pt x="11288" y="1683"/>
                    <a:pt x="10871" y="1779"/>
                    <a:pt x="10454" y="1814"/>
                  </a:cubicBezTo>
                  <a:cubicBezTo>
                    <a:pt x="10366" y="1825"/>
                    <a:pt x="10272" y="1834"/>
                    <a:pt x="10179" y="1834"/>
                  </a:cubicBezTo>
                  <a:cubicBezTo>
                    <a:pt x="10070" y="1834"/>
                    <a:pt x="9961" y="1823"/>
                    <a:pt x="9859" y="1791"/>
                  </a:cubicBezTo>
                  <a:cubicBezTo>
                    <a:pt x="9668" y="1731"/>
                    <a:pt x="9490" y="1576"/>
                    <a:pt x="9442" y="1386"/>
                  </a:cubicBezTo>
                  <a:cubicBezTo>
                    <a:pt x="9906" y="1124"/>
                    <a:pt x="10395" y="838"/>
                    <a:pt x="10883" y="600"/>
                  </a:cubicBezTo>
                  <a:cubicBezTo>
                    <a:pt x="9558" y="217"/>
                    <a:pt x="8333" y="0"/>
                    <a:pt x="7067" y="0"/>
                  </a:cubicBezTo>
                  <a:close/>
                </a:path>
              </a:pathLst>
            </a:custGeom>
            <a:solidFill>
              <a:srgbClr val="566C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63"/>
            <p:cNvSpPr/>
            <p:nvPr/>
          </p:nvSpPr>
          <p:spPr>
            <a:xfrm>
              <a:off x="7461375" y="4385250"/>
              <a:ext cx="531350" cy="186650"/>
            </a:xfrm>
            <a:custGeom>
              <a:avLst/>
              <a:gdLst/>
              <a:ahLst/>
              <a:cxnLst/>
              <a:rect l="l" t="t" r="r" b="b"/>
              <a:pathLst>
                <a:path w="21254" h="7466" extrusionOk="0">
                  <a:moveTo>
                    <a:pt x="1" y="0"/>
                  </a:moveTo>
                  <a:cubicBezTo>
                    <a:pt x="1846" y="476"/>
                    <a:pt x="3656" y="977"/>
                    <a:pt x="5466" y="1477"/>
                  </a:cubicBezTo>
                  <a:cubicBezTo>
                    <a:pt x="7263" y="2012"/>
                    <a:pt x="9049" y="2584"/>
                    <a:pt x="10823" y="3203"/>
                  </a:cubicBezTo>
                  <a:cubicBezTo>
                    <a:pt x="12597" y="3810"/>
                    <a:pt x="14336" y="4501"/>
                    <a:pt x="16074" y="5203"/>
                  </a:cubicBezTo>
                  <a:cubicBezTo>
                    <a:pt x="17824" y="5918"/>
                    <a:pt x="19527" y="6692"/>
                    <a:pt x="21253" y="7465"/>
                  </a:cubicBezTo>
                  <a:cubicBezTo>
                    <a:pt x="19705" y="6370"/>
                    <a:pt x="18062" y="5418"/>
                    <a:pt x="16360" y="4572"/>
                  </a:cubicBezTo>
                  <a:cubicBezTo>
                    <a:pt x="14645" y="3727"/>
                    <a:pt x="12895" y="3012"/>
                    <a:pt x="11109" y="2370"/>
                  </a:cubicBezTo>
                  <a:cubicBezTo>
                    <a:pt x="9311" y="1762"/>
                    <a:pt x="7490" y="1227"/>
                    <a:pt x="5632" y="822"/>
                  </a:cubicBezTo>
                  <a:cubicBezTo>
                    <a:pt x="3775" y="417"/>
                    <a:pt x="1894" y="107"/>
                    <a:pt x="1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63"/>
            <p:cNvSpPr/>
            <p:nvPr/>
          </p:nvSpPr>
          <p:spPr>
            <a:xfrm>
              <a:off x="7664675" y="4462325"/>
              <a:ext cx="51225" cy="68200"/>
            </a:xfrm>
            <a:custGeom>
              <a:avLst/>
              <a:gdLst/>
              <a:ahLst/>
              <a:cxnLst/>
              <a:rect l="l" t="t" r="r" b="b"/>
              <a:pathLst>
                <a:path w="2049" h="2728" extrusionOk="0">
                  <a:moveTo>
                    <a:pt x="1" y="1"/>
                  </a:moveTo>
                  <a:lnTo>
                    <a:pt x="1" y="1"/>
                  </a:lnTo>
                  <a:cubicBezTo>
                    <a:pt x="60" y="334"/>
                    <a:pt x="167" y="608"/>
                    <a:pt x="263" y="870"/>
                  </a:cubicBezTo>
                  <a:cubicBezTo>
                    <a:pt x="394" y="1120"/>
                    <a:pt x="548" y="1358"/>
                    <a:pt x="715" y="1584"/>
                  </a:cubicBezTo>
                  <a:cubicBezTo>
                    <a:pt x="882" y="1799"/>
                    <a:pt x="1072" y="2013"/>
                    <a:pt x="1275" y="2204"/>
                  </a:cubicBezTo>
                  <a:cubicBezTo>
                    <a:pt x="1501" y="2394"/>
                    <a:pt x="1727" y="2573"/>
                    <a:pt x="2037" y="2727"/>
                  </a:cubicBezTo>
                  <a:cubicBezTo>
                    <a:pt x="2048" y="2382"/>
                    <a:pt x="1965" y="2096"/>
                    <a:pt x="1858" y="1823"/>
                  </a:cubicBezTo>
                  <a:cubicBezTo>
                    <a:pt x="1739" y="1549"/>
                    <a:pt x="1608" y="1299"/>
                    <a:pt x="1429" y="1061"/>
                  </a:cubicBezTo>
                  <a:cubicBezTo>
                    <a:pt x="1251" y="834"/>
                    <a:pt x="1048" y="608"/>
                    <a:pt x="810" y="430"/>
                  </a:cubicBezTo>
                  <a:cubicBezTo>
                    <a:pt x="584" y="251"/>
                    <a:pt x="322" y="96"/>
                    <a:pt x="1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63"/>
            <p:cNvSpPr/>
            <p:nvPr/>
          </p:nvSpPr>
          <p:spPr>
            <a:xfrm>
              <a:off x="7507225" y="4411150"/>
              <a:ext cx="51500" cy="67875"/>
            </a:xfrm>
            <a:custGeom>
              <a:avLst/>
              <a:gdLst/>
              <a:ahLst/>
              <a:cxnLst/>
              <a:rect l="l" t="t" r="r" b="b"/>
              <a:pathLst>
                <a:path w="2060" h="2715" extrusionOk="0">
                  <a:moveTo>
                    <a:pt x="0" y="0"/>
                  </a:moveTo>
                  <a:cubicBezTo>
                    <a:pt x="60" y="333"/>
                    <a:pt x="167" y="607"/>
                    <a:pt x="262" y="857"/>
                  </a:cubicBezTo>
                  <a:cubicBezTo>
                    <a:pt x="405" y="1107"/>
                    <a:pt x="548" y="1345"/>
                    <a:pt x="715" y="1572"/>
                  </a:cubicBezTo>
                  <a:cubicBezTo>
                    <a:pt x="881" y="1798"/>
                    <a:pt x="1072" y="2000"/>
                    <a:pt x="1286" y="2203"/>
                  </a:cubicBezTo>
                  <a:cubicBezTo>
                    <a:pt x="1500" y="2393"/>
                    <a:pt x="1727" y="2572"/>
                    <a:pt x="2036" y="2715"/>
                  </a:cubicBezTo>
                  <a:cubicBezTo>
                    <a:pt x="2060" y="2381"/>
                    <a:pt x="1965" y="2096"/>
                    <a:pt x="1858" y="1810"/>
                  </a:cubicBezTo>
                  <a:cubicBezTo>
                    <a:pt x="1739" y="1548"/>
                    <a:pt x="1608" y="1286"/>
                    <a:pt x="1429" y="1048"/>
                  </a:cubicBezTo>
                  <a:cubicBezTo>
                    <a:pt x="1250" y="833"/>
                    <a:pt x="1060" y="607"/>
                    <a:pt x="822" y="429"/>
                  </a:cubicBezTo>
                  <a:cubicBezTo>
                    <a:pt x="584" y="250"/>
                    <a:pt x="334" y="83"/>
                    <a:pt x="0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63"/>
            <p:cNvSpPr/>
            <p:nvPr/>
          </p:nvSpPr>
          <p:spPr>
            <a:xfrm>
              <a:off x="7702475" y="4386425"/>
              <a:ext cx="87850" cy="21750"/>
            </a:xfrm>
            <a:custGeom>
              <a:avLst/>
              <a:gdLst/>
              <a:ahLst/>
              <a:cxnLst/>
              <a:rect l="l" t="t" r="r" b="b"/>
              <a:pathLst>
                <a:path w="3514" h="870" extrusionOk="0">
                  <a:moveTo>
                    <a:pt x="1763" y="1"/>
                  </a:moveTo>
                  <a:cubicBezTo>
                    <a:pt x="1465" y="1"/>
                    <a:pt x="1179" y="37"/>
                    <a:pt x="882" y="96"/>
                  </a:cubicBezTo>
                  <a:cubicBezTo>
                    <a:pt x="584" y="168"/>
                    <a:pt x="298" y="251"/>
                    <a:pt x="1" y="429"/>
                  </a:cubicBezTo>
                  <a:cubicBezTo>
                    <a:pt x="286" y="608"/>
                    <a:pt x="584" y="703"/>
                    <a:pt x="882" y="775"/>
                  </a:cubicBezTo>
                  <a:cubicBezTo>
                    <a:pt x="1179" y="834"/>
                    <a:pt x="1465" y="870"/>
                    <a:pt x="1763" y="870"/>
                  </a:cubicBezTo>
                  <a:cubicBezTo>
                    <a:pt x="2060" y="870"/>
                    <a:pt x="2346" y="834"/>
                    <a:pt x="2644" y="775"/>
                  </a:cubicBezTo>
                  <a:cubicBezTo>
                    <a:pt x="2942" y="703"/>
                    <a:pt x="3239" y="608"/>
                    <a:pt x="3513" y="429"/>
                  </a:cubicBezTo>
                  <a:cubicBezTo>
                    <a:pt x="3215" y="251"/>
                    <a:pt x="2942" y="168"/>
                    <a:pt x="2644" y="96"/>
                  </a:cubicBezTo>
                  <a:cubicBezTo>
                    <a:pt x="2346" y="37"/>
                    <a:pt x="2060" y="1"/>
                    <a:pt x="1763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63"/>
            <p:cNvSpPr/>
            <p:nvPr/>
          </p:nvSpPr>
          <p:spPr>
            <a:xfrm>
              <a:off x="7524775" y="4327600"/>
              <a:ext cx="79500" cy="38200"/>
            </a:xfrm>
            <a:custGeom>
              <a:avLst/>
              <a:gdLst/>
              <a:ahLst/>
              <a:cxnLst/>
              <a:rect l="l" t="t" r="r" b="b"/>
              <a:pathLst>
                <a:path w="3180" h="1528" extrusionOk="0">
                  <a:moveTo>
                    <a:pt x="2894" y="1"/>
                  </a:moveTo>
                  <a:cubicBezTo>
                    <a:pt x="2664" y="1"/>
                    <a:pt x="2452" y="37"/>
                    <a:pt x="2239" y="80"/>
                  </a:cubicBezTo>
                  <a:cubicBezTo>
                    <a:pt x="1941" y="139"/>
                    <a:pt x="1679" y="246"/>
                    <a:pt x="1418" y="365"/>
                  </a:cubicBezTo>
                  <a:cubicBezTo>
                    <a:pt x="1144" y="496"/>
                    <a:pt x="894" y="639"/>
                    <a:pt x="656" y="818"/>
                  </a:cubicBezTo>
                  <a:cubicBezTo>
                    <a:pt x="417" y="1020"/>
                    <a:pt x="191" y="1223"/>
                    <a:pt x="1" y="1508"/>
                  </a:cubicBezTo>
                  <a:cubicBezTo>
                    <a:pt x="99" y="1522"/>
                    <a:pt x="194" y="1528"/>
                    <a:pt x="286" y="1528"/>
                  </a:cubicBezTo>
                  <a:cubicBezTo>
                    <a:pt x="517" y="1528"/>
                    <a:pt x="732" y="1491"/>
                    <a:pt x="953" y="1449"/>
                  </a:cubicBezTo>
                  <a:cubicBezTo>
                    <a:pt x="1239" y="1389"/>
                    <a:pt x="1513" y="1282"/>
                    <a:pt x="1787" y="1163"/>
                  </a:cubicBezTo>
                  <a:cubicBezTo>
                    <a:pt x="2049" y="1032"/>
                    <a:pt x="2310" y="877"/>
                    <a:pt x="2537" y="699"/>
                  </a:cubicBezTo>
                  <a:cubicBezTo>
                    <a:pt x="2763" y="508"/>
                    <a:pt x="3001" y="306"/>
                    <a:pt x="3180" y="20"/>
                  </a:cubicBezTo>
                  <a:cubicBezTo>
                    <a:pt x="3081" y="7"/>
                    <a:pt x="2986" y="1"/>
                    <a:pt x="2894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63"/>
            <p:cNvSpPr/>
            <p:nvPr/>
          </p:nvSpPr>
          <p:spPr>
            <a:xfrm>
              <a:off x="7085725" y="3864775"/>
              <a:ext cx="478675" cy="749675"/>
            </a:xfrm>
            <a:custGeom>
              <a:avLst/>
              <a:gdLst/>
              <a:ahLst/>
              <a:cxnLst/>
              <a:rect l="l" t="t" r="r" b="b"/>
              <a:pathLst>
                <a:path w="19147" h="29987" extrusionOk="0">
                  <a:moveTo>
                    <a:pt x="18424" y="1"/>
                  </a:moveTo>
                  <a:cubicBezTo>
                    <a:pt x="18265" y="1"/>
                    <a:pt x="18104" y="61"/>
                    <a:pt x="17979" y="186"/>
                  </a:cubicBezTo>
                  <a:cubicBezTo>
                    <a:pt x="9657" y="8068"/>
                    <a:pt x="715" y="17474"/>
                    <a:pt x="25" y="29308"/>
                  </a:cubicBezTo>
                  <a:cubicBezTo>
                    <a:pt x="1" y="29666"/>
                    <a:pt x="275" y="29975"/>
                    <a:pt x="632" y="29987"/>
                  </a:cubicBezTo>
                  <a:lnTo>
                    <a:pt x="680" y="29987"/>
                  </a:lnTo>
                  <a:cubicBezTo>
                    <a:pt x="1037" y="29987"/>
                    <a:pt x="1323" y="29725"/>
                    <a:pt x="1323" y="29392"/>
                  </a:cubicBezTo>
                  <a:cubicBezTo>
                    <a:pt x="1977" y="18045"/>
                    <a:pt x="10728" y="8842"/>
                    <a:pt x="18872" y="1138"/>
                  </a:cubicBezTo>
                  <a:cubicBezTo>
                    <a:pt x="19134" y="900"/>
                    <a:pt x="19146" y="483"/>
                    <a:pt x="18896" y="210"/>
                  </a:cubicBezTo>
                  <a:cubicBezTo>
                    <a:pt x="18772" y="73"/>
                    <a:pt x="18598" y="1"/>
                    <a:pt x="18424" y="1"/>
                  </a:cubicBezTo>
                  <a:close/>
                </a:path>
              </a:pathLst>
            </a:custGeom>
            <a:solidFill>
              <a:srgbClr val="3E5E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63"/>
            <p:cNvSpPr/>
            <p:nvPr/>
          </p:nvSpPr>
          <p:spPr>
            <a:xfrm>
              <a:off x="7111925" y="4349250"/>
              <a:ext cx="554275" cy="205375"/>
            </a:xfrm>
            <a:custGeom>
              <a:avLst/>
              <a:gdLst/>
              <a:ahLst/>
              <a:cxnLst/>
              <a:rect l="l" t="t" r="r" b="b"/>
              <a:pathLst>
                <a:path w="22171" h="8215" extrusionOk="0">
                  <a:moveTo>
                    <a:pt x="10941" y="1"/>
                  </a:moveTo>
                  <a:cubicBezTo>
                    <a:pt x="10644" y="1"/>
                    <a:pt x="10347" y="12"/>
                    <a:pt x="10050" y="35"/>
                  </a:cubicBezTo>
                  <a:cubicBezTo>
                    <a:pt x="5740" y="357"/>
                    <a:pt x="1751" y="3286"/>
                    <a:pt x="144" y="7322"/>
                  </a:cubicBezTo>
                  <a:cubicBezTo>
                    <a:pt x="1" y="7655"/>
                    <a:pt x="167" y="8036"/>
                    <a:pt x="513" y="8167"/>
                  </a:cubicBezTo>
                  <a:cubicBezTo>
                    <a:pt x="584" y="8203"/>
                    <a:pt x="679" y="8215"/>
                    <a:pt x="751" y="8215"/>
                  </a:cubicBezTo>
                  <a:cubicBezTo>
                    <a:pt x="1001" y="8215"/>
                    <a:pt x="1263" y="8072"/>
                    <a:pt x="1358" y="7810"/>
                  </a:cubicBezTo>
                  <a:cubicBezTo>
                    <a:pt x="2775" y="4226"/>
                    <a:pt x="6323" y="1643"/>
                    <a:pt x="10157" y="1345"/>
                  </a:cubicBezTo>
                  <a:cubicBezTo>
                    <a:pt x="10435" y="1320"/>
                    <a:pt x="10713" y="1308"/>
                    <a:pt x="10991" y="1308"/>
                  </a:cubicBezTo>
                  <a:cubicBezTo>
                    <a:pt x="12315" y="1308"/>
                    <a:pt x="13617" y="1587"/>
                    <a:pt x="14788" y="2119"/>
                  </a:cubicBezTo>
                  <a:cubicBezTo>
                    <a:pt x="17300" y="3250"/>
                    <a:pt x="19241" y="5524"/>
                    <a:pt x="20932" y="7536"/>
                  </a:cubicBezTo>
                  <a:cubicBezTo>
                    <a:pt x="21065" y="7683"/>
                    <a:pt x="21250" y="7762"/>
                    <a:pt x="21438" y="7762"/>
                  </a:cubicBezTo>
                  <a:cubicBezTo>
                    <a:pt x="21585" y="7762"/>
                    <a:pt x="21735" y="7713"/>
                    <a:pt x="21861" y="7608"/>
                  </a:cubicBezTo>
                  <a:cubicBezTo>
                    <a:pt x="22123" y="7370"/>
                    <a:pt x="22170" y="6965"/>
                    <a:pt x="21932" y="6679"/>
                  </a:cubicBezTo>
                  <a:cubicBezTo>
                    <a:pt x="20146" y="4572"/>
                    <a:pt x="18098" y="2178"/>
                    <a:pt x="15324" y="928"/>
                  </a:cubicBezTo>
                  <a:cubicBezTo>
                    <a:pt x="13977" y="310"/>
                    <a:pt x="12472" y="1"/>
                    <a:pt x="10941" y="1"/>
                  </a:cubicBezTo>
                  <a:close/>
                </a:path>
              </a:pathLst>
            </a:custGeom>
            <a:solidFill>
              <a:srgbClr val="3E5E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63"/>
            <p:cNvSpPr/>
            <p:nvPr/>
          </p:nvSpPr>
          <p:spPr>
            <a:xfrm>
              <a:off x="6644600" y="4362100"/>
              <a:ext cx="434025" cy="223200"/>
            </a:xfrm>
            <a:custGeom>
              <a:avLst/>
              <a:gdLst/>
              <a:ahLst/>
              <a:cxnLst/>
              <a:rect l="l" t="t" r="r" b="b"/>
              <a:pathLst>
                <a:path w="17361" h="8928" extrusionOk="0">
                  <a:moveTo>
                    <a:pt x="8730" y="0"/>
                  </a:moveTo>
                  <a:cubicBezTo>
                    <a:pt x="8512" y="0"/>
                    <a:pt x="8293" y="7"/>
                    <a:pt x="8073" y="21"/>
                  </a:cubicBezTo>
                  <a:cubicBezTo>
                    <a:pt x="5704" y="188"/>
                    <a:pt x="3287" y="1081"/>
                    <a:pt x="406" y="2867"/>
                  </a:cubicBezTo>
                  <a:cubicBezTo>
                    <a:pt x="108" y="3057"/>
                    <a:pt x="1" y="3462"/>
                    <a:pt x="203" y="3772"/>
                  </a:cubicBezTo>
                  <a:cubicBezTo>
                    <a:pt x="327" y="3973"/>
                    <a:pt x="542" y="4084"/>
                    <a:pt x="763" y="4084"/>
                  </a:cubicBezTo>
                  <a:cubicBezTo>
                    <a:pt x="881" y="4084"/>
                    <a:pt x="1000" y="4052"/>
                    <a:pt x="1108" y="3986"/>
                  </a:cubicBezTo>
                  <a:cubicBezTo>
                    <a:pt x="3787" y="2319"/>
                    <a:pt x="6014" y="1486"/>
                    <a:pt x="8157" y="1331"/>
                  </a:cubicBezTo>
                  <a:cubicBezTo>
                    <a:pt x="8350" y="1318"/>
                    <a:pt x="8543" y="1312"/>
                    <a:pt x="8734" y="1312"/>
                  </a:cubicBezTo>
                  <a:cubicBezTo>
                    <a:pt x="11159" y="1312"/>
                    <a:pt x="13392" y="2344"/>
                    <a:pt x="14550" y="4022"/>
                  </a:cubicBezTo>
                  <a:cubicBezTo>
                    <a:pt x="15396" y="5248"/>
                    <a:pt x="15717" y="6796"/>
                    <a:pt x="16003" y="8391"/>
                  </a:cubicBezTo>
                  <a:cubicBezTo>
                    <a:pt x="16062" y="8701"/>
                    <a:pt x="16336" y="8927"/>
                    <a:pt x="16646" y="8927"/>
                  </a:cubicBezTo>
                  <a:cubicBezTo>
                    <a:pt x="16693" y="8927"/>
                    <a:pt x="16717" y="8927"/>
                    <a:pt x="16765" y="8903"/>
                  </a:cubicBezTo>
                  <a:cubicBezTo>
                    <a:pt x="17122" y="8844"/>
                    <a:pt x="17360" y="8510"/>
                    <a:pt x="17301" y="8153"/>
                  </a:cubicBezTo>
                  <a:cubicBezTo>
                    <a:pt x="16991" y="6403"/>
                    <a:pt x="16634" y="4724"/>
                    <a:pt x="15634" y="3284"/>
                  </a:cubicBezTo>
                  <a:cubicBezTo>
                    <a:pt x="14206" y="1225"/>
                    <a:pt x="11596" y="0"/>
                    <a:pt x="8730" y="0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63"/>
            <p:cNvSpPr/>
            <p:nvPr/>
          </p:nvSpPr>
          <p:spPr>
            <a:xfrm>
              <a:off x="6778250" y="3839950"/>
              <a:ext cx="305725" cy="706050"/>
            </a:xfrm>
            <a:custGeom>
              <a:avLst/>
              <a:gdLst/>
              <a:ahLst/>
              <a:cxnLst/>
              <a:rect l="l" t="t" r="r" b="b"/>
              <a:pathLst>
                <a:path w="12229" h="28242" extrusionOk="0">
                  <a:moveTo>
                    <a:pt x="723" y="0"/>
                  </a:moveTo>
                  <a:cubicBezTo>
                    <a:pt x="665" y="0"/>
                    <a:pt x="606" y="8"/>
                    <a:pt x="548" y="24"/>
                  </a:cubicBezTo>
                  <a:cubicBezTo>
                    <a:pt x="215" y="119"/>
                    <a:pt x="1" y="488"/>
                    <a:pt x="108" y="833"/>
                  </a:cubicBezTo>
                  <a:cubicBezTo>
                    <a:pt x="1287" y="4965"/>
                    <a:pt x="3263" y="8870"/>
                    <a:pt x="5180" y="12633"/>
                  </a:cubicBezTo>
                  <a:cubicBezTo>
                    <a:pt x="7621" y="17407"/>
                    <a:pt x="10145" y="22372"/>
                    <a:pt x="10895" y="27682"/>
                  </a:cubicBezTo>
                  <a:cubicBezTo>
                    <a:pt x="10955" y="28003"/>
                    <a:pt x="11228" y="28242"/>
                    <a:pt x="11550" y="28242"/>
                  </a:cubicBezTo>
                  <a:lnTo>
                    <a:pt x="11633" y="28242"/>
                  </a:lnTo>
                  <a:cubicBezTo>
                    <a:pt x="11978" y="28182"/>
                    <a:pt x="12229" y="27861"/>
                    <a:pt x="12181" y="27503"/>
                  </a:cubicBezTo>
                  <a:cubicBezTo>
                    <a:pt x="11395" y="21967"/>
                    <a:pt x="8823" y="16919"/>
                    <a:pt x="6347" y="12037"/>
                  </a:cubicBezTo>
                  <a:cubicBezTo>
                    <a:pt x="4454" y="8322"/>
                    <a:pt x="2501" y="4477"/>
                    <a:pt x="1358" y="476"/>
                  </a:cubicBezTo>
                  <a:cubicBezTo>
                    <a:pt x="1289" y="189"/>
                    <a:pt x="1013" y="0"/>
                    <a:pt x="723" y="0"/>
                  </a:cubicBezTo>
                  <a:close/>
                </a:path>
              </a:pathLst>
            </a:custGeom>
            <a:solidFill>
              <a:srgbClr val="3E5E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63"/>
            <p:cNvSpPr/>
            <p:nvPr/>
          </p:nvSpPr>
          <p:spPr>
            <a:xfrm>
              <a:off x="6538050" y="4105225"/>
              <a:ext cx="573300" cy="546150"/>
            </a:xfrm>
            <a:custGeom>
              <a:avLst/>
              <a:gdLst/>
              <a:ahLst/>
              <a:cxnLst/>
              <a:rect l="l" t="t" r="r" b="b"/>
              <a:pathLst>
                <a:path w="22932" h="21846" extrusionOk="0">
                  <a:moveTo>
                    <a:pt x="4400" y="0"/>
                  </a:moveTo>
                  <a:cubicBezTo>
                    <a:pt x="3182" y="0"/>
                    <a:pt x="1913" y="110"/>
                    <a:pt x="596" y="331"/>
                  </a:cubicBezTo>
                  <a:cubicBezTo>
                    <a:pt x="239" y="390"/>
                    <a:pt x="0" y="724"/>
                    <a:pt x="60" y="1081"/>
                  </a:cubicBezTo>
                  <a:cubicBezTo>
                    <a:pt x="113" y="1401"/>
                    <a:pt x="397" y="1626"/>
                    <a:pt x="712" y="1626"/>
                  </a:cubicBezTo>
                  <a:cubicBezTo>
                    <a:pt x="748" y="1626"/>
                    <a:pt x="785" y="1623"/>
                    <a:pt x="822" y="1617"/>
                  </a:cubicBezTo>
                  <a:cubicBezTo>
                    <a:pt x="2053" y="1413"/>
                    <a:pt x="3239" y="1311"/>
                    <a:pt x="4375" y="1311"/>
                  </a:cubicBezTo>
                  <a:cubicBezTo>
                    <a:pt x="7757" y="1311"/>
                    <a:pt x="10709" y="2213"/>
                    <a:pt x="13169" y="4022"/>
                  </a:cubicBezTo>
                  <a:cubicBezTo>
                    <a:pt x="18658" y="8034"/>
                    <a:pt x="20789" y="15630"/>
                    <a:pt x="21598" y="21286"/>
                  </a:cubicBezTo>
                  <a:cubicBezTo>
                    <a:pt x="21658" y="21607"/>
                    <a:pt x="21920" y="21845"/>
                    <a:pt x="22253" y="21845"/>
                  </a:cubicBezTo>
                  <a:lnTo>
                    <a:pt x="22337" y="21845"/>
                  </a:lnTo>
                  <a:cubicBezTo>
                    <a:pt x="22694" y="21786"/>
                    <a:pt x="22932" y="21464"/>
                    <a:pt x="22884" y="21107"/>
                  </a:cubicBezTo>
                  <a:cubicBezTo>
                    <a:pt x="22039" y="15190"/>
                    <a:pt x="19812" y="7248"/>
                    <a:pt x="13943" y="2962"/>
                  </a:cubicBezTo>
                  <a:cubicBezTo>
                    <a:pt x="11256" y="989"/>
                    <a:pt x="8053" y="0"/>
                    <a:pt x="4400" y="0"/>
                  </a:cubicBezTo>
                  <a:close/>
                </a:path>
              </a:pathLst>
            </a:custGeom>
            <a:solidFill>
              <a:srgbClr val="3E5E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63"/>
            <p:cNvSpPr/>
            <p:nvPr/>
          </p:nvSpPr>
          <p:spPr>
            <a:xfrm>
              <a:off x="6566025" y="3890675"/>
              <a:ext cx="515275" cy="711875"/>
            </a:xfrm>
            <a:custGeom>
              <a:avLst/>
              <a:gdLst/>
              <a:ahLst/>
              <a:cxnLst/>
              <a:rect l="l" t="t" r="r" b="b"/>
              <a:pathLst>
                <a:path w="20611" h="28475" extrusionOk="0">
                  <a:moveTo>
                    <a:pt x="1165" y="0"/>
                  </a:moveTo>
                  <a:cubicBezTo>
                    <a:pt x="871" y="0"/>
                    <a:pt x="593" y="190"/>
                    <a:pt x="513" y="483"/>
                  </a:cubicBezTo>
                  <a:cubicBezTo>
                    <a:pt x="1" y="2376"/>
                    <a:pt x="382" y="4627"/>
                    <a:pt x="1560" y="6651"/>
                  </a:cubicBezTo>
                  <a:cubicBezTo>
                    <a:pt x="2632" y="8472"/>
                    <a:pt x="4192" y="9961"/>
                    <a:pt x="5573" y="11211"/>
                  </a:cubicBezTo>
                  <a:cubicBezTo>
                    <a:pt x="7025" y="12520"/>
                    <a:pt x="8526" y="13806"/>
                    <a:pt x="10061" y="15009"/>
                  </a:cubicBezTo>
                  <a:cubicBezTo>
                    <a:pt x="10407" y="15283"/>
                    <a:pt x="10764" y="15556"/>
                    <a:pt x="11121" y="15842"/>
                  </a:cubicBezTo>
                  <a:cubicBezTo>
                    <a:pt x="12955" y="17259"/>
                    <a:pt x="14836" y="18724"/>
                    <a:pt x="16336" y="20498"/>
                  </a:cubicBezTo>
                  <a:cubicBezTo>
                    <a:pt x="18312" y="22831"/>
                    <a:pt x="19301" y="25415"/>
                    <a:pt x="19098" y="27784"/>
                  </a:cubicBezTo>
                  <a:cubicBezTo>
                    <a:pt x="19074" y="28141"/>
                    <a:pt x="19336" y="28451"/>
                    <a:pt x="19694" y="28475"/>
                  </a:cubicBezTo>
                  <a:lnTo>
                    <a:pt x="19753" y="28475"/>
                  </a:lnTo>
                  <a:cubicBezTo>
                    <a:pt x="20098" y="28475"/>
                    <a:pt x="20384" y="28225"/>
                    <a:pt x="20384" y="27868"/>
                  </a:cubicBezTo>
                  <a:cubicBezTo>
                    <a:pt x="20610" y="25153"/>
                    <a:pt x="19527" y="22236"/>
                    <a:pt x="17312" y="19640"/>
                  </a:cubicBezTo>
                  <a:cubicBezTo>
                    <a:pt x="15741" y="17759"/>
                    <a:pt x="13788" y="16259"/>
                    <a:pt x="11919" y="14783"/>
                  </a:cubicBezTo>
                  <a:cubicBezTo>
                    <a:pt x="11574" y="14497"/>
                    <a:pt x="11216" y="14235"/>
                    <a:pt x="10859" y="13949"/>
                  </a:cubicBezTo>
                  <a:cubicBezTo>
                    <a:pt x="9359" y="12759"/>
                    <a:pt x="7871" y="11508"/>
                    <a:pt x="6442" y="10223"/>
                  </a:cubicBezTo>
                  <a:cubicBezTo>
                    <a:pt x="5144" y="9044"/>
                    <a:pt x="3656" y="7639"/>
                    <a:pt x="2691" y="5972"/>
                  </a:cubicBezTo>
                  <a:cubicBezTo>
                    <a:pt x="1679" y="4246"/>
                    <a:pt x="1346" y="2376"/>
                    <a:pt x="1787" y="828"/>
                  </a:cubicBezTo>
                  <a:cubicBezTo>
                    <a:pt x="1870" y="483"/>
                    <a:pt x="1668" y="114"/>
                    <a:pt x="1322" y="19"/>
                  </a:cubicBezTo>
                  <a:cubicBezTo>
                    <a:pt x="1270" y="6"/>
                    <a:pt x="1217" y="0"/>
                    <a:pt x="1165" y="0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63"/>
            <p:cNvSpPr/>
            <p:nvPr/>
          </p:nvSpPr>
          <p:spPr>
            <a:xfrm>
              <a:off x="7028575" y="3694325"/>
              <a:ext cx="209300" cy="865675"/>
            </a:xfrm>
            <a:custGeom>
              <a:avLst/>
              <a:gdLst/>
              <a:ahLst/>
              <a:cxnLst/>
              <a:rect l="l" t="t" r="r" b="b"/>
              <a:pathLst>
                <a:path w="8372" h="34627" extrusionOk="0">
                  <a:moveTo>
                    <a:pt x="7618" y="0"/>
                  </a:moveTo>
                  <a:cubicBezTo>
                    <a:pt x="7432" y="0"/>
                    <a:pt x="7247" y="82"/>
                    <a:pt x="7121" y="241"/>
                  </a:cubicBezTo>
                  <a:cubicBezTo>
                    <a:pt x="1823" y="6730"/>
                    <a:pt x="1" y="18100"/>
                    <a:pt x="1704" y="34043"/>
                  </a:cubicBezTo>
                  <a:cubicBezTo>
                    <a:pt x="1751" y="34364"/>
                    <a:pt x="2037" y="34626"/>
                    <a:pt x="2358" y="34626"/>
                  </a:cubicBezTo>
                  <a:lnTo>
                    <a:pt x="2418" y="34626"/>
                  </a:lnTo>
                  <a:cubicBezTo>
                    <a:pt x="2775" y="34590"/>
                    <a:pt x="3037" y="34269"/>
                    <a:pt x="3001" y="33912"/>
                  </a:cubicBezTo>
                  <a:cubicBezTo>
                    <a:pt x="930" y="14505"/>
                    <a:pt x="4644" y="5349"/>
                    <a:pt x="8133" y="1074"/>
                  </a:cubicBezTo>
                  <a:cubicBezTo>
                    <a:pt x="8371" y="789"/>
                    <a:pt x="8323" y="372"/>
                    <a:pt x="8038" y="158"/>
                  </a:cubicBezTo>
                  <a:cubicBezTo>
                    <a:pt x="7916" y="52"/>
                    <a:pt x="7767" y="0"/>
                    <a:pt x="7618" y="0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63"/>
            <p:cNvSpPr/>
            <p:nvPr/>
          </p:nvSpPr>
          <p:spPr>
            <a:xfrm>
              <a:off x="6871725" y="3761475"/>
              <a:ext cx="232800" cy="798525"/>
            </a:xfrm>
            <a:custGeom>
              <a:avLst/>
              <a:gdLst/>
              <a:ahLst/>
              <a:cxnLst/>
              <a:rect l="l" t="t" r="r" b="b"/>
              <a:pathLst>
                <a:path w="9312" h="31941" extrusionOk="0">
                  <a:moveTo>
                    <a:pt x="2412" y="1"/>
                  </a:moveTo>
                  <a:cubicBezTo>
                    <a:pt x="2114" y="1"/>
                    <a:pt x="1845" y="194"/>
                    <a:pt x="1774" y="508"/>
                  </a:cubicBezTo>
                  <a:cubicBezTo>
                    <a:pt x="0" y="7366"/>
                    <a:pt x="2941" y="15605"/>
                    <a:pt x="5311" y="22237"/>
                  </a:cubicBezTo>
                  <a:cubicBezTo>
                    <a:pt x="6549" y="25689"/>
                    <a:pt x="7728" y="28964"/>
                    <a:pt x="7978" y="31357"/>
                  </a:cubicBezTo>
                  <a:cubicBezTo>
                    <a:pt x="8025" y="31678"/>
                    <a:pt x="8311" y="31940"/>
                    <a:pt x="8632" y="31940"/>
                  </a:cubicBezTo>
                  <a:cubicBezTo>
                    <a:pt x="8644" y="31940"/>
                    <a:pt x="8680" y="31940"/>
                    <a:pt x="8692" y="31916"/>
                  </a:cubicBezTo>
                  <a:cubicBezTo>
                    <a:pt x="9049" y="31893"/>
                    <a:pt x="9311" y="31559"/>
                    <a:pt x="9275" y="31202"/>
                  </a:cubicBezTo>
                  <a:cubicBezTo>
                    <a:pt x="9001" y="28666"/>
                    <a:pt x="7870" y="25475"/>
                    <a:pt x="6549" y="21784"/>
                  </a:cubicBezTo>
                  <a:cubicBezTo>
                    <a:pt x="4120" y="14998"/>
                    <a:pt x="1370" y="7306"/>
                    <a:pt x="3048" y="829"/>
                  </a:cubicBezTo>
                  <a:cubicBezTo>
                    <a:pt x="3144" y="472"/>
                    <a:pt x="2929" y="115"/>
                    <a:pt x="2572" y="20"/>
                  </a:cubicBezTo>
                  <a:cubicBezTo>
                    <a:pt x="2518" y="7"/>
                    <a:pt x="2465" y="1"/>
                    <a:pt x="2412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63"/>
            <p:cNvSpPr/>
            <p:nvPr/>
          </p:nvSpPr>
          <p:spPr>
            <a:xfrm>
              <a:off x="7082175" y="4170775"/>
              <a:ext cx="487875" cy="416000"/>
            </a:xfrm>
            <a:custGeom>
              <a:avLst/>
              <a:gdLst/>
              <a:ahLst/>
              <a:cxnLst/>
              <a:rect l="l" t="t" r="r" b="b"/>
              <a:pathLst>
                <a:path w="19515" h="16640" extrusionOk="0">
                  <a:moveTo>
                    <a:pt x="18789" y="1"/>
                  </a:moveTo>
                  <a:cubicBezTo>
                    <a:pt x="18725" y="1"/>
                    <a:pt x="18660" y="10"/>
                    <a:pt x="18598" y="31"/>
                  </a:cubicBezTo>
                  <a:cubicBezTo>
                    <a:pt x="12442" y="1912"/>
                    <a:pt x="7763" y="6662"/>
                    <a:pt x="3631" y="10865"/>
                  </a:cubicBezTo>
                  <a:cubicBezTo>
                    <a:pt x="2298" y="12211"/>
                    <a:pt x="798" y="13758"/>
                    <a:pt x="107" y="15771"/>
                  </a:cubicBezTo>
                  <a:cubicBezTo>
                    <a:pt x="0" y="16116"/>
                    <a:pt x="179" y="16485"/>
                    <a:pt x="524" y="16604"/>
                  </a:cubicBezTo>
                  <a:cubicBezTo>
                    <a:pt x="595" y="16616"/>
                    <a:pt x="667" y="16640"/>
                    <a:pt x="738" y="16640"/>
                  </a:cubicBezTo>
                  <a:cubicBezTo>
                    <a:pt x="1000" y="16640"/>
                    <a:pt x="1262" y="16461"/>
                    <a:pt x="1345" y="16175"/>
                  </a:cubicBezTo>
                  <a:cubicBezTo>
                    <a:pt x="1941" y="14449"/>
                    <a:pt x="3334" y="13020"/>
                    <a:pt x="4572" y="11770"/>
                  </a:cubicBezTo>
                  <a:cubicBezTo>
                    <a:pt x="8596" y="7686"/>
                    <a:pt x="13145" y="3067"/>
                    <a:pt x="18979" y="1281"/>
                  </a:cubicBezTo>
                  <a:cubicBezTo>
                    <a:pt x="19324" y="1174"/>
                    <a:pt x="19514" y="804"/>
                    <a:pt x="19407" y="459"/>
                  </a:cubicBezTo>
                  <a:cubicBezTo>
                    <a:pt x="19330" y="179"/>
                    <a:pt x="19065" y="1"/>
                    <a:pt x="18789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63"/>
            <p:cNvSpPr/>
            <p:nvPr/>
          </p:nvSpPr>
          <p:spPr>
            <a:xfrm>
              <a:off x="5907325" y="4382125"/>
              <a:ext cx="2345850" cy="533125"/>
            </a:xfrm>
            <a:custGeom>
              <a:avLst/>
              <a:gdLst/>
              <a:ahLst/>
              <a:cxnLst/>
              <a:rect l="l" t="t" r="r" b="b"/>
              <a:pathLst>
                <a:path w="93834" h="21325" extrusionOk="0">
                  <a:moveTo>
                    <a:pt x="67316" y="0"/>
                  </a:moveTo>
                  <a:cubicBezTo>
                    <a:pt x="67162" y="0"/>
                    <a:pt x="67008" y="2"/>
                    <a:pt x="66854" y="6"/>
                  </a:cubicBezTo>
                  <a:cubicBezTo>
                    <a:pt x="64008" y="89"/>
                    <a:pt x="60305" y="340"/>
                    <a:pt x="57805" y="1709"/>
                  </a:cubicBezTo>
                  <a:cubicBezTo>
                    <a:pt x="55471" y="2983"/>
                    <a:pt x="53459" y="3864"/>
                    <a:pt x="51721" y="4447"/>
                  </a:cubicBezTo>
                  <a:cubicBezTo>
                    <a:pt x="49721" y="5110"/>
                    <a:pt x="48057" y="5372"/>
                    <a:pt x="46620" y="5372"/>
                  </a:cubicBezTo>
                  <a:cubicBezTo>
                    <a:pt x="44859" y="5372"/>
                    <a:pt x="43439" y="4978"/>
                    <a:pt x="42160" y="4447"/>
                  </a:cubicBezTo>
                  <a:cubicBezTo>
                    <a:pt x="39434" y="3308"/>
                    <a:pt x="37362" y="1535"/>
                    <a:pt x="33991" y="1535"/>
                  </a:cubicBezTo>
                  <a:cubicBezTo>
                    <a:pt x="33696" y="1535"/>
                    <a:pt x="33392" y="1549"/>
                    <a:pt x="33076" y="1578"/>
                  </a:cubicBezTo>
                  <a:cubicBezTo>
                    <a:pt x="29706" y="1875"/>
                    <a:pt x="26396" y="2566"/>
                    <a:pt x="23110" y="3364"/>
                  </a:cubicBezTo>
                  <a:lnTo>
                    <a:pt x="22027" y="3626"/>
                  </a:lnTo>
                  <a:cubicBezTo>
                    <a:pt x="17931" y="4626"/>
                    <a:pt x="13835" y="5709"/>
                    <a:pt x="9692" y="6281"/>
                  </a:cubicBezTo>
                  <a:cubicBezTo>
                    <a:pt x="9335" y="6316"/>
                    <a:pt x="8954" y="6364"/>
                    <a:pt x="8596" y="6412"/>
                  </a:cubicBezTo>
                  <a:cubicBezTo>
                    <a:pt x="7406" y="6543"/>
                    <a:pt x="6215" y="6638"/>
                    <a:pt x="5025" y="6662"/>
                  </a:cubicBezTo>
                  <a:lnTo>
                    <a:pt x="5441" y="6936"/>
                  </a:lnTo>
                  <a:cubicBezTo>
                    <a:pt x="4620" y="6638"/>
                    <a:pt x="3749" y="6494"/>
                    <a:pt x="2875" y="6494"/>
                  </a:cubicBezTo>
                  <a:cubicBezTo>
                    <a:pt x="1898" y="6494"/>
                    <a:pt x="917" y="6673"/>
                    <a:pt x="0" y="7019"/>
                  </a:cubicBezTo>
                  <a:lnTo>
                    <a:pt x="0" y="8090"/>
                  </a:lnTo>
                  <a:lnTo>
                    <a:pt x="12" y="12484"/>
                  </a:lnTo>
                  <a:cubicBezTo>
                    <a:pt x="12" y="13389"/>
                    <a:pt x="726" y="14151"/>
                    <a:pt x="1655" y="14210"/>
                  </a:cubicBezTo>
                  <a:lnTo>
                    <a:pt x="8620" y="14639"/>
                  </a:lnTo>
                  <a:lnTo>
                    <a:pt x="8620" y="13210"/>
                  </a:lnTo>
                  <a:cubicBezTo>
                    <a:pt x="8620" y="13210"/>
                    <a:pt x="8710" y="13205"/>
                    <a:pt x="8876" y="13205"/>
                  </a:cubicBezTo>
                  <a:cubicBezTo>
                    <a:pt x="8959" y="13205"/>
                    <a:pt x="9061" y="13206"/>
                    <a:pt x="9180" y="13210"/>
                  </a:cubicBezTo>
                  <a:cubicBezTo>
                    <a:pt x="9406" y="13222"/>
                    <a:pt x="9680" y="13222"/>
                    <a:pt x="10001" y="13246"/>
                  </a:cubicBezTo>
                  <a:cubicBezTo>
                    <a:pt x="12371" y="13377"/>
                    <a:pt x="17181" y="13841"/>
                    <a:pt x="19514" y="15722"/>
                  </a:cubicBezTo>
                  <a:cubicBezTo>
                    <a:pt x="19514" y="15722"/>
                    <a:pt x="26670" y="21104"/>
                    <a:pt x="33803" y="21104"/>
                  </a:cubicBezTo>
                  <a:cubicBezTo>
                    <a:pt x="33826" y="21104"/>
                    <a:pt x="33850" y="21104"/>
                    <a:pt x="33873" y="21104"/>
                  </a:cubicBezTo>
                  <a:lnTo>
                    <a:pt x="51114" y="21009"/>
                  </a:lnTo>
                  <a:cubicBezTo>
                    <a:pt x="52781" y="20997"/>
                    <a:pt x="54412" y="20806"/>
                    <a:pt x="56031" y="20425"/>
                  </a:cubicBezTo>
                  <a:cubicBezTo>
                    <a:pt x="59495" y="19619"/>
                    <a:pt x="62994" y="19355"/>
                    <a:pt x="66086" y="19355"/>
                  </a:cubicBezTo>
                  <a:cubicBezTo>
                    <a:pt x="70615" y="19355"/>
                    <a:pt x="74271" y="19921"/>
                    <a:pt x="75664" y="20175"/>
                  </a:cubicBezTo>
                  <a:cubicBezTo>
                    <a:pt x="75712" y="20175"/>
                    <a:pt x="75736" y="20187"/>
                    <a:pt x="75771" y="20187"/>
                  </a:cubicBezTo>
                  <a:cubicBezTo>
                    <a:pt x="76081" y="20235"/>
                    <a:pt x="76379" y="20330"/>
                    <a:pt x="76688" y="20402"/>
                  </a:cubicBezTo>
                  <a:cubicBezTo>
                    <a:pt x="79179" y="21075"/>
                    <a:pt x="81415" y="21324"/>
                    <a:pt x="83360" y="21324"/>
                  </a:cubicBezTo>
                  <a:cubicBezTo>
                    <a:pt x="87291" y="21324"/>
                    <a:pt x="90031" y="20308"/>
                    <a:pt x="91273" y="19735"/>
                  </a:cubicBezTo>
                  <a:cubicBezTo>
                    <a:pt x="92643" y="19020"/>
                    <a:pt x="93678" y="17925"/>
                    <a:pt x="93655" y="15806"/>
                  </a:cubicBezTo>
                  <a:cubicBezTo>
                    <a:pt x="93655" y="14806"/>
                    <a:pt x="93357" y="13877"/>
                    <a:pt x="92881" y="13186"/>
                  </a:cubicBezTo>
                  <a:cubicBezTo>
                    <a:pt x="92452" y="12555"/>
                    <a:pt x="92464" y="11710"/>
                    <a:pt x="92928" y="11079"/>
                  </a:cubicBezTo>
                  <a:cubicBezTo>
                    <a:pt x="93012" y="10960"/>
                    <a:pt x="93107" y="10829"/>
                    <a:pt x="93178" y="10686"/>
                  </a:cubicBezTo>
                  <a:cubicBezTo>
                    <a:pt x="93583" y="9936"/>
                    <a:pt x="93833" y="8817"/>
                    <a:pt x="93833" y="7555"/>
                  </a:cubicBezTo>
                  <a:cubicBezTo>
                    <a:pt x="93821" y="6138"/>
                    <a:pt x="93500" y="4912"/>
                    <a:pt x="92988" y="4197"/>
                  </a:cubicBezTo>
                  <a:cubicBezTo>
                    <a:pt x="92964" y="4150"/>
                    <a:pt x="92928" y="4090"/>
                    <a:pt x="92881" y="4042"/>
                  </a:cubicBezTo>
                  <a:cubicBezTo>
                    <a:pt x="92786" y="3911"/>
                    <a:pt x="92702" y="3757"/>
                    <a:pt x="92643" y="3602"/>
                  </a:cubicBezTo>
                  <a:cubicBezTo>
                    <a:pt x="92262" y="3507"/>
                    <a:pt x="91869" y="3423"/>
                    <a:pt x="91476" y="3364"/>
                  </a:cubicBezTo>
                  <a:cubicBezTo>
                    <a:pt x="89047" y="2959"/>
                    <a:pt x="86439" y="2923"/>
                    <a:pt x="83951" y="2804"/>
                  </a:cubicBezTo>
                  <a:cubicBezTo>
                    <a:pt x="83582" y="2792"/>
                    <a:pt x="83225" y="2780"/>
                    <a:pt x="82868" y="2745"/>
                  </a:cubicBezTo>
                  <a:lnTo>
                    <a:pt x="82808" y="2745"/>
                  </a:lnTo>
                  <a:cubicBezTo>
                    <a:pt x="77426" y="2363"/>
                    <a:pt x="72674" y="0"/>
                    <a:pt x="67316" y="0"/>
                  </a:cubicBezTo>
                  <a:close/>
                </a:path>
              </a:pathLst>
            </a:custGeom>
            <a:solidFill>
              <a:srgbClr val="6B50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63"/>
            <p:cNvSpPr/>
            <p:nvPr/>
          </p:nvSpPr>
          <p:spPr>
            <a:xfrm>
              <a:off x="7505725" y="4423050"/>
              <a:ext cx="43775" cy="31525"/>
            </a:xfrm>
            <a:custGeom>
              <a:avLst/>
              <a:gdLst/>
              <a:ahLst/>
              <a:cxnLst/>
              <a:rect l="l" t="t" r="r" b="b"/>
              <a:pathLst>
                <a:path w="1751" h="1261" extrusionOk="0">
                  <a:moveTo>
                    <a:pt x="775" y="0"/>
                  </a:moveTo>
                  <a:lnTo>
                    <a:pt x="703" y="36"/>
                  </a:lnTo>
                  <a:cubicBezTo>
                    <a:pt x="263" y="155"/>
                    <a:pt x="1" y="643"/>
                    <a:pt x="120" y="1084"/>
                  </a:cubicBezTo>
                  <a:cubicBezTo>
                    <a:pt x="132" y="1131"/>
                    <a:pt x="144" y="1191"/>
                    <a:pt x="191" y="1215"/>
                  </a:cubicBezTo>
                  <a:cubicBezTo>
                    <a:pt x="226" y="1250"/>
                    <a:pt x="278" y="1260"/>
                    <a:pt x="330" y="1260"/>
                  </a:cubicBezTo>
                  <a:cubicBezTo>
                    <a:pt x="365" y="1260"/>
                    <a:pt x="400" y="1255"/>
                    <a:pt x="429" y="1250"/>
                  </a:cubicBezTo>
                  <a:cubicBezTo>
                    <a:pt x="679" y="1203"/>
                    <a:pt x="941" y="1167"/>
                    <a:pt x="1203" y="1131"/>
                  </a:cubicBezTo>
                  <a:cubicBezTo>
                    <a:pt x="1310" y="1108"/>
                    <a:pt x="1429" y="1096"/>
                    <a:pt x="1513" y="1036"/>
                  </a:cubicBezTo>
                  <a:cubicBezTo>
                    <a:pt x="1751" y="893"/>
                    <a:pt x="1739" y="500"/>
                    <a:pt x="1548" y="298"/>
                  </a:cubicBezTo>
                  <a:cubicBezTo>
                    <a:pt x="1358" y="84"/>
                    <a:pt x="1060" y="12"/>
                    <a:pt x="775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63"/>
            <p:cNvSpPr/>
            <p:nvPr/>
          </p:nvSpPr>
          <p:spPr>
            <a:xfrm>
              <a:off x="7817075" y="4442875"/>
              <a:ext cx="26825" cy="28700"/>
            </a:xfrm>
            <a:custGeom>
              <a:avLst/>
              <a:gdLst/>
              <a:ahLst/>
              <a:cxnLst/>
              <a:rect l="l" t="t" r="r" b="b"/>
              <a:pathLst>
                <a:path w="1073" h="1148" extrusionOk="0">
                  <a:moveTo>
                    <a:pt x="332" y="0"/>
                  </a:moveTo>
                  <a:cubicBezTo>
                    <a:pt x="320" y="0"/>
                    <a:pt x="309" y="2"/>
                    <a:pt x="298" y="5"/>
                  </a:cubicBezTo>
                  <a:cubicBezTo>
                    <a:pt x="239" y="17"/>
                    <a:pt x="215" y="65"/>
                    <a:pt x="203" y="124"/>
                  </a:cubicBezTo>
                  <a:cubicBezTo>
                    <a:pt x="155" y="279"/>
                    <a:pt x="96" y="434"/>
                    <a:pt x="48" y="588"/>
                  </a:cubicBezTo>
                  <a:cubicBezTo>
                    <a:pt x="36" y="648"/>
                    <a:pt x="1" y="719"/>
                    <a:pt x="24" y="791"/>
                  </a:cubicBezTo>
                  <a:cubicBezTo>
                    <a:pt x="60" y="993"/>
                    <a:pt x="358" y="1148"/>
                    <a:pt x="572" y="1148"/>
                  </a:cubicBezTo>
                  <a:cubicBezTo>
                    <a:pt x="798" y="1136"/>
                    <a:pt x="941" y="1017"/>
                    <a:pt x="1036" y="874"/>
                  </a:cubicBezTo>
                  <a:lnTo>
                    <a:pt x="1036" y="791"/>
                  </a:lnTo>
                  <a:cubicBezTo>
                    <a:pt x="1072" y="517"/>
                    <a:pt x="775" y="136"/>
                    <a:pt x="417" y="17"/>
                  </a:cubicBezTo>
                  <a:cubicBezTo>
                    <a:pt x="392" y="8"/>
                    <a:pt x="361" y="0"/>
                    <a:pt x="332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63"/>
            <p:cNvSpPr/>
            <p:nvPr/>
          </p:nvSpPr>
          <p:spPr>
            <a:xfrm>
              <a:off x="7366725" y="4456050"/>
              <a:ext cx="30675" cy="25100"/>
            </a:xfrm>
            <a:custGeom>
              <a:avLst/>
              <a:gdLst/>
              <a:ahLst/>
              <a:cxnLst/>
              <a:rect l="l" t="t" r="r" b="b"/>
              <a:pathLst>
                <a:path w="1227" h="1004" extrusionOk="0">
                  <a:moveTo>
                    <a:pt x="768" y="0"/>
                  </a:moveTo>
                  <a:cubicBezTo>
                    <a:pt x="526" y="0"/>
                    <a:pt x="245" y="139"/>
                    <a:pt x="72" y="347"/>
                  </a:cubicBezTo>
                  <a:cubicBezTo>
                    <a:pt x="36" y="371"/>
                    <a:pt x="12" y="419"/>
                    <a:pt x="12" y="442"/>
                  </a:cubicBezTo>
                  <a:cubicBezTo>
                    <a:pt x="0" y="502"/>
                    <a:pt x="36" y="550"/>
                    <a:pt x="84" y="585"/>
                  </a:cubicBezTo>
                  <a:cubicBezTo>
                    <a:pt x="203" y="681"/>
                    <a:pt x="334" y="788"/>
                    <a:pt x="453" y="895"/>
                  </a:cubicBezTo>
                  <a:cubicBezTo>
                    <a:pt x="512" y="942"/>
                    <a:pt x="560" y="978"/>
                    <a:pt x="631" y="1002"/>
                  </a:cubicBezTo>
                  <a:cubicBezTo>
                    <a:pt x="642" y="1003"/>
                    <a:pt x="652" y="1004"/>
                    <a:pt x="663" y="1004"/>
                  </a:cubicBezTo>
                  <a:cubicBezTo>
                    <a:pt x="851" y="1004"/>
                    <a:pt x="1099" y="812"/>
                    <a:pt x="1155" y="609"/>
                  </a:cubicBezTo>
                  <a:cubicBezTo>
                    <a:pt x="1227" y="407"/>
                    <a:pt x="1155" y="228"/>
                    <a:pt x="1060" y="73"/>
                  </a:cubicBezTo>
                  <a:lnTo>
                    <a:pt x="1012" y="61"/>
                  </a:lnTo>
                  <a:cubicBezTo>
                    <a:pt x="941" y="19"/>
                    <a:pt x="857" y="0"/>
                    <a:pt x="768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63"/>
            <p:cNvSpPr/>
            <p:nvPr/>
          </p:nvSpPr>
          <p:spPr>
            <a:xfrm>
              <a:off x="7638525" y="4501125"/>
              <a:ext cx="167850" cy="116525"/>
            </a:xfrm>
            <a:custGeom>
              <a:avLst/>
              <a:gdLst/>
              <a:ahLst/>
              <a:cxnLst/>
              <a:rect l="l" t="t" r="r" b="b"/>
              <a:pathLst>
                <a:path w="6714" h="4661" extrusionOk="0">
                  <a:moveTo>
                    <a:pt x="4321" y="1"/>
                  </a:moveTo>
                  <a:cubicBezTo>
                    <a:pt x="4257" y="1"/>
                    <a:pt x="4193" y="3"/>
                    <a:pt x="4130" y="9"/>
                  </a:cubicBezTo>
                  <a:cubicBezTo>
                    <a:pt x="2833" y="116"/>
                    <a:pt x="1249" y="925"/>
                    <a:pt x="678" y="2116"/>
                  </a:cubicBezTo>
                  <a:cubicBezTo>
                    <a:pt x="654" y="2152"/>
                    <a:pt x="642" y="2187"/>
                    <a:pt x="630" y="2235"/>
                  </a:cubicBezTo>
                  <a:cubicBezTo>
                    <a:pt x="618" y="2247"/>
                    <a:pt x="618" y="2259"/>
                    <a:pt x="594" y="2271"/>
                  </a:cubicBezTo>
                  <a:cubicBezTo>
                    <a:pt x="1" y="3702"/>
                    <a:pt x="1266" y="4661"/>
                    <a:pt x="2542" y="4661"/>
                  </a:cubicBezTo>
                  <a:cubicBezTo>
                    <a:pt x="2700" y="4661"/>
                    <a:pt x="2857" y="4646"/>
                    <a:pt x="3011" y="4616"/>
                  </a:cubicBezTo>
                  <a:cubicBezTo>
                    <a:pt x="4309" y="4342"/>
                    <a:pt x="6666" y="3676"/>
                    <a:pt x="6702" y="2009"/>
                  </a:cubicBezTo>
                  <a:cubicBezTo>
                    <a:pt x="6713" y="781"/>
                    <a:pt x="5446" y="1"/>
                    <a:pt x="4321" y="1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63"/>
            <p:cNvSpPr/>
            <p:nvPr/>
          </p:nvSpPr>
          <p:spPr>
            <a:xfrm>
              <a:off x="7944175" y="4656575"/>
              <a:ext cx="74750" cy="60175"/>
            </a:xfrm>
            <a:custGeom>
              <a:avLst/>
              <a:gdLst/>
              <a:ahLst/>
              <a:cxnLst/>
              <a:rect l="l" t="t" r="r" b="b"/>
              <a:pathLst>
                <a:path w="2990" h="2407" extrusionOk="0">
                  <a:moveTo>
                    <a:pt x="1643" y="0"/>
                  </a:moveTo>
                  <a:cubicBezTo>
                    <a:pt x="1393" y="0"/>
                    <a:pt x="1137" y="71"/>
                    <a:pt x="917" y="208"/>
                  </a:cubicBezTo>
                  <a:cubicBezTo>
                    <a:pt x="370" y="553"/>
                    <a:pt x="1" y="1256"/>
                    <a:pt x="334" y="1875"/>
                  </a:cubicBezTo>
                  <a:cubicBezTo>
                    <a:pt x="546" y="2261"/>
                    <a:pt x="906" y="2406"/>
                    <a:pt x="1284" y="2406"/>
                  </a:cubicBezTo>
                  <a:cubicBezTo>
                    <a:pt x="1502" y="2406"/>
                    <a:pt x="1725" y="2358"/>
                    <a:pt x="1929" y="2280"/>
                  </a:cubicBezTo>
                  <a:cubicBezTo>
                    <a:pt x="1977" y="2256"/>
                    <a:pt x="2037" y="2244"/>
                    <a:pt x="2084" y="2220"/>
                  </a:cubicBezTo>
                  <a:cubicBezTo>
                    <a:pt x="2120" y="2196"/>
                    <a:pt x="2168" y="2173"/>
                    <a:pt x="2203" y="2137"/>
                  </a:cubicBezTo>
                  <a:cubicBezTo>
                    <a:pt x="2703" y="1768"/>
                    <a:pt x="2989" y="1137"/>
                    <a:pt x="2644" y="553"/>
                  </a:cubicBezTo>
                  <a:cubicBezTo>
                    <a:pt x="2431" y="180"/>
                    <a:pt x="2043" y="0"/>
                    <a:pt x="1643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63"/>
            <p:cNvSpPr/>
            <p:nvPr/>
          </p:nvSpPr>
          <p:spPr>
            <a:xfrm>
              <a:off x="7979000" y="46799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63"/>
            <p:cNvSpPr/>
            <p:nvPr/>
          </p:nvSpPr>
          <p:spPr>
            <a:xfrm>
              <a:off x="7979000" y="4679475"/>
              <a:ext cx="175" cy="475"/>
            </a:xfrm>
            <a:custGeom>
              <a:avLst/>
              <a:gdLst/>
              <a:ahLst/>
              <a:cxnLst/>
              <a:rect l="l" t="t" r="r" b="b"/>
              <a:pathLst>
                <a:path w="7" h="19" extrusionOk="0">
                  <a:moveTo>
                    <a:pt x="5" y="1"/>
                  </a:moveTo>
                  <a:lnTo>
                    <a:pt x="5" y="1"/>
                  </a:lnTo>
                  <a:cubicBezTo>
                    <a:pt x="4" y="1"/>
                    <a:pt x="1" y="6"/>
                    <a:pt x="1" y="18"/>
                  </a:cubicBezTo>
                  <a:cubicBezTo>
                    <a:pt x="7" y="6"/>
                    <a:pt x="7" y="1"/>
                    <a:pt x="5" y="1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63"/>
            <p:cNvSpPr/>
            <p:nvPr/>
          </p:nvSpPr>
          <p:spPr>
            <a:xfrm>
              <a:off x="7978700" y="4679925"/>
              <a:ext cx="325" cy="25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3" y="0"/>
                    <a:pt x="1" y="0"/>
                  </a:cubicBezTo>
                  <a:cubicBezTo>
                    <a:pt x="13" y="0"/>
                    <a:pt x="13" y="0"/>
                    <a:pt x="1" y="0"/>
                  </a:cubicBezTo>
                  <a:cubicBezTo>
                    <a:pt x="13" y="0"/>
                    <a:pt x="13" y="0"/>
                    <a:pt x="1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63"/>
            <p:cNvSpPr/>
            <p:nvPr/>
          </p:nvSpPr>
          <p:spPr>
            <a:xfrm>
              <a:off x="6841650" y="4587975"/>
              <a:ext cx="163275" cy="96575"/>
            </a:xfrm>
            <a:custGeom>
              <a:avLst/>
              <a:gdLst/>
              <a:ahLst/>
              <a:cxnLst/>
              <a:rect l="l" t="t" r="r" b="b"/>
              <a:pathLst>
                <a:path w="6531" h="3863" extrusionOk="0">
                  <a:moveTo>
                    <a:pt x="4914" y="0"/>
                  </a:moveTo>
                  <a:cubicBezTo>
                    <a:pt x="4400" y="0"/>
                    <a:pt x="3863" y="99"/>
                    <a:pt x="3501" y="190"/>
                  </a:cubicBezTo>
                  <a:cubicBezTo>
                    <a:pt x="2644" y="392"/>
                    <a:pt x="1" y="738"/>
                    <a:pt x="370" y="2095"/>
                  </a:cubicBezTo>
                  <a:cubicBezTo>
                    <a:pt x="695" y="3265"/>
                    <a:pt x="2340" y="3863"/>
                    <a:pt x="3504" y="3863"/>
                  </a:cubicBezTo>
                  <a:cubicBezTo>
                    <a:pt x="3619" y="3863"/>
                    <a:pt x="3730" y="3857"/>
                    <a:pt x="3835" y="3845"/>
                  </a:cubicBezTo>
                  <a:cubicBezTo>
                    <a:pt x="5168" y="3702"/>
                    <a:pt x="6192" y="2547"/>
                    <a:pt x="6383" y="1261"/>
                  </a:cubicBezTo>
                  <a:cubicBezTo>
                    <a:pt x="6530" y="264"/>
                    <a:pt x="5753" y="0"/>
                    <a:pt x="4914" y="0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63"/>
            <p:cNvSpPr/>
            <p:nvPr/>
          </p:nvSpPr>
          <p:spPr>
            <a:xfrm>
              <a:off x="6477325" y="4517725"/>
              <a:ext cx="139625" cy="69275"/>
            </a:xfrm>
            <a:custGeom>
              <a:avLst/>
              <a:gdLst/>
              <a:ahLst/>
              <a:cxnLst/>
              <a:rect l="l" t="t" r="r" b="b"/>
              <a:pathLst>
                <a:path w="5585" h="2771" extrusionOk="0">
                  <a:moveTo>
                    <a:pt x="2657" y="0"/>
                  </a:moveTo>
                  <a:cubicBezTo>
                    <a:pt x="1979" y="0"/>
                    <a:pt x="1331" y="213"/>
                    <a:pt x="763" y="595"/>
                  </a:cubicBezTo>
                  <a:cubicBezTo>
                    <a:pt x="667" y="631"/>
                    <a:pt x="584" y="690"/>
                    <a:pt x="489" y="797"/>
                  </a:cubicBezTo>
                  <a:cubicBezTo>
                    <a:pt x="382" y="881"/>
                    <a:pt x="310" y="976"/>
                    <a:pt x="286" y="1071"/>
                  </a:cubicBezTo>
                  <a:cubicBezTo>
                    <a:pt x="84" y="1404"/>
                    <a:pt x="1" y="1774"/>
                    <a:pt x="227" y="2131"/>
                  </a:cubicBezTo>
                  <a:cubicBezTo>
                    <a:pt x="501" y="2607"/>
                    <a:pt x="1155" y="2655"/>
                    <a:pt x="1656" y="2714"/>
                  </a:cubicBezTo>
                  <a:cubicBezTo>
                    <a:pt x="1976" y="2753"/>
                    <a:pt x="2300" y="2771"/>
                    <a:pt x="2624" y="2771"/>
                  </a:cubicBezTo>
                  <a:cubicBezTo>
                    <a:pt x="2999" y="2771"/>
                    <a:pt x="3375" y="2747"/>
                    <a:pt x="3751" y="2702"/>
                  </a:cubicBezTo>
                  <a:cubicBezTo>
                    <a:pt x="4287" y="2619"/>
                    <a:pt x="4965" y="2595"/>
                    <a:pt x="5204" y="2012"/>
                  </a:cubicBezTo>
                  <a:cubicBezTo>
                    <a:pt x="5585" y="1059"/>
                    <a:pt x="4180" y="285"/>
                    <a:pt x="3489" y="107"/>
                  </a:cubicBezTo>
                  <a:cubicBezTo>
                    <a:pt x="3209" y="35"/>
                    <a:pt x="2930" y="0"/>
                    <a:pt x="2657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63"/>
            <p:cNvSpPr/>
            <p:nvPr/>
          </p:nvSpPr>
          <p:spPr>
            <a:xfrm>
              <a:off x="7197350" y="4568100"/>
              <a:ext cx="45875" cy="40400"/>
            </a:xfrm>
            <a:custGeom>
              <a:avLst/>
              <a:gdLst/>
              <a:ahLst/>
              <a:cxnLst/>
              <a:rect l="l" t="t" r="r" b="b"/>
              <a:pathLst>
                <a:path w="1835" h="1616" extrusionOk="0">
                  <a:moveTo>
                    <a:pt x="950" y="1"/>
                  </a:moveTo>
                  <a:cubicBezTo>
                    <a:pt x="769" y="1"/>
                    <a:pt x="592" y="67"/>
                    <a:pt x="465" y="211"/>
                  </a:cubicBezTo>
                  <a:cubicBezTo>
                    <a:pt x="406" y="270"/>
                    <a:pt x="358" y="330"/>
                    <a:pt x="298" y="390"/>
                  </a:cubicBezTo>
                  <a:cubicBezTo>
                    <a:pt x="84" y="604"/>
                    <a:pt x="1" y="997"/>
                    <a:pt x="179" y="1259"/>
                  </a:cubicBezTo>
                  <a:cubicBezTo>
                    <a:pt x="339" y="1508"/>
                    <a:pt x="574" y="1616"/>
                    <a:pt x="843" y="1616"/>
                  </a:cubicBezTo>
                  <a:cubicBezTo>
                    <a:pt x="894" y="1616"/>
                    <a:pt x="947" y="1612"/>
                    <a:pt x="1001" y="1604"/>
                  </a:cubicBezTo>
                  <a:cubicBezTo>
                    <a:pt x="1203" y="1580"/>
                    <a:pt x="1394" y="1437"/>
                    <a:pt x="1549" y="1294"/>
                  </a:cubicBezTo>
                  <a:cubicBezTo>
                    <a:pt x="1799" y="1021"/>
                    <a:pt x="1834" y="532"/>
                    <a:pt x="1549" y="270"/>
                  </a:cubicBezTo>
                  <a:cubicBezTo>
                    <a:pt x="1549" y="270"/>
                    <a:pt x="1537" y="247"/>
                    <a:pt x="1513" y="247"/>
                  </a:cubicBezTo>
                  <a:cubicBezTo>
                    <a:pt x="1501" y="235"/>
                    <a:pt x="1501" y="223"/>
                    <a:pt x="1489" y="211"/>
                  </a:cubicBezTo>
                  <a:cubicBezTo>
                    <a:pt x="1342" y="76"/>
                    <a:pt x="1144" y="1"/>
                    <a:pt x="950" y="1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63"/>
            <p:cNvSpPr/>
            <p:nvPr/>
          </p:nvSpPr>
          <p:spPr>
            <a:xfrm>
              <a:off x="8035550" y="4531600"/>
              <a:ext cx="46175" cy="40500"/>
            </a:xfrm>
            <a:custGeom>
              <a:avLst/>
              <a:gdLst/>
              <a:ahLst/>
              <a:cxnLst/>
              <a:rect l="l" t="t" r="r" b="b"/>
              <a:pathLst>
                <a:path w="1847" h="1620" extrusionOk="0">
                  <a:moveTo>
                    <a:pt x="944" y="1"/>
                  </a:moveTo>
                  <a:cubicBezTo>
                    <a:pt x="765" y="1"/>
                    <a:pt x="590" y="64"/>
                    <a:pt x="465" y="206"/>
                  </a:cubicBezTo>
                  <a:cubicBezTo>
                    <a:pt x="406" y="266"/>
                    <a:pt x="358" y="326"/>
                    <a:pt x="298" y="385"/>
                  </a:cubicBezTo>
                  <a:cubicBezTo>
                    <a:pt x="96" y="611"/>
                    <a:pt x="1" y="992"/>
                    <a:pt x="179" y="1266"/>
                  </a:cubicBezTo>
                  <a:cubicBezTo>
                    <a:pt x="343" y="1522"/>
                    <a:pt x="585" y="1619"/>
                    <a:pt x="861" y="1619"/>
                  </a:cubicBezTo>
                  <a:cubicBezTo>
                    <a:pt x="907" y="1619"/>
                    <a:pt x="954" y="1616"/>
                    <a:pt x="1001" y="1611"/>
                  </a:cubicBezTo>
                  <a:cubicBezTo>
                    <a:pt x="1203" y="1576"/>
                    <a:pt x="1406" y="1445"/>
                    <a:pt x="1549" y="1290"/>
                  </a:cubicBezTo>
                  <a:cubicBezTo>
                    <a:pt x="1822" y="1028"/>
                    <a:pt x="1846" y="552"/>
                    <a:pt x="1549" y="266"/>
                  </a:cubicBezTo>
                  <a:cubicBezTo>
                    <a:pt x="1549" y="266"/>
                    <a:pt x="1537" y="254"/>
                    <a:pt x="1525" y="254"/>
                  </a:cubicBezTo>
                  <a:cubicBezTo>
                    <a:pt x="1501" y="242"/>
                    <a:pt x="1501" y="218"/>
                    <a:pt x="1489" y="206"/>
                  </a:cubicBezTo>
                  <a:cubicBezTo>
                    <a:pt x="1340" y="76"/>
                    <a:pt x="1139" y="1"/>
                    <a:pt x="944" y="1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63"/>
            <p:cNvSpPr/>
            <p:nvPr/>
          </p:nvSpPr>
          <p:spPr>
            <a:xfrm>
              <a:off x="7404225" y="4528150"/>
              <a:ext cx="72350" cy="79525"/>
            </a:xfrm>
            <a:custGeom>
              <a:avLst/>
              <a:gdLst/>
              <a:ahLst/>
              <a:cxnLst/>
              <a:rect l="l" t="t" r="r" b="b"/>
              <a:pathLst>
                <a:path w="2894" h="3181" extrusionOk="0">
                  <a:moveTo>
                    <a:pt x="1297" y="1"/>
                  </a:moveTo>
                  <a:cubicBezTo>
                    <a:pt x="906" y="1"/>
                    <a:pt x="523" y="192"/>
                    <a:pt x="298" y="583"/>
                  </a:cubicBezTo>
                  <a:cubicBezTo>
                    <a:pt x="1" y="1095"/>
                    <a:pt x="13" y="1809"/>
                    <a:pt x="251" y="2345"/>
                  </a:cubicBezTo>
                  <a:cubicBezTo>
                    <a:pt x="263" y="2404"/>
                    <a:pt x="298" y="2440"/>
                    <a:pt x="322" y="2499"/>
                  </a:cubicBezTo>
                  <a:cubicBezTo>
                    <a:pt x="370" y="2595"/>
                    <a:pt x="429" y="2666"/>
                    <a:pt x="501" y="2714"/>
                  </a:cubicBezTo>
                  <a:cubicBezTo>
                    <a:pt x="759" y="2995"/>
                    <a:pt x="1092" y="3180"/>
                    <a:pt x="1489" y="3180"/>
                  </a:cubicBezTo>
                  <a:cubicBezTo>
                    <a:pt x="1512" y="3180"/>
                    <a:pt x="1536" y="3179"/>
                    <a:pt x="1560" y="3178"/>
                  </a:cubicBezTo>
                  <a:cubicBezTo>
                    <a:pt x="1977" y="3154"/>
                    <a:pt x="2346" y="2904"/>
                    <a:pt x="2560" y="2547"/>
                  </a:cubicBezTo>
                  <a:cubicBezTo>
                    <a:pt x="2894" y="1892"/>
                    <a:pt x="2727" y="952"/>
                    <a:pt x="2227" y="416"/>
                  </a:cubicBezTo>
                  <a:cubicBezTo>
                    <a:pt x="1974" y="141"/>
                    <a:pt x="1633" y="1"/>
                    <a:pt x="1297" y="1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63"/>
            <p:cNvSpPr/>
            <p:nvPr/>
          </p:nvSpPr>
          <p:spPr>
            <a:xfrm>
              <a:off x="7153000" y="4760525"/>
              <a:ext cx="76225" cy="63350"/>
            </a:xfrm>
            <a:custGeom>
              <a:avLst/>
              <a:gdLst/>
              <a:ahLst/>
              <a:cxnLst/>
              <a:rect l="l" t="t" r="r" b="b"/>
              <a:pathLst>
                <a:path w="3049" h="2534" extrusionOk="0">
                  <a:moveTo>
                    <a:pt x="2369" y="1"/>
                  </a:moveTo>
                  <a:cubicBezTo>
                    <a:pt x="1657" y="1"/>
                    <a:pt x="558" y="1286"/>
                    <a:pt x="310" y="1634"/>
                  </a:cubicBezTo>
                  <a:cubicBezTo>
                    <a:pt x="120" y="1896"/>
                    <a:pt x="1" y="2348"/>
                    <a:pt x="298" y="2491"/>
                  </a:cubicBezTo>
                  <a:cubicBezTo>
                    <a:pt x="346" y="2522"/>
                    <a:pt x="398" y="2533"/>
                    <a:pt x="453" y="2533"/>
                  </a:cubicBezTo>
                  <a:cubicBezTo>
                    <a:pt x="549" y="2533"/>
                    <a:pt x="652" y="2498"/>
                    <a:pt x="751" y="2468"/>
                  </a:cubicBezTo>
                  <a:cubicBezTo>
                    <a:pt x="1287" y="2277"/>
                    <a:pt x="1799" y="1991"/>
                    <a:pt x="2263" y="1646"/>
                  </a:cubicBezTo>
                  <a:cubicBezTo>
                    <a:pt x="2668" y="1348"/>
                    <a:pt x="3049" y="872"/>
                    <a:pt x="2870" y="408"/>
                  </a:cubicBezTo>
                  <a:cubicBezTo>
                    <a:pt x="2760" y="117"/>
                    <a:pt x="2582" y="1"/>
                    <a:pt x="2369" y="1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63"/>
            <p:cNvSpPr/>
            <p:nvPr/>
          </p:nvSpPr>
          <p:spPr>
            <a:xfrm>
              <a:off x="6692825" y="4471475"/>
              <a:ext cx="58475" cy="24525"/>
            </a:xfrm>
            <a:custGeom>
              <a:avLst/>
              <a:gdLst/>
              <a:ahLst/>
              <a:cxnLst/>
              <a:rect l="l" t="t" r="r" b="b"/>
              <a:pathLst>
                <a:path w="2339" h="981" extrusionOk="0">
                  <a:moveTo>
                    <a:pt x="1719" y="0"/>
                  </a:moveTo>
                  <a:cubicBezTo>
                    <a:pt x="1241" y="0"/>
                    <a:pt x="602" y="208"/>
                    <a:pt x="417" y="290"/>
                  </a:cubicBezTo>
                  <a:cubicBezTo>
                    <a:pt x="227" y="385"/>
                    <a:pt x="1" y="576"/>
                    <a:pt x="120" y="766"/>
                  </a:cubicBezTo>
                  <a:cubicBezTo>
                    <a:pt x="179" y="861"/>
                    <a:pt x="286" y="885"/>
                    <a:pt x="370" y="897"/>
                  </a:cubicBezTo>
                  <a:cubicBezTo>
                    <a:pt x="612" y="952"/>
                    <a:pt x="860" y="981"/>
                    <a:pt x="1109" y="981"/>
                  </a:cubicBezTo>
                  <a:cubicBezTo>
                    <a:pt x="1239" y="981"/>
                    <a:pt x="1370" y="973"/>
                    <a:pt x="1501" y="957"/>
                  </a:cubicBezTo>
                  <a:cubicBezTo>
                    <a:pt x="1822" y="933"/>
                    <a:pt x="2203" y="814"/>
                    <a:pt x="2263" y="480"/>
                  </a:cubicBezTo>
                  <a:cubicBezTo>
                    <a:pt x="2339" y="115"/>
                    <a:pt x="2073" y="0"/>
                    <a:pt x="1719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63"/>
            <p:cNvSpPr/>
            <p:nvPr/>
          </p:nvSpPr>
          <p:spPr>
            <a:xfrm>
              <a:off x="5906725" y="4418275"/>
              <a:ext cx="216125" cy="329825"/>
            </a:xfrm>
            <a:custGeom>
              <a:avLst/>
              <a:gdLst/>
              <a:ahLst/>
              <a:cxnLst/>
              <a:rect l="l" t="t" r="r" b="b"/>
              <a:pathLst>
                <a:path w="8645" h="13193" extrusionOk="0">
                  <a:moveTo>
                    <a:pt x="8585" y="1"/>
                  </a:moveTo>
                  <a:lnTo>
                    <a:pt x="1620" y="513"/>
                  </a:lnTo>
                  <a:cubicBezTo>
                    <a:pt x="691" y="584"/>
                    <a:pt x="0" y="1346"/>
                    <a:pt x="0" y="2263"/>
                  </a:cubicBezTo>
                  <a:lnTo>
                    <a:pt x="12" y="5573"/>
                  </a:lnTo>
                  <a:lnTo>
                    <a:pt x="12" y="6644"/>
                  </a:lnTo>
                  <a:lnTo>
                    <a:pt x="36" y="11038"/>
                  </a:lnTo>
                  <a:cubicBezTo>
                    <a:pt x="36" y="11943"/>
                    <a:pt x="750" y="12705"/>
                    <a:pt x="1679" y="12764"/>
                  </a:cubicBezTo>
                  <a:lnTo>
                    <a:pt x="8644" y="13193"/>
                  </a:lnTo>
                  <a:lnTo>
                    <a:pt x="8644" y="11752"/>
                  </a:lnTo>
                  <a:lnTo>
                    <a:pt x="8644" y="10990"/>
                  </a:lnTo>
                  <a:lnTo>
                    <a:pt x="8609" y="6585"/>
                  </a:lnTo>
                  <a:lnTo>
                    <a:pt x="8597" y="4942"/>
                  </a:lnTo>
                  <a:lnTo>
                    <a:pt x="8585" y="1430"/>
                  </a:lnTo>
                  <a:lnTo>
                    <a:pt x="858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63"/>
            <p:cNvSpPr/>
            <p:nvPr/>
          </p:nvSpPr>
          <p:spPr>
            <a:xfrm>
              <a:off x="6121625" y="4231150"/>
              <a:ext cx="2131850" cy="684100"/>
            </a:xfrm>
            <a:custGeom>
              <a:avLst/>
              <a:gdLst/>
              <a:ahLst/>
              <a:cxnLst/>
              <a:rect l="l" t="t" r="r" b="b"/>
              <a:pathLst>
                <a:path w="85274" h="27364" extrusionOk="0">
                  <a:moveTo>
                    <a:pt x="74906" y="1"/>
                  </a:moveTo>
                  <a:cubicBezTo>
                    <a:pt x="74710" y="1"/>
                    <a:pt x="74510" y="3"/>
                    <a:pt x="74308" y="9"/>
                  </a:cubicBezTo>
                  <a:lnTo>
                    <a:pt x="74308" y="10498"/>
                  </a:lnTo>
                  <a:lnTo>
                    <a:pt x="14562" y="10498"/>
                  </a:lnTo>
                  <a:lnTo>
                    <a:pt x="14562" y="3985"/>
                  </a:lnTo>
                  <a:cubicBezTo>
                    <a:pt x="12324" y="5200"/>
                    <a:pt x="10883" y="6307"/>
                    <a:pt x="10883" y="6307"/>
                  </a:cubicBezTo>
                  <a:cubicBezTo>
                    <a:pt x="8561" y="8224"/>
                    <a:pt x="3751" y="8748"/>
                    <a:pt x="1382" y="8891"/>
                  </a:cubicBezTo>
                  <a:cubicBezTo>
                    <a:pt x="1060" y="8903"/>
                    <a:pt x="786" y="8903"/>
                    <a:pt x="572" y="8926"/>
                  </a:cubicBezTo>
                  <a:cubicBezTo>
                    <a:pt x="215" y="8938"/>
                    <a:pt x="1" y="8938"/>
                    <a:pt x="1" y="8938"/>
                  </a:cubicBezTo>
                  <a:lnTo>
                    <a:pt x="13" y="12451"/>
                  </a:lnTo>
                  <a:lnTo>
                    <a:pt x="13" y="14082"/>
                  </a:lnTo>
                  <a:lnTo>
                    <a:pt x="48" y="18487"/>
                  </a:lnTo>
                  <a:lnTo>
                    <a:pt x="48" y="19249"/>
                  </a:lnTo>
                  <a:cubicBezTo>
                    <a:pt x="48" y="19249"/>
                    <a:pt x="138" y="19244"/>
                    <a:pt x="304" y="19244"/>
                  </a:cubicBezTo>
                  <a:cubicBezTo>
                    <a:pt x="387" y="19244"/>
                    <a:pt x="489" y="19245"/>
                    <a:pt x="608" y="19249"/>
                  </a:cubicBezTo>
                  <a:cubicBezTo>
                    <a:pt x="834" y="19261"/>
                    <a:pt x="1108" y="19261"/>
                    <a:pt x="1429" y="19285"/>
                  </a:cubicBezTo>
                  <a:cubicBezTo>
                    <a:pt x="3799" y="19416"/>
                    <a:pt x="8609" y="19880"/>
                    <a:pt x="10942" y="21761"/>
                  </a:cubicBezTo>
                  <a:cubicBezTo>
                    <a:pt x="10942" y="21761"/>
                    <a:pt x="18098" y="27143"/>
                    <a:pt x="25231" y="27143"/>
                  </a:cubicBezTo>
                  <a:cubicBezTo>
                    <a:pt x="25254" y="27143"/>
                    <a:pt x="25278" y="27143"/>
                    <a:pt x="25301" y="27143"/>
                  </a:cubicBezTo>
                  <a:lnTo>
                    <a:pt x="42542" y="27048"/>
                  </a:lnTo>
                  <a:cubicBezTo>
                    <a:pt x="44209" y="27036"/>
                    <a:pt x="45840" y="26845"/>
                    <a:pt x="47459" y="26464"/>
                  </a:cubicBezTo>
                  <a:cubicBezTo>
                    <a:pt x="50923" y="25658"/>
                    <a:pt x="54422" y="25394"/>
                    <a:pt x="57514" y="25394"/>
                  </a:cubicBezTo>
                  <a:cubicBezTo>
                    <a:pt x="62043" y="25394"/>
                    <a:pt x="65699" y="25960"/>
                    <a:pt x="67092" y="26214"/>
                  </a:cubicBezTo>
                  <a:cubicBezTo>
                    <a:pt x="67140" y="26214"/>
                    <a:pt x="67164" y="26226"/>
                    <a:pt x="67199" y="26226"/>
                  </a:cubicBezTo>
                  <a:cubicBezTo>
                    <a:pt x="67509" y="26274"/>
                    <a:pt x="67807" y="26369"/>
                    <a:pt x="68116" y="26441"/>
                  </a:cubicBezTo>
                  <a:cubicBezTo>
                    <a:pt x="70607" y="27114"/>
                    <a:pt x="72843" y="27363"/>
                    <a:pt x="74788" y="27363"/>
                  </a:cubicBezTo>
                  <a:cubicBezTo>
                    <a:pt x="78719" y="27363"/>
                    <a:pt x="81459" y="26347"/>
                    <a:pt x="82701" y="25774"/>
                  </a:cubicBezTo>
                  <a:cubicBezTo>
                    <a:pt x="84071" y="25059"/>
                    <a:pt x="85106" y="23964"/>
                    <a:pt x="85083" y="21845"/>
                  </a:cubicBezTo>
                  <a:cubicBezTo>
                    <a:pt x="85083" y="20845"/>
                    <a:pt x="84785" y="19916"/>
                    <a:pt x="84309" y="19225"/>
                  </a:cubicBezTo>
                  <a:cubicBezTo>
                    <a:pt x="83880" y="18594"/>
                    <a:pt x="83892" y="17749"/>
                    <a:pt x="84368" y="17142"/>
                  </a:cubicBezTo>
                  <a:cubicBezTo>
                    <a:pt x="84464" y="17023"/>
                    <a:pt x="84547" y="16880"/>
                    <a:pt x="84618" y="16737"/>
                  </a:cubicBezTo>
                  <a:cubicBezTo>
                    <a:pt x="85023" y="15987"/>
                    <a:pt x="85273" y="14880"/>
                    <a:pt x="85273" y="13606"/>
                  </a:cubicBezTo>
                  <a:cubicBezTo>
                    <a:pt x="85261" y="12201"/>
                    <a:pt x="84940" y="10962"/>
                    <a:pt x="84428" y="10248"/>
                  </a:cubicBezTo>
                  <a:cubicBezTo>
                    <a:pt x="84404" y="10200"/>
                    <a:pt x="84368" y="10141"/>
                    <a:pt x="84333" y="10093"/>
                  </a:cubicBezTo>
                  <a:cubicBezTo>
                    <a:pt x="84225" y="9962"/>
                    <a:pt x="84154" y="9819"/>
                    <a:pt x="84094" y="9653"/>
                  </a:cubicBezTo>
                  <a:cubicBezTo>
                    <a:pt x="83892" y="9129"/>
                    <a:pt x="83952" y="8522"/>
                    <a:pt x="84285" y="8033"/>
                  </a:cubicBezTo>
                  <a:cubicBezTo>
                    <a:pt x="84761" y="7331"/>
                    <a:pt x="85023" y="6402"/>
                    <a:pt x="85023" y="5414"/>
                  </a:cubicBezTo>
                  <a:cubicBezTo>
                    <a:pt x="85011" y="3283"/>
                    <a:pt x="83987" y="2211"/>
                    <a:pt x="82606" y="1509"/>
                  </a:cubicBezTo>
                  <a:cubicBezTo>
                    <a:pt x="81372" y="954"/>
                    <a:pt x="78717" y="1"/>
                    <a:pt x="74906" y="1"/>
                  </a:cubicBez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63"/>
            <p:cNvSpPr/>
            <p:nvPr/>
          </p:nvSpPr>
          <p:spPr>
            <a:xfrm>
              <a:off x="6148425" y="4377800"/>
              <a:ext cx="309275" cy="281300"/>
            </a:xfrm>
            <a:custGeom>
              <a:avLst/>
              <a:gdLst/>
              <a:ahLst/>
              <a:cxnLst/>
              <a:rect l="l" t="t" r="r" b="b"/>
              <a:pathLst>
                <a:path w="12371" h="11252" extrusionOk="0">
                  <a:moveTo>
                    <a:pt x="12371" y="1"/>
                  </a:moveTo>
                  <a:cubicBezTo>
                    <a:pt x="11263" y="691"/>
                    <a:pt x="10561" y="1215"/>
                    <a:pt x="10466" y="1286"/>
                  </a:cubicBezTo>
                  <a:cubicBezTo>
                    <a:pt x="7954" y="3358"/>
                    <a:pt x="3072" y="3930"/>
                    <a:pt x="345" y="4096"/>
                  </a:cubicBezTo>
                  <a:cubicBezTo>
                    <a:pt x="226" y="4096"/>
                    <a:pt x="107" y="4108"/>
                    <a:pt x="0" y="4108"/>
                  </a:cubicBezTo>
                  <a:lnTo>
                    <a:pt x="12" y="6573"/>
                  </a:lnTo>
                  <a:lnTo>
                    <a:pt x="36" y="11252"/>
                  </a:lnTo>
                  <a:cubicBezTo>
                    <a:pt x="36" y="11252"/>
                    <a:pt x="9406" y="11252"/>
                    <a:pt x="12371" y="4727"/>
                  </a:cubicBezTo>
                  <a:lnTo>
                    <a:pt x="12371" y="1"/>
                  </a:lnTo>
                  <a:close/>
                </a:path>
              </a:pathLst>
            </a:cu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63"/>
            <p:cNvSpPr/>
            <p:nvPr/>
          </p:nvSpPr>
          <p:spPr>
            <a:xfrm>
              <a:off x="8005800" y="4258150"/>
              <a:ext cx="219675" cy="330275"/>
            </a:xfrm>
            <a:custGeom>
              <a:avLst/>
              <a:gdLst/>
              <a:ahLst/>
              <a:cxnLst/>
              <a:rect l="l" t="t" r="r" b="b"/>
              <a:pathLst>
                <a:path w="8787" h="13211" extrusionOk="0">
                  <a:moveTo>
                    <a:pt x="0" y="0"/>
                  </a:moveTo>
                  <a:lnTo>
                    <a:pt x="0" y="4965"/>
                  </a:lnTo>
                  <a:lnTo>
                    <a:pt x="0" y="9430"/>
                  </a:lnTo>
                  <a:cubicBezTo>
                    <a:pt x="2875" y="12754"/>
                    <a:pt x="6188" y="13210"/>
                    <a:pt x="7792" y="13210"/>
                  </a:cubicBezTo>
                  <a:cubicBezTo>
                    <a:pt x="8400" y="13210"/>
                    <a:pt x="8763" y="13145"/>
                    <a:pt x="8763" y="13145"/>
                  </a:cubicBezTo>
                  <a:cubicBezTo>
                    <a:pt x="8787" y="12930"/>
                    <a:pt x="8787" y="12740"/>
                    <a:pt x="8787" y="12526"/>
                  </a:cubicBezTo>
                  <a:cubicBezTo>
                    <a:pt x="8787" y="11192"/>
                    <a:pt x="8430" y="10228"/>
                    <a:pt x="8108" y="9763"/>
                  </a:cubicBezTo>
                  <a:cubicBezTo>
                    <a:pt x="8096" y="9728"/>
                    <a:pt x="8061" y="9716"/>
                    <a:pt x="8049" y="9680"/>
                  </a:cubicBezTo>
                  <a:lnTo>
                    <a:pt x="8037" y="9656"/>
                  </a:lnTo>
                  <a:cubicBezTo>
                    <a:pt x="7858" y="9430"/>
                    <a:pt x="7739" y="9180"/>
                    <a:pt x="7656" y="8942"/>
                  </a:cubicBezTo>
                  <a:cubicBezTo>
                    <a:pt x="7334" y="8073"/>
                    <a:pt x="7442" y="7096"/>
                    <a:pt x="7965" y="6322"/>
                  </a:cubicBezTo>
                  <a:cubicBezTo>
                    <a:pt x="8335" y="5775"/>
                    <a:pt x="8525" y="5060"/>
                    <a:pt x="8525" y="4310"/>
                  </a:cubicBezTo>
                  <a:cubicBezTo>
                    <a:pt x="8525" y="2893"/>
                    <a:pt x="8013" y="2048"/>
                    <a:pt x="6727" y="1393"/>
                  </a:cubicBezTo>
                  <a:cubicBezTo>
                    <a:pt x="5596" y="893"/>
                    <a:pt x="3286" y="72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63"/>
            <p:cNvSpPr/>
            <p:nvPr/>
          </p:nvSpPr>
          <p:spPr>
            <a:xfrm>
              <a:off x="7177700" y="3527700"/>
              <a:ext cx="683750" cy="760350"/>
            </a:xfrm>
            <a:custGeom>
              <a:avLst/>
              <a:gdLst/>
              <a:ahLst/>
              <a:cxnLst/>
              <a:rect l="l" t="t" r="r" b="b"/>
              <a:pathLst>
                <a:path w="27350" h="30414" extrusionOk="0">
                  <a:moveTo>
                    <a:pt x="27207" y="0"/>
                  </a:moveTo>
                  <a:cubicBezTo>
                    <a:pt x="25730" y="227"/>
                    <a:pt x="24242" y="453"/>
                    <a:pt x="22766" y="667"/>
                  </a:cubicBezTo>
                  <a:cubicBezTo>
                    <a:pt x="21885" y="810"/>
                    <a:pt x="21111" y="1310"/>
                    <a:pt x="20623" y="2060"/>
                  </a:cubicBezTo>
                  <a:cubicBezTo>
                    <a:pt x="20194" y="2715"/>
                    <a:pt x="19694" y="3453"/>
                    <a:pt x="19384" y="3822"/>
                  </a:cubicBezTo>
                  <a:cubicBezTo>
                    <a:pt x="19197" y="4052"/>
                    <a:pt x="18927" y="4290"/>
                    <a:pt x="18647" y="4290"/>
                  </a:cubicBezTo>
                  <a:cubicBezTo>
                    <a:pt x="18607" y="4290"/>
                    <a:pt x="18567" y="4285"/>
                    <a:pt x="18527" y="4275"/>
                  </a:cubicBezTo>
                  <a:cubicBezTo>
                    <a:pt x="18289" y="4215"/>
                    <a:pt x="18134" y="3965"/>
                    <a:pt x="18110" y="3703"/>
                  </a:cubicBezTo>
                  <a:cubicBezTo>
                    <a:pt x="18075" y="3465"/>
                    <a:pt x="18146" y="3215"/>
                    <a:pt x="18229" y="2977"/>
                  </a:cubicBezTo>
                  <a:lnTo>
                    <a:pt x="18718" y="1286"/>
                  </a:lnTo>
                  <a:lnTo>
                    <a:pt x="18718" y="1286"/>
                  </a:lnTo>
                  <a:cubicBezTo>
                    <a:pt x="17551" y="1465"/>
                    <a:pt x="16396" y="1655"/>
                    <a:pt x="15217" y="1822"/>
                  </a:cubicBezTo>
                  <a:cubicBezTo>
                    <a:pt x="12705" y="2143"/>
                    <a:pt x="11240" y="4656"/>
                    <a:pt x="10931" y="6084"/>
                  </a:cubicBezTo>
                  <a:cubicBezTo>
                    <a:pt x="10919" y="6180"/>
                    <a:pt x="10907" y="6251"/>
                    <a:pt x="10883" y="6323"/>
                  </a:cubicBezTo>
                  <a:cubicBezTo>
                    <a:pt x="10836" y="6561"/>
                    <a:pt x="10764" y="6787"/>
                    <a:pt x="10633" y="7001"/>
                  </a:cubicBezTo>
                  <a:cubicBezTo>
                    <a:pt x="10487" y="7216"/>
                    <a:pt x="10245" y="7399"/>
                    <a:pt x="9985" y="7399"/>
                  </a:cubicBezTo>
                  <a:cubicBezTo>
                    <a:pt x="9928" y="7399"/>
                    <a:pt x="9870" y="7390"/>
                    <a:pt x="9812" y="7370"/>
                  </a:cubicBezTo>
                  <a:cubicBezTo>
                    <a:pt x="9800" y="6382"/>
                    <a:pt x="10502" y="5525"/>
                    <a:pt x="10562" y="4537"/>
                  </a:cubicBezTo>
                  <a:cubicBezTo>
                    <a:pt x="10586" y="4001"/>
                    <a:pt x="10431" y="3489"/>
                    <a:pt x="10288" y="2953"/>
                  </a:cubicBezTo>
                  <a:cubicBezTo>
                    <a:pt x="10240" y="2977"/>
                    <a:pt x="10169" y="2989"/>
                    <a:pt x="10109" y="3025"/>
                  </a:cubicBezTo>
                  <a:cubicBezTo>
                    <a:pt x="9871" y="3108"/>
                    <a:pt x="9645" y="3215"/>
                    <a:pt x="9419" y="3334"/>
                  </a:cubicBezTo>
                  <a:cubicBezTo>
                    <a:pt x="7788" y="4156"/>
                    <a:pt x="6407" y="5406"/>
                    <a:pt x="5240" y="6799"/>
                  </a:cubicBezTo>
                  <a:cubicBezTo>
                    <a:pt x="4978" y="7120"/>
                    <a:pt x="4704" y="7442"/>
                    <a:pt x="4418" y="7787"/>
                  </a:cubicBezTo>
                  <a:cubicBezTo>
                    <a:pt x="3478" y="8930"/>
                    <a:pt x="2954" y="10371"/>
                    <a:pt x="3013" y="11847"/>
                  </a:cubicBezTo>
                  <a:cubicBezTo>
                    <a:pt x="3049" y="12561"/>
                    <a:pt x="3132" y="13264"/>
                    <a:pt x="3323" y="13978"/>
                  </a:cubicBezTo>
                  <a:cubicBezTo>
                    <a:pt x="3311" y="13978"/>
                    <a:pt x="3311" y="13966"/>
                    <a:pt x="3299" y="13966"/>
                  </a:cubicBezTo>
                  <a:cubicBezTo>
                    <a:pt x="2620" y="13704"/>
                    <a:pt x="2466" y="12835"/>
                    <a:pt x="2204" y="12145"/>
                  </a:cubicBezTo>
                  <a:cubicBezTo>
                    <a:pt x="2085" y="11859"/>
                    <a:pt x="1942" y="11609"/>
                    <a:pt x="1799" y="11347"/>
                  </a:cubicBezTo>
                  <a:cubicBezTo>
                    <a:pt x="751" y="13038"/>
                    <a:pt x="1" y="14824"/>
                    <a:pt x="13" y="16514"/>
                  </a:cubicBezTo>
                  <a:cubicBezTo>
                    <a:pt x="37" y="20491"/>
                    <a:pt x="4668" y="19729"/>
                    <a:pt x="7061" y="22289"/>
                  </a:cubicBezTo>
                  <a:cubicBezTo>
                    <a:pt x="9014" y="24372"/>
                    <a:pt x="8752" y="28861"/>
                    <a:pt x="11741" y="29968"/>
                  </a:cubicBezTo>
                  <a:cubicBezTo>
                    <a:pt x="12549" y="30266"/>
                    <a:pt x="13405" y="30413"/>
                    <a:pt x="14261" y="30413"/>
                  </a:cubicBezTo>
                  <a:cubicBezTo>
                    <a:pt x="14945" y="30413"/>
                    <a:pt x="15628" y="30320"/>
                    <a:pt x="16289" y="30135"/>
                  </a:cubicBezTo>
                  <a:cubicBezTo>
                    <a:pt x="16098" y="30064"/>
                    <a:pt x="15920" y="29992"/>
                    <a:pt x="15741" y="29897"/>
                  </a:cubicBezTo>
                  <a:cubicBezTo>
                    <a:pt x="15455" y="29766"/>
                    <a:pt x="15181" y="29611"/>
                    <a:pt x="14967" y="29397"/>
                  </a:cubicBezTo>
                  <a:cubicBezTo>
                    <a:pt x="14765" y="29159"/>
                    <a:pt x="14646" y="28813"/>
                    <a:pt x="14765" y="28528"/>
                  </a:cubicBezTo>
                  <a:cubicBezTo>
                    <a:pt x="14891" y="28195"/>
                    <a:pt x="15272" y="28039"/>
                    <a:pt x="15619" y="28039"/>
                  </a:cubicBezTo>
                  <a:cubicBezTo>
                    <a:pt x="15632" y="28039"/>
                    <a:pt x="15645" y="28039"/>
                    <a:pt x="15658" y="28040"/>
                  </a:cubicBezTo>
                  <a:cubicBezTo>
                    <a:pt x="16027" y="28040"/>
                    <a:pt x="16372" y="28182"/>
                    <a:pt x="16729" y="28278"/>
                  </a:cubicBezTo>
                  <a:cubicBezTo>
                    <a:pt x="17076" y="28370"/>
                    <a:pt x="17430" y="28412"/>
                    <a:pt x="17785" y="28412"/>
                  </a:cubicBezTo>
                  <a:cubicBezTo>
                    <a:pt x="18442" y="28412"/>
                    <a:pt x="19103" y="28267"/>
                    <a:pt x="19730" y="28028"/>
                  </a:cubicBezTo>
                  <a:cubicBezTo>
                    <a:pt x="21051" y="26611"/>
                    <a:pt x="21873" y="24765"/>
                    <a:pt x="22587" y="22944"/>
                  </a:cubicBezTo>
                  <a:cubicBezTo>
                    <a:pt x="22873" y="22277"/>
                    <a:pt x="23123" y="21610"/>
                    <a:pt x="23373" y="20920"/>
                  </a:cubicBezTo>
                  <a:cubicBezTo>
                    <a:pt x="23320" y="20910"/>
                    <a:pt x="23248" y="20906"/>
                    <a:pt x="23159" y="20906"/>
                  </a:cubicBezTo>
                  <a:cubicBezTo>
                    <a:pt x="22486" y="20906"/>
                    <a:pt x="20906" y="21160"/>
                    <a:pt x="20432" y="21265"/>
                  </a:cubicBezTo>
                  <a:cubicBezTo>
                    <a:pt x="20309" y="21289"/>
                    <a:pt x="20179" y="21303"/>
                    <a:pt x="20049" y="21303"/>
                  </a:cubicBezTo>
                  <a:cubicBezTo>
                    <a:pt x="19613" y="21303"/>
                    <a:pt x="19175" y="21153"/>
                    <a:pt x="18991" y="20777"/>
                  </a:cubicBezTo>
                  <a:cubicBezTo>
                    <a:pt x="18789" y="20420"/>
                    <a:pt x="18908" y="19967"/>
                    <a:pt x="19182" y="19658"/>
                  </a:cubicBezTo>
                  <a:cubicBezTo>
                    <a:pt x="19432" y="19348"/>
                    <a:pt x="19825" y="19169"/>
                    <a:pt x="20194" y="19038"/>
                  </a:cubicBezTo>
                  <a:cubicBezTo>
                    <a:pt x="21111" y="18693"/>
                    <a:pt x="22111" y="18586"/>
                    <a:pt x="23051" y="18324"/>
                  </a:cubicBezTo>
                  <a:cubicBezTo>
                    <a:pt x="23552" y="18193"/>
                    <a:pt x="24052" y="17979"/>
                    <a:pt x="24492" y="17705"/>
                  </a:cubicBezTo>
                  <a:cubicBezTo>
                    <a:pt x="25421" y="14871"/>
                    <a:pt x="26171" y="11978"/>
                    <a:pt x="26671" y="9061"/>
                  </a:cubicBezTo>
                  <a:lnTo>
                    <a:pt x="26671" y="9061"/>
                  </a:lnTo>
                  <a:cubicBezTo>
                    <a:pt x="26207" y="9228"/>
                    <a:pt x="25778" y="9359"/>
                    <a:pt x="25552" y="9466"/>
                  </a:cubicBezTo>
                  <a:cubicBezTo>
                    <a:pt x="25254" y="9597"/>
                    <a:pt x="24956" y="9740"/>
                    <a:pt x="24671" y="9763"/>
                  </a:cubicBezTo>
                  <a:cubicBezTo>
                    <a:pt x="24349" y="9752"/>
                    <a:pt x="24016" y="9561"/>
                    <a:pt x="23956" y="9240"/>
                  </a:cubicBezTo>
                  <a:cubicBezTo>
                    <a:pt x="23873" y="8799"/>
                    <a:pt x="24349" y="8454"/>
                    <a:pt x="24766" y="8263"/>
                  </a:cubicBezTo>
                  <a:cubicBezTo>
                    <a:pt x="25195" y="8049"/>
                    <a:pt x="26111" y="7489"/>
                    <a:pt x="26969" y="7216"/>
                  </a:cubicBezTo>
                  <a:cubicBezTo>
                    <a:pt x="27266" y="4834"/>
                    <a:pt x="27350" y="2417"/>
                    <a:pt x="27207" y="0"/>
                  </a:cubicBezTo>
                  <a:close/>
                </a:path>
              </a:pathLst>
            </a:custGeom>
            <a:solidFill>
              <a:srgbClr val="346C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63"/>
            <p:cNvSpPr/>
            <p:nvPr/>
          </p:nvSpPr>
          <p:spPr>
            <a:xfrm>
              <a:off x="7380125" y="3614025"/>
              <a:ext cx="409600" cy="434300"/>
            </a:xfrm>
            <a:custGeom>
              <a:avLst/>
              <a:gdLst/>
              <a:ahLst/>
              <a:cxnLst/>
              <a:rect l="l" t="t" r="r" b="b"/>
              <a:pathLst>
                <a:path w="16384" h="17372" extrusionOk="0">
                  <a:moveTo>
                    <a:pt x="16383" y="0"/>
                  </a:moveTo>
                  <a:lnTo>
                    <a:pt x="11764" y="3846"/>
                  </a:lnTo>
                  <a:cubicBezTo>
                    <a:pt x="10216" y="5120"/>
                    <a:pt x="8704" y="6418"/>
                    <a:pt x="7227" y="7787"/>
                  </a:cubicBezTo>
                  <a:cubicBezTo>
                    <a:pt x="5775" y="9168"/>
                    <a:pt x="4358" y="10609"/>
                    <a:pt x="3108" y="12204"/>
                  </a:cubicBezTo>
                  <a:cubicBezTo>
                    <a:pt x="1858" y="13788"/>
                    <a:pt x="774" y="15514"/>
                    <a:pt x="0" y="17371"/>
                  </a:cubicBezTo>
                  <a:cubicBezTo>
                    <a:pt x="1084" y="15669"/>
                    <a:pt x="2298" y="14109"/>
                    <a:pt x="3632" y="12633"/>
                  </a:cubicBezTo>
                  <a:cubicBezTo>
                    <a:pt x="4953" y="11168"/>
                    <a:pt x="6370" y="9763"/>
                    <a:pt x="7823" y="8406"/>
                  </a:cubicBezTo>
                  <a:lnTo>
                    <a:pt x="12216" y="4334"/>
                  </a:lnTo>
                  <a:cubicBezTo>
                    <a:pt x="13669" y="2965"/>
                    <a:pt x="15097" y="1548"/>
                    <a:pt x="16383" y="0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63"/>
            <p:cNvSpPr/>
            <p:nvPr/>
          </p:nvSpPr>
          <p:spPr>
            <a:xfrm>
              <a:off x="7360175" y="3726525"/>
              <a:ext cx="47350" cy="209875"/>
            </a:xfrm>
            <a:custGeom>
              <a:avLst/>
              <a:gdLst/>
              <a:ahLst/>
              <a:cxnLst/>
              <a:rect l="l" t="t" r="r" b="b"/>
              <a:pathLst>
                <a:path w="1894" h="8395" extrusionOk="0">
                  <a:moveTo>
                    <a:pt x="512" y="1"/>
                  </a:moveTo>
                  <a:cubicBezTo>
                    <a:pt x="179" y="656"/>
                    <a:pt x="36" y="1406"/>
                    <a:pt x="24" y="2156"/>
                  </a:cubicBezTo>
                  <a:cubicBezTo>
                    <a:pt x="1" y="2894"/>
                    <a:pt x="96" y="3644"/>
                    <a:pt x="239" y="4358"/>
                  </a:cubicBezTo>
                  <a:cubicBezTo>
                    <a:pt x="405" y="5073"/>
                    <a:pt x="620" y="5751"/>
                    <a:pt x="870" y="6442"/>
                  </a:cubicBezTo>
                  <a:cubicBezTo>
                    <a:pt x="1120" y="7121"/>
                    <a:pt x="1417" y="7823"/>
                    <a:pt x="1894" y="8395"/>
                  </a:cubicBezTo>
                  <a:cubicBezTo>
                    <a:pt x="1751" y="7680"/>
                    <a:pt x="1655" y="6990"/>
                    <a:pt x="1525" y="6275"/>
                  </a:cubicBezTo>
                  <a:cubicBezTo>
                    <a:pt x="1405" y="5561"/>
                    <a:pt x="1251" y="4858"/>
                    <a:pt x="1108" y="4180"/>
                  </a:cubicBezTo>
                  <a:cubicBezTo>
                    <a:pt x="953" y="3489"/>
                    <a:pt x="810" y="2811"/>
                    <a:pt x="703" y="2120"/>
                  </a:cubicBezTo>
                  <a:cubicBezTo>
                    <a:pt x="596" y="1429"/>
                    <a:pt x="536" y="739"/>
                    <a:pt x="512" y="1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63"/>
            <p:cNvSpPr/>
            <p:nvPr/>
          </p:nvSpPr>
          <p:spPr>
            <a:xfrm>
              <a:off x="7535500" y="3669675"/>
              <a:ext cx="24125" cy="112550"/>
            </a:xfrm>
            <a:custGeom>
              <a:avLst/>
              <a:gdLst/>
              <a:ahLst/>
              <a:cxnLst/>
              <a:rect l="l" t="t" r="r" b="b"/>
              <a:pathLst>
                <a:path w="965" h="4502" extrusionOk="0">
                  <a:moveTo>
                    <a:pt x="655" y="1"/>
                  </a:moveTo>
                  <a:cubicBezTo>
                    <a:pt x="381" y="334"/>
                    <a:pt x="238" y="715"/>
                    <a:pt x="131" y="1108"/>
                  </a:cubicBezTo>
                  <a:cubicBezTo>
                    <a:pt x="48" y="1489"/>
                    <a:pt x="0" y="1894"/>
                    <a:pt x="24" y="2299"/>
                  </a:cubicBezTo>
                  <a:cubicBezTo>
                    <a:pt x="60" y="2703"/>
                    <a:pt x="131" y="3096"/>
                    <a:pt x="286" y="3477"/>
                  </a:cubicBezTo>
                  <a:cubicBezTo>
                    <a:pt x="429" y="3846"/>
                    <a:pt x="619" y="4204"/>
                    <a:pt x="917" y="4501"/>
                  </a:cubicBezTo>
                  <a:cubicBezTo>
                    <a:pt x="965" y="4084"/>
                    <a:pt x="953" y="3715"/>
                    <a:pt x="941" y="3322"/>
                  </a:cubicBezTo>
                  <a:cubicBezTo>
                    <a:pt x="941" y="2953"/>
                    <a:pt x="905" y="2596"/>
                    <a:pt x="893" y="2239"/>
                  </a:cubicBezTo>
                  <a:cubicBezTo>
                    <a:pt x="881" y="1882"/>
                    <a:pt x="846" y="1525"/>
                    <a:pt x="822" y="1156"/>
                  </a:cubicBezTo>
                  <a:cubicBezTo>
                    <a:pt x="786" y="798"/>
                    <a:pt x="738" y="417"/>
                    <a:pt x="655" y="1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63"/>
            <p:cNvSpPr/>
            <p:nvPr/>
          </p:nvSpPr>
          <p:spPr>
            <a:xfrm>
              <a:off x="7638175" y="3837225"/>
              <a:ext cx="106900" cy="26300"/>
            </a:xfrm>
            <a:custGeom>
              <a:avLst/>
              <a:gdLst/>
              <a:ahLst/>
              <a:cxnLst/>
              <a:rect l="l" t="t" r="r" b="b"/>
              <a:pathLst>
                <a:path w="4276" h="1052" extrusionOk="0">
                  <a:moveTo>
                    <a:pt x="492" y="0"/>
                  </a:moveTo>
                  <a:cubicBezTo>
                    <a:pt x="335" y="0"/>
                    <a:pt x="172" y="4"/>
                    <a:pt x="1" y="14"/>
                  </a:cubicBezTo>
                  <a:cubicBezTo>
                    <a:pt x="275" y="335"/>
                    <a:pt x="608" y="538"/>
                    <a:pt x="977" y="692"/>
                  </a:cubicBezTo>
                  <a:cubicBezTo>
                    <a:pt x="1323" y="835"/>
                    <a:pt x="1704" y="931"/>
                    <a:pt x="2073" y="990"/>
                  </a:cubicBezTo>
                  <a:cubicBezTo>
                    <a:pt x="2299" y="1028"/>
                    <a:pt x="2530" y="1051"/>
                    <a:pt x="2771" y="1051"/>
                  </a:cubicBezTo>
                  <a:cubicBezTo>
                    <a:pt x="2911" y="1051"/>
                    <a:pt x="3055" y="1043"/>
                    <a:pt x="3204" y="1026"/>
                  </a:cubicBezTo>
                  <a:cubicBezTo>
                    <a:pt x="3585" y="990"/>
                    <a:pt x="4049" y="823"/>
                    <a:pt x="4275" y="466"/>
                  </a:cubicBezTo>
                  <a:lnTo>
                    <a:pt x="4275" y="466"/>
                  </a:lnTo>
                  <a:cubicBezTo>
                    <a:pt x="4221" y="469"/>
                    <a:pt x="4169" y="471"/>
                    <a:pt x="4117" y="471"/>
                  </a:cubicBezTo>
                  <a:cubicBezTo>
                    <a:pt x="3787" y="471"/>
                    <a:pt x="3516" y="409"/>
                    <a:pt x="3228" y="347"/>
                  </a:cubicBezTo>
                  <a:cubicBezTo>
                    <a:pt x="2906" y="252"/>
                    <a:pt x="2549" y="169"/>
                    <a:pt x="2192" y="121"/>
                  </a:cubicBezTo>
                  <a:cubicBezTo>
                    <a:pt x="1835" y="61"/>
                    <a:pt x="1477" y="38"/>
                    <a:pt x="1120" y="14"/>
                  </a:cubicBezTo>
                  <a:cubicBezTo>
                    <a:pt x="914" y="7"/>
                    <a:pt x="708" y="0"/>
                    <a:pt x="492" y="0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63"/>
            <p:cNvSpPr/>
            <p:nvPr/>
          </p:nvSpPr>
          <p:spPr>
            <a:xfrm>
              <a:off x="7476250" y="4028650"/>
              <a:ext cx="172375" cy="88950"/>
            </a:xfrm>
            <a:custGeom>
              <a:avLst/>
              <a:gdLst/>
              <a:ahLst/>
              <a:cxnLst/>
              <a:rect l="l" t="t" r="r" b="b"/>
              <a:pathLst>
                <a:path w="6895" h="3558" extrusionOk="0">
                  <a:moveTo>
                    <a:pt x="1" y="1"/>
                  </a:moveTo>
                  <a:cubicBezTo>
                    <a:pt x="227" y="655"/>
                    <a:pt x="525" y="1286"/>
                    <a:pt x="1001" y="1846"/>
                  </a:cubicBezTo>
                  <a:cubicBezTo>
                    <a:pt x="1454" y="2406"/>
                    <a:pt x="2073" y="2870"/>
                    <a:pt x="2739" y="3132"/>
                  </a:cubicBezTo>
                  <a:cubicBezTo>
                    <a:pt x="3418" y="3418"/>
                    <a:pt x="4132" y="3525"/>
                    <a:pt x="4823" y="3549"/>
                  </a:cubicBezTo>
                  <a:cubicBezTo>
                    <a:pt x="4941" y="3555"/>
                    <a:pt x="5059" y="3558"/>
                    <a:pt x="5177" y="3558"/>
                  </a:cubicBezTo>
                  <a:cubicBezTo>
                    <a:pt x="5757" y="3558"/>
                    <a:pt x="6330" y="3485"/>
                    <a:pt x="6895" y="3346"/>
                  </a:cubicBezTo>
                  <a:cubicBezTo>
                    <a:pt x="6228" y="3156"/>
                    <a:pt x="5561" y="3037"/>
                    <a:pt x="4918" y="2882"/>
                  </a:cubicBezTo>
                  <a:cubicBezTo>
                    <a:pt x="4263" y="2739"/>
                    <a:pt x="3656" y="2572"/>
                    <a:pt x="3073" y="2334"/>
                  </a:cubicBezTo>
                  <a:cubicBezTo>
                    <a:pt x="2489" y="2096"/>
                    <a:pt x="1954" y="1798"/>
                    <a:pt x="1477" y="1382"/>
                  </a:cubicBezTo>
                  <a:cubicBezTo>
                    <a:pt x="989" y="965"/>
                    <a:pt x="525" y="453"/>
                    <a:pt x="1" y="1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63"/>
            <p:cNvSpPr/>
            <p:nvPr/>
          </p:nvSpPr>
          <p:spPr>
            <a:xfrm>
              <a:off x="6270450" y="4377575"/>
              <a:ext cx="498300" cy="617875"/>
            </a:xfrm>
            <a:custGeom>
              <a:avLst/>
              <a:gdLst/>
              <a:ahLst/>
              <a:cxnLst/>
              <a:rect l="l" t="t" r="r" b="b"/>
              <a:pathLst>
                <a:path w="19932" h="24715" extrusionOk="0">
                  <a:moveTo>
                    <a:pt x="16789" y="1"/>
                  </a:moveTo>
                  <a:cubicBezTo>
                    <a:pt x="15939" y="1"/>
                    <a:pt x="15288" y="129"/>
                    <a:pt x="15288" y="129"/>
                  </a:cubicBezTo>
                  <a:cubicBezTo>
                    <a:pt x="12621" y="688"/>
                    <a:pt x="10824" y="1772"/>
                    <a:pt x="8990" y="3510"/>
                  </a:cubicBezTo>
                  <a:cubicBezTo>
                    <a:pt x="9087" y="3508"/>
                    <a:pt x="9184" y="3507"/>
                    <a:pt x="9282" y="3507"/>
                  </a:cubicBezTo>
                  <a:cubicBezTo>
                    <a:pt x="9736" y="3507"/>
                    <a:pt x="10194" y="3528"/>
                    <a:pt x="10645" y="3558"/>
                  </a:cubicBezTo>
                  <a:cubicBezTo>
                    <a:pt x="10693" y="3748"/>
                    <a:pt x="10597" y="3962"/>
                    <a:pt x="10466" y="4093"/>
                  </a:cubicBezTo>
                  <a:cubicBezTo>
                    <a:pt x="10312" y="4224"/>
                    <a:pt x="10133" y="4320"/>
                    <a:pt x="9942" y="4391"/>
                  </a:cubicBezTo>
                  <a:cubicBezTo>
                    <a:pt x="9561" y="4534"/>
                    <a:pt x="9157" y="4641"/>
                    <a:pt x="8740" y="4713"/>
                  </a:cubicBezTo>
                  <a:cubicBezTo>
                    <a:pt x="8383" y="4772"/>
                    <a:pt x="8037" y="4808"/>
                    <a:pt x="7680" y="4867"/>
                  </a:cubicBezTo>
                  <a:cubicBezTo>
                    <a:pt x="5954" y="6796"/>
                    <a:pt x="4704" y="9142"/>
                    <a:pt x="3680" y="11535"/>
                  </a:cubicBezTo>
                  <a:cubicBezTo>
                    <a:pt x="4263" y="11344"/>
                    <a:pt x="4835" y="11166"/>
                    <a:pt x="5430" y="10963"/>
                  </a:cubicBezTo>
                  <a:lnTo>
                    <a:pt x="5430" y="10963"/>
                  </a:lnTo>
                  <a:cubicBezTo>
                    <a:pt x="4739" y="12178"/>
                    <a:pt x="3787" y="13249"/>
                    <a:pt x="2680" y="14095"/>
                  </a:cubicBezTo>
                  <a:cubicBezTo>
                    <a:pt x="1429" y="17536"/>
                    <a:pt x="525" y="21107"/>
                    <a:pt x="1" y="24715"/>
                  </a:cubicBezTo>
                  <a:cubicBezTo>
                    <a:pt x="1108" y="22131"/>
                    <a:pt x="3406" y="20238"/>
                    <a:pt x="5811" y="18762"/>
                  </a:cubicBezTo>
                  <a:cubicBezTo>
                    <a:pt x="5894" y="18702"/>
                    <a:pt x="5990" y="18667"/>
                    <a:pt x="6073" y="18607"/>
                  </a:cubicBezTo>
                  <a:cubicBezTo>
                    <a:pt x="6228" y="17250"/>
                    <a:pt x="6359" y="15881"/>
                    <a:pt x="6942" y="14654"/>
                  </a:cubicBezTo>
                  <a:cubicBezTo>
                    <a:pt x="7502" y="15571"/>
                    <a:pt x="7609" y="16643"/>
                    <a:pt x="7597" y="17726"/>
                  </a:cubicBezTo>
                  <a:cubicBezTo>
                    <a:pt x="9454" y="16678"/>
                    <a:pt x="11347" y="15690"/>
                    <a:pt x="13026" y="14392"/>
                  </a:cubicBezTo>
                  <a:cubicBezTo>
                    <a:pt x="13752" y="13821"/>
                    <a:pt x="14419" y="13214"/>
                    <a:pt x="15050" y="12547"/>
                  </a:cubicBezTo>
                  <a:cubicBezTo>
                    <a:pt x="15312" y="11106"/>
                    <a:pt x="15538" y="9654"/>
                    <a:pt x="15717" y="8213"/>
                  </a:cubicBezTo>
                  <a:cubicBezTo>
                    <a:pt x="16312" y="8701"/>
                    <a:pt x="16658" y="9439"/>
                    <a:pt x="16908" y="10177"/>
                  </a:cubicBezTo>
                  <a:cubicBezTo>
                    <a:pt x="18705" y="7451"/>
                    <a:pt x="19801" y="4260"/>
                    <a:pt x="19932" y="998"/>
                  </a:cubicBezTo>
                  <a:cubicBezTo>
                    <a:pt x="19119" y="185"/>
                    <a:pt x="17810" y="1"/>
                    <a:pt x="16789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63"/>
            <p:cNvSpPr/>
            <p:nvPr/>
          </p:nvSpPr>
          <p:spPr>
            <a:xfrm>
              <a:off x="6352900" y="4414125"/>
              <a:ext cx="386975" cy="408400"/>
            </a:xfrm>
            <a:custGeom>
              <a:avLst/>
              <a:gdLst/>
              <a:ahLst/>
              <a:cxnLst/>
              <a:rect l="l" t="t" r="r" b="b"/>
              <a:pathLst>
                <a:path w="15479" h="16336" extrusionOk="0">
                  <a:moveTo>
                    <a:pt x="15479" y="0"/>
                  </a:moveTo>
                  <a:cubicBezTo>
                    <a:pt x="13848" y="965"/>
                    <a:pt x="12336" y="2096"/>
                    <a:pt x="10859" y="3286"/>
                  </a:cubicBezTo>
                  <a:cubicBezTo>
                    <a:pt x="9395" y="4489"/>
                    <a:pt x="8014" y="5798"/>
                    <a:pt x="6704" y="7168"/>
                  </a:cubicBezTo>
                  <a:cubicBezTo>
                    <a:pt x="5406" y="8549"/>
                    <a:pt x="4168" y="10001"/>
                    <a:pt x="3049" y="11525"/>
                  </a:cubicBezTo>
                  <a:cubicBezTo>
                    <a:pt x="1918" y="13061"/>
                    <a:pt x="882" y="14657"/>
                    <a:pt x="1" y="16335"/>
                  </a:cubicBezTo>
                  <a:cubicBezTo>
                    <a:pt x="1191" y="14859"/>
                    <a:pt x="2370" y="13395"/>
                    <a:pt x="3573" y="11966"/>
                  </a:cubicBezTo>
                  <a:cubicBezTo>
                    <a:pt x="4799" y="10537"/>
                    <a:pt x="6049" y="9132"/>
                    <a:pt x="7347" y="7775"/>
                  </a:cubicBezTo>
                  <a:cubicBezTo>
                    <a:pt x="8621" y="6429"/>
                    <a:pt x="9966" y="5096"/>
                    <a:pt x="11312" y="3810"/>
                  </a:cubicBezTo>
                  <a:cubicBezTo>
                    <a:pt x="12669" y="2512"/>
                    <a:pt x="14074" y="1250"/>
                    <a:pt x="15479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63"/>
            <p:cNvSpPr/>
            <p:nvPr/>
          </p:nvSpPr>
          <p:spPr>
            <a:xfrm>
              <a:off x="6573775" y="4575450"/>
              <a:ext cx="24425" cy="84550"/>
            </a:xfrm>
            <a:custGeom>
              <a:avLst/>
              <a:gdLst/>
              <a:ahLst/>
              <a:cxnLst/>
              <a:rect l="l" t="t" r="r" b="b"/>
              <a:pathLst>
                <a:path w="977" h="3382" extrusionOk="0">
                  <a:moveTo>
                    <a:pt x="834" y="0"/>
                  </a:moveTo>
                  <a:cubicBezTo>
                    <a:pt x="584" y="226"/>
                    <a:pt x="429" y="488"/>
                    <a:pt x="310" y="774"/>
                  </a:cubicBezTo>
                  <a:cubicBezTo>
                    <a:pt x="191" y="1048"/>
                    <a:pt x="95" y="1322"/>
                    <a:pt x="60" y="1608"/>
                  </a:cubicBezTo>
                  <a:cubicBezTo>
                    <a:pt x="12" y="1893"/>
                    <a:pt x="0" y="2191"/>
                    <a:pt x="24" y="2489"/>
                  </a:cubicBezTo>
                  <a:cubicBezTo>
                    <a:pt x="60" y="2786"/>
                    <a:pt x="119" y="3084"/>
                    <a:pt x="274" y="3382"/>
                  </a:cubicBezTo>
                  <a:cubicBezTo>
                    <a:pt x="488" y="3108"/>
                    <a:pt x="607" y="2846"/>
                    <a:pt x="715" y="2572"/>
                  </a:cubicBezTo>
                  <a:cubicBezTo>
                    <a:pt x="798" y="2310"/>
                    <a:pt x="869" y="2036"/>
                    <a:pt x="917" y="1762"/>
                  </a:cubicBezTo>
                  <a:cubicBezTo>
                    <a:pt x="965" y="1477"/>
                    <a:pt x="977" y="1191"/>
                    <a:pt x="977" y="905"/>
                  </a:cubicBezTo>
                  <a:cubicBezTo>
                    <a:pt x="965" y="607"/>
                    <a:pt x="929" y="334"/>
                    <a:pt x="834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63"/>
            <p:cNvSpPr/>
            <p:nvPr/>
          </p:nvSpPr>
          <p:spPr>
            <a:xfrm>
              <a:off x="6690150" y="4457875"/>
              <a:ext cx="24725" cy="84550"/>
            </a:xfrm>
            <a:custGeom>
              <a:avLst/>
              <a:gdLst/>
              <a:ahLst/>
              <a:cxnLst/>
              <a:rect l="l" t="t" r="r" b="b"/>
              <a:pathLst>
                <a:path w="989" h="3382" extrusionOk="0">
                  <a:moveTo>
                    <a:pt x="834" y="0"/>
                  </a:moveTo>
                  <a:cubicBezTo>
                    <a:pt x="596" y="227"/>
                    <a:pt x="429" y="488"/>
                    <a:pt x="310" y="774"/>
                  </a:cubicBezTo>
                  <a:cubicBezTo>
                    <a:pt x="191" y="1048"/>
                    <a:pt x="108" y="1322"/>
                    <a:pt x="60" y="1608"/>
                  </a:cubicBezTo>
                  <a:cubicBezTo>
                    <a:pt x="12" y="1893"/>
                    <a:pt x="1" y="2191"/>
                    <a:pt x="36" y="2489"/>
                  </a:cubicBezTo>
                  <a:cubicBezTo>
                    <a:pt x="60" y="2786"/>
                    <a:pt x="120" y="3084"/>
                    <a:pt x="286" y="3382"/>
                  </a:cubicBezTo>
                  <a:cubicBezTo>
                    <a:pt x="489" y="3108"/>
                    <a:pt x="608" y="2846"/>
                    <a:pt x="715" y="2572"/>
                  </a:cubicBezTo>
                  <a:cubicBezTo>
                    <a:pt x="798" y="2310"/>
                    <a:pt x="882" y="2036"/>
                    <a:pt x="929" y="1762"/>
                  </a:cubicBezTo>
                  <a:cubicBezTo>
                    <a:pt x="965" y="1477"/>
                    <a:pt x="989" y="1191"/>
                    <a:pt x="989" y="905"/>
                  </a:cubicBezTo>
                  <a:cubicBezTo>
                    <a:pt x="965" y="608"/>
                    <a:pt x="941" y="334"/>
                    <a:pt x="834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63"/>
            <p:cNvSpPr/>
            <p:nvPr/>
          </p:nvSpPr>
          <p:spPr>
            <a:xfrm>
              <a:off x="6452925" y="4534400"/>
              <a:ext cx="78000" cy="40175"/>
            </a:xfrm>
            <a:custGeom>
              <a:avLst/>
              <a:gdLst/>
              <a:ahLst/>
              <a:cxnLst/>
              <a:rect l="l" t="t" r="r" b="b"/>
              <a:pathLst>
                <a:path w="3120" h="1607" extrusionOk="0">
                  <a:moveTo>
                    <a:pt x="2908" y="0"/>
                  </a:moveTo>
                  <a:cubicBezTo>
                    <a:pt x="2649" y="0"/>
                    <a:pt x="2412" y="47"/>
                    <a:pt x="2167" y="94"/>
                  </a:cubicBezTo>
                  <a:cubicBezTo>
                    <a:pt x="1881" y="166"/>
                    <a:pt x="1596" y="273"/>
                    <a:pt x="1346" y="404"/>
                  </a:cubicBezTo>
                  <a:cubicBezTo>
                    <a:pt x="1096" y="523"/>
                    <a:pt x="846" y="690"/>
                    <a:pt x="619" y="880"/>
                  </a:cubicBezTo>
                  <a:cubicBezTo>
                    <a:pt x="393" y="1095"/>
                    <a:pt x="167" y="1297"/>
                    <a:pt x="0" y="1595"/>
                  </a:cubicBezTo>
                  <a:cubicBezTo>
                    <a:pt x="78" y="1603"/>
                    <a:pt x="154" y="1607"/>
                    <a:pt x="229" y="1607"/>
                  </a:cubicBezTo>
                  <a:cubicBezTo>
                    <a:pt x="473" y="1607"/>
                    <a:pt x="701" y="1566"/>
                    <a:pt x="929" y="1511"/>
                  </a:cubicBezTo>
                  <a:cubicBezTo>
                    <a:pt x="1215" y="1440"/>
                    <a:pt x="1500" y="1333"/>
                    <a:pt x="1750" y="1202"/>
                  </a:cubicBezTo>
                  <a:cubicBezTo>
                    <a:pt x="2024" y="1059"/>
                    <a:pt x="2274" y="904"/>
                    <a:pt x="2501" y="702"/>
                  </a:cubicBezTo>
                  <a:cubicBezTo>
                    <a:pt x="2739" y="511"/>
                    <a:pt x="2941" y="309"/>
                    <a:pt x="3120" y="11"/>
                  </a:cubicBezTo>
                  <a:cubicBezTo>
                    <a:pt x="3047" y="4"/>
                    <a:pt x="2977" y="0"/>
                    <a:pt x="2908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63"/>
            <p:cNvSpPr/>
            <p:nvPr/>
          </p:nvSpPr>
          <p:spPr>
            <a:xfrm>
              <a:off x="6594000" y="4425375"/>
              <a:ext cx="88150" cy="21900"/>
            </a:xfrm>
            <a:custGeom>
              <a:avLst/>
              <a:gdLst/>
              <a:ahLst/>
              <a:cxnLst/>
              <a:rect l="l" t="t" r="r" b="b"/>
              <a:pathLst>
                <a:path w="3526" h="876" extrusionOk="0">
                  <a:moveTo>
                    <a:pt x="1858" y="0"/>
                  </a:moveTo>
                  <a:cubicBezTo>
                    <a:pt x="1818" y="0"/>
                    <a:pt x="1779" y="1"/>
                    <a:pt x="1739" y="3"/>
                  </a:cubicBezTo>
                  <a:cubicBezTo>
                    <a:pt x="1453" y="3"/>
                    <a:pt x="1156" y="50"/>
                    <a:pt x="870" y="122"/>
                  </a:cubicBezTo>
                  <a:cubicBezTo>
                    <a:pt x="584" y="205"/>
                    <a:pt x="287" y="300"/>
                    <a:pt x="1" y="503"/>
                  </a:cubicBezTo>
                  <a:cubicBezTo>
                    <a:pt x="298" y="681"/>
                    <a:pt x="596" y="753"/>
                    <a:pt x="894" y="812"/>
                  </a:cubicBezTo>
                  <a:cubicBezTo>
                    <a:pt x="1125" y="858"/>
                    <a:pt x="1348" y="876"/>
                    <a:pt x="1576" y="876"/>
                  </a:cubicBezTo>
                  <a:cubicBezTo>
                    <a:pt x="1642" y="876"/>
                    <a:pt x="1708" y="874"/>
                    <a:pt x="1775" y="872"/>
                  </a:cubicBezTo>
                  <a:cubicBezTo>
                    <a:pt x="2073" y="860"/>
                    <a:pt x="2370" y="812"/>
                    <a:pt x="2656" y="741"/>
                  </a:cubicBezTo>
                  <a:cubicBezTo>
                    <a:pt x="2954" y="657"/>
                    <a:pt x="3239" y="562"/>
                    <a:pt x="3525" y="360"/>
                  </a:cubicBezTo>
                  <a:cubicBezTo>
                    <a:pt x="3227" y="205"/>
                    <a:pt x="2930" y="110"/>
                    <a:pt x="2608" y="62"/>
                  </a:cubicBezTo>
                  <a:cubicBezTo>
                    <a:pt x="2351" y="31"/>
                    <a:pt x="2111" y="0"/>
                    <a:pt x="1858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63"/>
            <p:cNvSpPr/>
            <p:nvPr/>
          </p:nvSpPr>
          <p:spPr>
            <a:xfrm>
              <a:off x="6385050" y="4517400"/>
              <a:ext cx="76825" cy="133675"/>
            </a:xfrm>
            <a:custGeom>
              <a:avLst/>
              <a:gdLst/>
              <a:ahLst/>
              <a:cxnLst/>
              <a:rect l="l" t="t" r="r" b="b"/>
              <a:pathLst>
                <a:path w="3073" h="5347" extrusionOk="0">
                  <a:moveTo>
                    <a:pt x="3072" y="1"/>
                  </a:moveTo>
                  <a:cubicBezTo>
                    <a:pt x="2894" y="429"/>
                    <a:pt x="2596" y="822"/>
                    <a:pt x="2310" y="1191"/>
                  </a:cubicBezTo>
                  <a:cubicBezTo>
                    <a:pt x="1346" y="2453"/>
                    <a:pt x="334" y="3787"/>
                    <a:pt x="1" y="5346"/>
                  </a:cubicBezTo>
                  <a:cubicBezTo>
                    <a:pt x="370" y="4799"/>
                    <a:pt x="715" y="4227"/>
                    <a:pt x="1025" y="3644"/>
                  </a:cubicBezTo>
                  <a:cubicBezTo>
                    <a:pt x="1429" y="2906"/>
                    <a:pt x="1787" y="2120"/>
                    <a:pt x="2334" y="1477"/>
                  </a:cubicBezTo>
                  <a:cubicBezTo>
                    <a:pt x="2608" y="1179"/>
                    <a:pt x="2894" y="882"/>
                    <a:pt x="3013" y="489"/>
                  </a:cubicBezTo>
                  <a:lnTo>
                    <a:pt x="3072" y="1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63"/>
            <p:cNvSpPr/>
            <p:nvPr/>
          </p:nvSpPr>
          <p:spPr>
            <a:xfrm>
              <a:off x="6293075" y="4750475"/>
              <a:ext cx="48550" cy="176225"/>
            </a:xfrm>
            <a:custGeom>
              <a:avLst/>
              <a:gdLst/>
              <a:ahLst/>
              <a:cxnLst/>
              <a:rect l="l" t="t" r="r" b="b"/>
              <a:pathLst>
                <a:path w="1942" h="7049" extrusionOk="0">
                  <a:moveTo>
                    <a:pt x="1941" y="0"/>
                  </a:moveTo>
                  <a:cubicBezTo>
                    <a:pt x="1346" y="1215"/>
                    <a:pt x="929" y="2524"/>
                    <a:pt x="703" y="3846"/>
                  </a:cubicBezTo>
                  <a:cubicBezTo>
                    <a:pt x="524" y="4941"/>
                    <a:pt x="453" y="6049"/>
                    <a:pt x="1" y="7049"/>
                  </a:cubicBezTo>
                  <a:cubicBezTo>
                    <a:pt x="179" y="6727"/>
                    <a:pt x="441" y="6441"/>
                    <a:pt x="596" y="6096"/>
                  </a:cubicBezTo>
                  <a:cubicBezTo>
                    <a:pt x="870" y="5560"/>
                    <a:pt x="882" y="4953"/>
                    <a:pt x="941" y="4370"/>
                  </a:cubicBezTo>
                  <a:cubicBezTo>
                    <a:pt x="1060" y="3036"/>
                    <a:pt x="1310" y="1679"/>
                    <a:pt x="1775" y="417"/>
                  </a:cubicBezTo>
                  <a:lnTo>
                    <a:pt x="1941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63"/>
            <p:cNvSpPr/>
            <p:nvPr/>
          </p:nvSpPr>
          <p:spPr>
            <a:xfrm>
              <a:off x="7189925" y="4356200"/>
              <a:ext cx="574800" cy="436250"/>
            </a:xfrm>
            <a:custGeom>
              <a:avLst/>
              <a:gdLst/>
              <a:ahLst/>
              <a:cxnLst/>
              <a:rect l="l" t="t" r="r" b="b"/>
              <a:pathLst>
                <a:path w="22992" h="17450" extrusionOk="0">
                  <a:moveTo>
                    <a:pt x="6193" y="1"/>
                  </a:moveTo>
                  <a:cubicBezTo>
                    <a:pt x="4959" y="1"/>
                    <a:pt x="3770" y="238"/>
                    <a:pt x="2560" y="745"/>
                  </a:cubicBezTo>
                  <a:cubicBezTo>
                    <a:pt x="2560" y="745"/>
                    <a:pt x="2559" y="745"/>
                    <a:pt x="2558" y="745"/>
                  </a:cubicBezTo>
                  <a:cubicBezTo>
                    <a:pt x="2476" y="745"/>
                    <a:pt x="1" y="1952"/>
                    <a:pt x="48" y="3627"/>
                  </a:cubicBezTo>
                  <a:cubicBezTo>
                    <a:pt x="2167" y="5425"/>
                    <a:pt x="4405" y="6913"/>
                    <a:pt x="6727" y="8104"/>
                  </a:cubicBezTo>
                  <a:cubicBezTo>
                    <a:pt x="6608" y="7484"/>
                    <a:pt x="6513" y="6865"/>
                    <a:pt x="6727" y="6282"/>
                  </a:cubicBezTo>
                  <a:cubicBezTo>
                    <a:pt x="7489" y="7222"/>
                    <a:pt x="8227" y="8163"/>
                    <a:pt x="8930" y="9116"/>
                  </a:cubicBezTo>
                  <a:cubicBezTo>
                    <a:pt x="9597" y="9377"/>
                    <a:pt x="10299" y="9651"/>
                    <a:pt x="11002" y="9878"/>
                  </a:cubicBezTo>
                  <a:cubicBezTo>
                    <a:pt x="12633" y="10413"/>
                    <a:pt x="14347" y="10806"/>
                    <a:pt x="16062" y="11437"/>
                  </a:cubicBezTo>
                  <a:cubicBezTo>
                    <a:pt x="15835" y="10568"/>
                    <a:pt x="15633" y="9675"/>
                    <a:pt x="15847" y="8842"/>
                  </a:cubicBezTo>
                  <a:lnTo>
                    <a:pt x="15847" y="8842"/>
                  </a:lnTo>
                  <a:cubicBezTo>
                    <a:pt x="16669" y="9770"/>
                    <a:pt x="17098" y="10901"/>
                    <a:pt x="17455" y="12021"/>
                  </a:cubicBezTo>
                  <a:cubicBezTo>
                    <a:pt x="17526" y="12056"/>
                    <a:pt x="17621" y="12092"/>
                    <a:pt x="17693" y="12140"/>
                  </a:cubicBezTo>
                  <a:cubicBezTo>
                    <a:pt x="19895" y="13176"/>
                    <a:pt x="22086" y="14997"/>
                    <a:pt x="22991" y="17450"/>
                  </a:cubicBezTo>
                  <a:cubicBezTo>
                    <a:pt x="22562" y="14188"/>
                    <a:pt x="21300" y="10866"/>
                    <a:pt x="19241" y="7913"/>
                  </a:cubicBezTo>
                  <a:cubicBezTo>
                    <a:pt x="18050" y="7222"/>
                    <a:pt x="16907" y="6425"/>
                    <a:pt x="15859" y="5532"/>
                  </a:cubicBezTo>
                  <a:lnTo>
                    <a:pt x="15859" y="5532"/>
                  </a:lnTo>
                  <a:cubicBezTo>
                    <a:pt x="16431" y="5591"/>
                    <a:pt x="16990" y="5663"/>
                    <a:pt x="17562" y="5746"/>
                  </a:cubicBezTo>
                  <a:cubicBezTo>
                    <a:pt x="15847" y="3782"/>
                    <a:pt x="13680" y="2079"/>
                    <a:pt x="11204" y="1079"/>
                  </a:cubicBezTo>
                  <a:cubicBezTo>
                    <a:pt x="10894" y="1138"/>
                    <a:pt x="10585" y="1210"/>
                    <a:pt x="10263" y="1281"/>
                  </a:cubicBezTo>
                  <a:cubicBezTo>
                    <a:pt x="9894" y="1365"/>
                    <a:pt x="9513" y="1400"/>
                    <a:pt x="9120" y="1436"/>
                  </a:cubicBezTo>
                  <a:cubicBezTo>
                    <a:pt x="9047" y="1441"/>
                    <a:pt x="8973" y="1446"/>
                    <a:pt x="8896" y="1446"/>
                  </a:cubicBezTo>
                  <a:cubicBezTo>
                    <a:pt x="8786" y="1446"/>
                    <a:pt x="8673" y="1436"/>
                    <a:pt x="8561" y="1400"/>
                  </a:cubicBezTo>
                  <a:cubicBezTo>
                    <a:pt x="8358" y="1365"/>
                    <a:pt x="8180" y="1234"/>
                    <a:pt x="8108" y="1079"/>
                  </a:cubicBezTo>
                  <a:cubicBezTo>
                    <a:pt x="8513" y="865"/>
                    <a:pt x="8942" y="650"/>
                    <a:pt x="9394" y="472"/>
                  </a:cubicBezTo>
                  <a:cubicBezTo>
                    <a:pt x="8271" y="164"/>
                    <a:pt x="7217" y="1"/>
                    <a:pt x="6193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63"/>
            <p:cNvSpPr/>
            <p:nvPr/>
          </p:nvSpPr>
          <p:spPr>
            <a:xfrm>
              <a:off x="7216100" y="4433425"/>
              <a:ext cx="463475" cy="201875"/>
            </a:xfrm>
            <a:custGeom>
              <a:avLst/>
              <a:gdLst/>
              <a:ahLst/>
              <a:cxnLst/>
              <a:rect l="l" t="t" r="r" b="b"/>
              <a:pathLst>
                <a:path w="18539" h="8075" extrusionOk="0">
                  <a:moveTo>
                    <a:pt x="2427" y="0"/>
                  </a:moveTo>
                  <a:cubicBezTo>
                    <a:pt x="1606" y="0"/>
                    <a:pt x="794" y="60"/>
                    <a:pt x="1" y="193"/>
                  </a:cubicBezTo>
                  <a:cubicBezTo>
                    <a:pt x="1692" y="216"/>
                    <a:pt x="3370" y="395"/>
                    <a:pt x="5037" y="728"/>
                  </a:cubicBezTo>
                  <a:cubicBezTo>
                    <a:pt x="6704" y="1050"/>
                    <a:pt x="8335" y="1562"/>
                    <a:pt x="9919" y="2228"/>
                  </a:cubicBezTo>
                  <a:cubicBezTo>
                    <a:pt x="11490" y="2883"/>
                    <a:pt x="13026" y="3717"/>
                    <a:pt x="14467" y="4705"/>
                  </a:cubicBezTo>
                  <a:cubicBezTo>
                    <a:pt x="15920" y="5693"/>
                    <a:pt x="17253" y="6824"/>
                    <a:pt x="18539" y="8074"/>
                  </a:cubicBezTo>
                  <a:cubicBezTo>
                    <a:pt x="17479" y="6646"/>
                    <a:pt x="16181" y="5372"/>
                    <a:pt x="14765" y="4264"/>
                  </a:cubicBezTo>
                  <a:cubicBezTo>
                    <a:pt x="13336" y="3181"/>
                    <a:pt x="11776" y="2288"/>
                    <a:pt x="10145" y="1586"/>
                  </a:cubicBezTo>
                  <a:cubicBezTo>
                    <a:pt x="8502" y="907"/>
                    <a:pt x="6787" y="431"/>
                    <a:pt x="5085" y="193"/>
                  </a:cubicBezTo>
                  <a:cubicBezTo>
                    <a:pt x="4198" y="69"/>
                    <a:pt x="3308" y="0"/>
                    <a:pt x="2427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63"/>
            <p:cNvSpPr/>
            <p:nvPr/>
          </p:nvSpPr>
          <p:spPr>
            <a:xfrm>
              <a:off x="7404525" y="4482875"/>
              <a:ext cx="46150" cy="57775"/>
            </a:xfrm>
            <a:custGeom>
              <a:avLst/>
              <a:gdLst/>
              <a:ahLst/>
              <a:cxnLst/>
              <a:rect l="l" t="t" r="r" b="b"/>
              <a:pathLst>
                <a:path w="1846" h="2311" extrusionOk="0">
                  <a:moveTo>
                    <a:pt x="1" y="0"/>
                  </a:moveTo>
                  <a:lnTo>
                    <a:pt x="1" y="0"/>
                  </a:lnTo>
                  <a:cubicBezTo>
                    <a:pt x="72" y="262"/>
                    <a:pt x="179" y="489"/>
                    <a:pt x="298" y="703"/>
                  </a:cubicBezTo>
                  <a:cubicBezTo>
                    <a:pt x="417" y="905"/>
                    <a:pt x="548" y="1096"/>
                    <a:pt x="703" y="1298"/>
                  </a:cubicBezTo>
                  <a:cubicBezTo>
                    <a:pt x="846" y="1489"/>
                    <a:pt x="1013" y="1667"/>
                    <a:pt x="1191" y="1822"/>
                  </a:cubicBezTo>
                  <a:cubicBezTo>
                    <a:pt x="1382" y="2013"/>
                    <a:pt x="1584" y="2167"/>
                    <a:pt x="1834" y="2310"/>
                  </a:cubicBezTo>
                  <a:cubicBezTo>
                    <a:pt x="1846" y="2036"/>
                    <a:pt x="1775" y="1798"/>
                    <a:pt x="1679" y="1560"/>
                  </a:cubicBezTo>
                  <a:cubicBezTo>
                    <a:pt x="1584" y="1334"/>
                    <a:pt x="1465" y="1120"/>
                    <a:pt x="1298" y="917"/>
                  </a:cubicBezTo>
                  <a:cubicBezTo>
                    <a:pt x="1144" y="727"/>
                    <a:pt x="953" y="548"/>
                    <a:pt x="751" y="381"/>
                  </a:cubicBezTo>
                  <a:cubicBezTo>
                    <a:pt x="524" y="227"/>
                    <a:pt x="298" y="84"/>
                    <a:pt x="1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63"/>
            <p:cNvSpPr/>
            <p:nvPr/>
          </p:nvSpPr>
          <p:spPr>
            <a:xfrm>
              <a:off x="7260750" y="4450725"/>
              <a:ext cx="54200" cy="48550"/>
            </a:xfrm>
            <a:custGeom>
              <a:avLst/>
              <a:gdLst/>
              <a:ahLst/>
              <a:cxnLst/>
              <a:rect l="l" t="t" r="r" b="b"/>
              <a:pathLst>
                <a:path w="2168" h="1942" extrusionOk="0">
                  <a:moveTo>
                    <a:pt x="1" y="1"/>
                  </a:moveTo>
                  <a:lnTo>
                    <a:pt x="1" y="1"/>
                  </a:lnTo>
                  <a:cubicBezTo>
                    <a:pt x="132" y="263"/>
                    <a:pt x="275" y="453"/>
                    <a:pt x="406" y="655"/>
                  </a:cubicBezTo>
                  <a:cubicBezTo>
                    <a:pt x="560" y="834"/>
                    <a:pt x="727" y="1001"/>
                    <a:pt x="894" y="1167"/>
                  </a:cubicBezTo>
                  <a:cubicBezTo>
                    <a:pt x="1084" y="1310"/>
                    <a:pt x="1263" y="1465"/>
                    <a:pt x="1465" y="1596"/>
                  </a:cubicBezTo>
                  <a:cubicBezTo>
                    <a:pt x="1668" y="1727"/>
                    <a:pt x="1894" y="1846"/>
                    <a:pt x="2168" y="1941"/>
                  </a:cubicBezTo>
                  <a:cubicBezTo>
                    <a:pt x="2132" y="1667"/>
                    <a:pt x="2025" y="1453"/>
                    <a:pt x="1894" y="1239"/>
                  </a:cubicBezTo>
                  <a:cubicBezTo>
                    <a:pt x="1763" y="1036"/>
                    <a:pt x="1620" y="834"/>
                    <a:pt x="1418" y="679"/>
                  </a:cubicBezTo>
                  <a:cubicBezTo>
                    <a:pt x="1239" y="513"/>
                    <a:pt x="1037" y="358"/>
                    <a:pt x="799" y="239"/>
                  </a:cubicBezTo>
                  <a:cubicBezTo>
                    <a:pt x="560" y="120"/>
                    <a:pt x="298" y="36"/>
                    <a:pt x="1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63"/>
            <p:cNvSpPr/>
            <p:nvPr/>
          </p:nvSpPr>
          <p:spPr>
            <a:xfrm>
              <a:off x="7433700" y="4425350"/>
              <a:ext cx="82175" cy="19275"/>
            </a:xfrm>
            <a:custGeom>
              <a:avLst/>
              <a:gdLst/>
              <a:ahLst/>
              <a:cxnLst/>
              <a:rect l="l" t="t" r="r" b="b"/>
              <a:pathLst>
                <a:path w="3287" h="771" extrusionOk="0">
                  <a:moveTo>
                    <a:pt x="1188" y="1"/>
                  </a:moveTo>
                  <a:cubicBezTo>
                    <a:pt x="1051" y="1"/>
                    <a:pt x="917" y="9"/>
                    <a:pt x="786" y="27"/>
                  </a:cubicBezTo>
                  <a:cubicBezTo>
                    <a:pt x="512" y="51"/>
                    <a:pt x="250" y="111"/>
                    <a:pt x="0" y="242"/>
                  </a:cubicBezTo>
                  <a:cubicBezTo>
                    <a:pt x="274" y="408"/>
                    <a:pt x="548" y="516"/>
                    <a:pt x="846" y="575"/>
                  </a:cubicBezTo>
                  <a:cubicBezTo>
                    <a:pt x="1108" y="658"/>
                    <a:pt x="1393" y="706"/>
                    <a:pt x="1655" y="742"/>
                  </a:cubicBezTo>
                  <a:cubicBezTo>
                    <a:pt x="1865" y="759"/>
                    <a:pt x="2067" y="770"/>
                    <a:pt x="2264" y="770"/>
                  </a:cubicBezTo>
                  <a:cubicBezTo>
                    <a:pt x="2336" y="770"/>
                    <a:pt x="2407" y="769"/>
                    <a:pt x="2477" y="766"/>
                  </a:cubicBezTo>
                  <a:cubicBezTo>
                    <a:pt x="2751" y="754"/>
                    <a:pt x="3013" y="706"/>
                    <a:pt x="3286" y="599"/>
                  </a:cubicBezTo>
                  <a:cubicBezTo>
                    <a:pt x="3001" y="408"/>
                    <a:pt x="2715" y="289"/>
                    <a:pt x="2441" y="206"/>
                  </a:cubicBezTo>
                  <a:cubicBezTo>
                    <a:pt x="2155" y="111"/>
                    <a:pt x="1870" y="51"/>
                    <a:pt x="1608" y="27"/>
                  </a:cubicBezTo>
                  <a:cubicBezTo>
                    <a:pt x="1465" y="9"/>
                    <a:pt x="1325" y="1"/>
                    <a:pt x="1188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63"/>
            <p:cNvSpPr/>
            <p:nvPr/>
          </p:nvSpPr>
          <p:spPr>
            <a:xfrm>
              <a:off x="7267300" y="4385700"/>
              <a:ext cx="64325" cy="36775"/>
            </a:xfrm>
            <a:custGeom>
              <a:avLst/>
              <a:gdLst/>
              <a:ahLst/>
              <a:cxnLst/>
              <a:rect l="l" t="t" r="r" b="b"/>
              <a:pathLst>
                <a:path w="2573" h="1471" extrusionOk="0">
                  <a:moveTo>
                    <a:pt x="2429" y="1"/>
                  </a:moveTo>
                  <a:cubicBezTo>
                    <a:pt x="2166" y="1"/>
                    <a:pt x="1928" y="54"/>
                    <a:pt x="1715" y="125"/>
                  </a:cubicBezTo>
                  <a:cubicBezTo>
                    <a:pt x="1453" y="197"/>
                    <a:pt x="1215" y="304"/>
                    <a:pt x="1013" y="423"/>
                  </a:cubicBezTo>
                  <a:cubicBezTo>
                    <a:pt x="798" y="554"/>
                    <a:pt x="608" y="697"/>
                    <a:pt x="429" y="863"/>
                  </a:cubicBezTo>
                  <a:cubicBezTo>
                    <a:pt x="251" y="1030"/>
                    <a:pt x="108" y="1220"/>
                    <a:pt x="1" y="1470"/>
                  </a:cubicBezTo>
                  <a:cubicBezTo>
                    <a:pt x="298" y="1459"/>
                    <a:pt x="560" y="1387"/>
                    <a:pt x="822" y="1316"/>
                  </a:cubicBezTo>
                  <a:cubicBezTo>
                    <a:pt x="1072" y="1220"/>
                    <a:pt x="1299" y="1113"/>
                    <a:pt x="1513" y="994"/>
                  </a:cubicBezTo>
                  <a:cubicBezTo>
                    <a:pt x="1727" y="875"/>
                    <a:pt x="1930" y="744"/>
                    <a:pt x="2108" y="578"/>
                  </a:cubicBezTo>
                  <a:cubicBezTo>
                    <a:pt x="2287" y="423"/>
                    <a:pt x="2453" y="244"/>
                    <a:pt x="2573" y="6"/>
                  </a:cubicBezTo>
                  <a:cubicBezTo>
                    <a:pt x="2524" y="2"/>
                    <a:pt x="2476" y="1"/>
                    <a:pt x="2429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63"/>
            <p:cNvSpPr/>
            <p:nvPr/>
          </p:nvSpPr>
          <p:spPr>
            <a:xfrm>
              <a:off x="7480425" y="4397150"/>
              <a:ext cx="123850" cy="93200"/>
            </a:xfrm>
            <a:custGeom>
              <a:avLst/>
              <a:gdLst/>
              <a:ahLst/>
              <a:cxnLst/>
              <a:rect l="l" t="t" r="r" b="b"/>
              <a:pathLst>
                <a:path w="4954" h="3728" extrusionOk="0">
                  <a:moveTo>
                    <a:pt x="1" y="0"/>
                  </a:moveTo>
                  <a:lnTo>
                    <a:pt x="1" y="0"/>
                  </a:lnTo>
                  <a:cubicBezTo>
                    <a:pt x="108" y="120"/>
                    <a:pt x="215" y="262"/>
                    <a:pt x="310" y="393"/>
                  </a:cubicBezTo>
                  <a:cubicBezTo>
                    <a:pt x="596" y="655"/>
                    <a:pt x="977" y="810"/>
                    <a:pt x="1334" y="989"/>
                  </a:cubicBezTo>
                  <a:cubicBezTo>
                    <a:pt x="2108" y="1358"/>
                    <a:pt x="2763" y="1929"/>
                    <a:pt x="3418" y="2477"/>
                  </a:cubicBezTo>
                  <a:cubicBezTo>
                    <a:pt x="3930" y="2906"/>
                    <a:pt x="4442" y="3322"/>
                    <a:pt x="4954" y="3727"/>
                  </a:cubicBezTo>
                  <a:cubicBezTo>
                    <a:pt x="4096" y="2429"/>
                    <a:pt x="2668" y="1513"/>
                    <a:pt x="1239" y="751"/>
                  </a:cubicBezTo>
                  <a:cubicBezTo>
                    <a:pt x="810" y="524"/>
                    <a:pt x="370" y="298"/>
                    <a:pt x="1" y="0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63"/>
            <p:cNvSpPr/>
            <p:nvPr/>
          </p:nvSpPr>
          <p:spPr>
            <a:xfrm>
              <a:off x="7672725" y="4571275"/>
              <a:ext cx="70550" cy="157200"/>
            </a:xfrm>
            <a:custGeom>
              <a:avLst/>
              <a:gdLst/>
              <a:ahLst/>
              <a:cxnLst/>
              <a:rect l="l" t="t" r="r" b="b"/>
              <a:pathLst>
                <a:path w="2822" h="6288" extrusionOk="0">
                  <a:moveTo>
                    <a:pt x="0" y="1"/>
                  </a:moveTo>
                  <a:lnTo>
                    <a:pt x="0" y="1"/>
                  </a:lnTo>
                  <a:cubicBezTo>
                    <a:pt x="83" y="143"/>
                    <a:pt x="167" y="263"/>
                    <a:pt x="262" y="358"/>
                  </a:cubicBezTo>
                  <a:cubicBezTo>
                    <a:pt x="976" y="1465"/>
                    <a:pt x="1453" y="2668"/>
                    <a:pt x="1750" y="3858"/>
                  </a:cubicBezTo>
                  <a:cubicBezTo>
                    <a:pt x="1869" y="4394"/>
                    <a:pt x="1965" y="4930"/>
                    <a:pt x="2238" y="5406"/>
                  </a:cubicBezTo>
                  <a:cubicBezTo>
                    <a:pt x="2405" y="5704"/>
                    <a:pt x="2655" y="5978"/>
                    <a:pt x="2822" y="6287"/>
                  </a:cubicBezTo>
                  <a:cubicBezTo>
                    <a:pt x="2369" y="5358"/>
                    <a:pt x="2191" y="4370"/>
                    <a:pt x="1869" y="3394"/>
                  </a:cubicBezTo>
                  <a:cubicBezTo>
                    <a:pt x="1465" y="2203"/>
                    <a:pt x="822" y="1048"/>
                    <a:pt x="0" y="1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63"/>
            <p:cNvSpPr/>
            <p:nvPr/>
          </p:nvSpPr>
          <p:spPr>
            <a:xfrm>
              <a:off x="6868450" y="2939825"/>
              <a:ext cx="274175" cy="772150"/>
            </a:xfrm>
            <a:custGeom>
              <a:avLst/>
              <a:gdLst/>
              <a:ahLst/>
              <a:cxnLst/>
              <a:rect l="l" t="t" r="r" b="b"/>
              <a:pathLst>
                <a:path w="10967" h="30886" extrusionOk="0">
                  <a:moveTo>
                    <a:pt x="5942" y="1"/>
                  </a:moveTo>
                  <a:lnTo>
                    <a:pt x="5942" y="1"/>
                  </a:lnTo>
                  <a:cubicBezTo>
                    <a:pt x="6454" y="2775"/>
                    <a:pt x="5608" y="5632"/>
                    <a:pt x="4430" y="8192"/>
                  </a:cubicBezTo>
                  <a:cubicBezTo>
                    <a:pt x="4382" y="8275"/>
                    <a:pt x="4346" y="8383"/>
                    <a:pt x="4299" y="8466"/>
                  </a:cubicBezTo>
                  <a:cubicBezTo>
                    <a:pt x="4941" y="9692"/>
                    <a:pt x="5573" y="10883"/>
                    <a:pt x="5775" y="12240"/>
                  </a:cubicBezTo>
                  <a:cubicBezTo>
                    <a:pt x="4811" y="11788"/>
                    <a:pt x="4108" y="10966"/>
                    <a:pt x="3525" y="10061"/>
                  </a:cubicBezTo>
                  <a:cubicBezTo>
                    <a:pt x="2560" y="11966"/>
                    <a:pt x="1548" y="13848"/>
                    <a:pt x="881" y="15872"/>
                  </a:cubicBezTo>
                  <a:cubicBezTo>
                    <a:pt x="596" y="16729"/>
                    <a:pt x="369" y="17622"/>
                    <a:pt x="239" y="18527"/>
                  </a:cubicBezTo>
                  <a:cubicBezTo>
                    <a:pt x="798" y="19884"/>
                    <a:pt x="1405" y="21206"/>
                    <a:pt x="2084" y="22503"/>
                  </a:cubicBezTo>
                  <a:cubicBezTo>
                    <a:pt x="1310" y="22432"/>
                    <a:pt x="620" y="22015"/>
                    <a:pt x="0" y="21539"/>
                  </a:cubicBezTo>
                  <a:lnTo>
                    <a:pt x="0" y="21539"/>
                  </a:lnTo>
                  <a:cubicBezTo>
                    <a:pt x="12" y="24801"/>
                    <a:pt x="905" y="28052"/>
                    <a:pt x="2596" y="30838"/>
                  </a:cubicBezTo>
                  <a:cubicBezTo>
                    <a:pt x="2765" y="30871"/>
                    <a:pt x="2936" y="30886"/>
                    <a:pt x="3106" y="30886"/>
                  </a:cubicBezTo>
                  <a:cubicBezTo>
                    <a:pt x="5022" y="30886"/>
                    <a:pt x="6930" y="28968"/>
                    <a:pt x="6930" y="28968"/>
                  </a:cubicBezTo>
                  <a:cubicBezTo>
                    <a:pt x="8835" y="27028"/>
                    <a:pt x="9728" y="25111"/>
                    <a:pt x="10275" y="22658"/>
                  </a:cubicBezTo>
                  <a:lnTo>
                    <a:pt x="10275" y="22658"/>
                  </a:lnTo>
                  <a:cubicBezTo>
                    <a:pt x="9835" y="22968"/>
                    <a:pt x="9359" y="23265"/>
                    <a:pt x="8882" y="23527"/>
                  </a:cubicBezTo>
                  <a:cubicBezTo>
                    <a:pt x="8728" y="23396"/>
                    <a:pt x="8692" y="23170"/>
                    <a:pt x="8728" y="22980"/>
                  </a:cubicBezTo>
                  <a:cubicBezTo>
                    <a:pt x="8775" y="22789"/>
                    <a:pt x="8882" y="22610"/>
                    <a:pt x="9002" y="22444"/>
                  </a:cubicBezTo>
                  <a:cubicBezTo>
                    <a:pt x="9240" y="22099"/>
                    <a:pt x="9525" y="21789"/>
                    <a:pt x="9823" y="21491"/>
                  </a:cubicBezTo>
                  <a:cubicBezTo>
                    <a:pt x="10073" y="21253"/>
                    <a:pt x="10359" y="21027"/>
                    <a:pt x="10609" y="20777"/>
                  </a:cubicBezTo>
                  <a:cubicBezTo>
                    <a:pt x="10966" y="18205"/>
                    <a:pt x="10704" y="15574"/>
                    <a:pt x="10228" y="13014"/>
                  </a:cubicBezTo>
                  <a:cubicBezTo>
                    <a:pt x="9847" y="13490"/>
                    <a:pt x="9466" y="13978"/>
                    <a:pt x="9097" y="14455"/>
                  </a:cubicBezTo>
                  <a:cubicBezTo>
                    <a:pt x="9002" y="13050"/>
                    <a:pt x="9192" y="11645"/>
                    <a:pt x="9644" y="10311"/>
                  </a:cubicBezTo>
                  <a:cubicBezTo>
                    <a:pt x="8763" y="6763"/>
                    <a:pt x="7525" y="3287"/>
                    <a:pt x="5942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63"/>
            <p:cNvSpPr/>
            <p:nvPr/>
          </p:nvSpPr>
          <p:spPr>
            <a:xfrm>
              <a:off x="6950600" y="3130325"/>
              <a:ext cx="99450" cy="555150"/>
            </a:xfrm>
            <a:custGeom>
              <a:avLst/>
              <a:gdLst/>
              <a:ahLst/>
              <a:cxnLst/>
              <a:rect l="l" t="t" r="r" b="b"/>
              <a:pathLst>
                <a:path w="3978" h="22206" extrusionOk="0">
                  <a:moveTo>
                    <a:pt x="3739" y="1"/>
                  </a:moveTo>
                  <a:cubicBezTo>
                    <a:pt x="3572" y="1894"/>
                    <a:pt x="3430" y="3763"/>
                    <a:pt x="3215" y="5620"/>
                  </a:cubicBezTo>
                  <a:cubicBezTo>
                    <a:pt x="3013" y="7490"/>
                    <a:pt x="2739" y="9347"/>
                    <a:pt x="2429" y="11192"/>
                  </a:cubicBezTo>
                  <a:cubicBezTo>
                    <a:pt x="2120" y="13038"/>
                    <a:pt x="1739" y="14883"/>
                    <a:pt x="1346" y="16717"/>
                  </a:cubicBezTo>
                  <a:cubicBezTo>
                    <a:pt x="929" y="18550"/>
                    <a:pt x="477" y="20372"/>
                    <a:pt x="1" y="22206"/>
                  </a:cubicBezTo>
                  <a:cubicBezTo>
                    <a:pt x="822" y="20491"/>
                    <a:pt x="1465" y="18693"/>
                    <a:pt x="2013" y="16884"/>
                  </a:cubicBezTo>
                  <a:cubicBezTo>
                    <a:pt x="2548" y="15062"/>
                    <a:pt x="2965" y="13216"/>
                    <a:pt x="3287" y="11347"/>
                  </a:cubicBezTo>
                  <a:cubicBezTo>
                    <a:pt x="3584" y="9466"/>
                    <a:pt x="3811" y="7573"/>
                    <a:pt x="3906" y="5692"/>
                  </a:cubicBezTo>
                  <a:cubicBezTo>
                    <a:pt x="3977" y="3787"/>
                    <a:pt x="3941" y="1894"/>
                    <a:pt x="3739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63"/>
            <p:cNvSpPr/>
            <p:nvPr/>
          </p:nvSpPr>
          <p:spPr>
            <a:xfrm>
              <a:off x="6945850" y="3392550"/>
              <a:ext cx="37825" cy="78025"/>
            </a:xfrm>
            <a:custGeom>
              <a:avLst/>
              <a:gdLst/>
              <a:ahLst/>
              <a:cxnLst/>
              <a:rect l="l" t="t" r="r" b="b"/>
              <a:pathLst>
                <a:path w="1513" h="3121" extrusionOk="0">
                  <a:moveTo>
                    <a:pt x="24" y="1"/>
                  </a:moveTo>
                  <a:cubicBezTo>
                    <a:pt x="0" y="346"/>
                    <a:pt x="60" y="632"/>
                    <a:pt x="119" y="906"/>
                  </a:cubicBezTo>
                  <a:cubicBezTo>
                    <a:pt x="191" y="1192"/>
                    <a:pt x="274" y="1465"/>
                    <a:pt x="393" y="1715"/>
                  </a:cubicBezTo>
                  <a:cubicBezTo>
                    <a:pt x="524" y="1965"/>
                    <a:pt x="655" y="2204"/>
                    <a:pt x="822" y="2442"/>
                  </a:cubicBezTo>
                  <a:cubicBezTo>
                    <a:pt x="988" y="2680"/>
                    <a:pt x="1167" y="2906"/>
                    <a:pt x="1441" y="3120"/>
                  </a:cubicBezTo>
                  <a:cubicBezTo>
                    <a:pt x="1512" y="2775"/>
                    <a:pt x="1488" y="2477"/>
                    <a:pt x="1441" y="2180"/>
                  </a:cubicBezTo>
                  <a:cubicBezTo>
                    <a:pt x="1393" y="1894"/>
                    <a:pt x="1310" y="1608"/>
                    <a:pt x="1191" y="1346"/>
                  </a:cubicBezTo>
                  <a:cubicBezTo>
                    <a:pt x="1072" y="1073"/>
                    <a:pt x="917" y="822"/>
                    <a:pt x="726" y="596"/>
                  </a:cubicBezTo>
                  <a:cubicBezTo>
                    <a:pt x="548" y="382"/>
                    <a:pt x="321" y="168"/>
                    <a:pt x="24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63"/>
            <p:cNvSpPr/>
            <p:nvPr/>
          </p:nvSpPr>
          <p:spPr>
            <a:xfrm>
              <a:off x="6914000" y="3555375"/>
              <a:ext cx="38125" cy="77725"/>
            </a:xfrm>
            <a:custGeom>
              <a:avLst/>
              <a:gdLst/>
              <a:ahLst/>
              <a:cxnLst/>
              <a:rect l="l" t="t" r="r" b="b"/>
              <a:pathLst>
                <a:path w="1525" h="3109" extrusionOk="0">
                  <a:moveTo>
                    <a:pt x="36" y="1"/>
                  </a:moveTo>
                  <a:cubicBezTo>
                    <a:pt x="0" y="334"/>
                    <a:pt x="60" y="620"/>
                    <a:pt x="119" y="906"/>
                  </a:cubicBezTo>
                  <a:cubicBezTo>
                    <a:pt x="202" y="1191"/>
                    <a:pt x="286" y="1453"/>
                    <a:pt x="405" y="1703"/>
                  </a:cubicBezTo>
                  <a:cubicBezTo>
                    <a:pt x="524" y="1965"/>
                    <a:pt x="667" y="2203"/>
                    <a:pt x="822" y="2441"/>
                  </a:cubicBezTo>
                  <a:cubicBezTo>
                    <a:pt x="1000" y="2680"/>
                    <a:pt x="1179" y="2894"/>
                    <a:pt x="1453" y="3108"/>
                  </a:cubicBezTo>
                  <a:cubicBezTo>
                    <a:pt x="1524" y="2775"/>
                    <a:pt x="1512" y="2465"/>
                    <a:pt x="1453" y="2168"/>
                  </a:cubicBezTo>
                  <a:cubicBezTo>
                    <a:pt x="1405" y="1882"/>
                    <a:pt x="1310" y="1608"/>
                    <a:pt x="1191" y="1334"/>
                  </a:cubicBezTo>
                  <a:cubicBezTo>
                    <a:pt x="1072" y="1072"/>
                    <a:pt x="929" y="810"/>
                    <a:pt x="738" y="596"/>
                  </a:cubicBezTo>
                  <a:cubicBezTo>
                    <a:pt x="560" y="370"/>
                    <a:pt x="333" y="155"/>
                    <a:pt x="36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63"/>
            <p:cNvSpPr/>
            <p:nvPr/>
          </p:nvSpPr>
          <p:spPr>
            <a:xfrm>
              <a:off x="7056575" y="3391975"/>
              <a:ext cx="43175" cy="77100"/>
            </a:xfrm>
            <a:custGeom>
              <a:avLst/>
              <a:gdLst/>
              <a:ahLst/>
              <a:cxnLst/>
              <a:rect l="l" t="t" r="r" b="b"/>
              <a:pathLst>
                <a:path w="1727" h="3084" extrusionOk="0">
                  <a:moveTo>
                    <a:pt x="1715" y="0"/>
                  </a:moveTo>
                  <a:lnTo>
                    <a:pt x="1715" y="0"/>
                  </a:lnTo>
                  <a:cubicBezTo>
                    <a:pt x="1405" y="167"/>
                    <a:pt x="1191" y="369"/>
                    <a:pt x="988" y="595"/>
                  </a:cubicBezTo>
                  <a:cubicBezTo>
                    <a:pt x="798" y="822"/>
                    <a:pt x="619" y="1072"/>
                    <a:pt x="476" y="1322"/>
                  </a:cubicBezTo>
                  <a:cubicBezTo>
                    <a:pt x="334" y="1572"/>
                    <a:pt x="226" y="1858"/>
                    <a:pt x="143" y="2143"/>
                  </a:cubicBezTo>
                  <a:cubicBezTo>
                    <a:pt x="60" y="2441"/>
                    <a:pt x="0" y="2739"/>
                    <a:pt x="24" y="3084"/>
                  </a:cubicBezTo>
                  <a:cubicBezTo>
                    <a:pt x="322" y="2905"/>
                    <a:pt x="536" y="2691"/>
                    <a:pt x="750" y="2453"/>
                  </a:cubicBezTo>
                  <a:cubicBezTo>
                    <a:pt x="941" y="2227"/>
                    <a:pt x="1119" y="1988"/>
                    <a:pt x="1250" y="1738"/>
                  </a:cubicBezTo>
                  <a:cubicBezTo>
                    <a:pt x="1405" y="1488"/>
                    <a:pt x="1512" y="1215"/>
                    <a:pt x="1596" y="941"/>
                  </a:cubicBezTo>
                  <a:cubicBezTo>
                    <a:pt x="1667" y="643"/>
                    <a:pt x="1727" y="345"/>
                    <a:pt x="1715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63"/>
            <p:cNvSpPr/>
            <p:nvPr/>
          </p:nvSpPr>
          <p:spPr>
            <a:xfrm>
              <a:off x="6999125" y="3588125"/>
              <a:ext cx="70550" cy="51525"/>
            </a:xfrm>
            <a:custGeom>
              <a:avLst/>
              <a:gdLst/>
              <a:ahLst/>
              <a:cxnLst/>
              <a:rect l="l" t="t" r="r" b="b"/>
              <a:pathLst>
                <a:path w="2822" h="2061" extrusionOk="0">
                  <a:moveTo>
                    <a:pt x="2822" y="0"/>
                  </a:moveTo>
                  <a:lnTo>
                    <a:pt x="2822" y="0"/>
                  </a:lnTo>
                  <a:cubicBezTo>
                    <a:pt x="2477" y="24"/>
                    <a:pt x="2203" y="119"/>
                    <a:pt x="1917" y="238"/>
                  </a:cubicBezTo>
                  <a:cubicBezTo>
                    <a:pt x="1643" y="358"/>
                    <a:pt x="1393" y="500"/>
                    <a:pt x="1155" y="679"/>
                  </a:cubicBezTo>
                  <a:cubicBezTo>
                    <a:pt x="917" y="858"/>
                    <a:pt x="691" y="1048"/>
                    <a:pt x="500" y="1274"/>
                  </a:cubicBezTo>
                  <a:cubicBezTo>
                    <a:pt x="310" y="1501"/>
                    <a:pt x="131" y="1751"/>
                    <a:pt x="0" y="2060"/>
                  </a:cubicBezTo>
                  <a:cubicBezTo>
                    <a:pt x="346" y="2036"/>
                    <a:pt x="631" y="1941"/>
                    <a:pt x="905" y="1810"/>
                  </a:cubicBezTo>
                  <a:cubicBezTo>
                    <a:pt x="1167" y="1691"/>
                    <a:pt x="1429" y="1548"/>
                    <a:pt x="1667" y="1381"/>
                  </a:cubicBezTo>
                  <a:cubicBezTo>
                    <a:pt x="1905" y="1203"/>
                    <a:pt x="2120" y="1012"/>
                    <a:pt x="2322" y="786"/>
                  </a:cubicBezTo>
                  <a:cubicBezTo>
                    <a:pt x="2512" y="560"/>
                    <a:pt x="2691" y="322"/>
                    <a:pt x="2822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63"/>
            <p:cNvSpPr/>
            <p:nvPr/>
          </p:nvSpPr>
          <p:spPr>
            <a:xfrm>
              <a:off x="6899700" y="3230050"/>
              <a:ext cx="51225" cy="108950"/>
            </a:xfrm>
            <a:custGeom>
              <a:avLst/>
              <a:gdLst/>
              <a:ahLst/>
              <a:cxnLst/>
              <a:rect l="l" t="t" r="r" b="b"/>
              <a:pathLst>
                <a:path w="2049" h="4358" extrusionOk="0">
                  <a:moveTo>
                    <a:pt x="2048" y="0"/>
                  </a:moveTo>
                  <a:lnTo>
                    <a:pt x="1810" y="512"/>
                  </a:lnTo>
                  <a:cubicBezTo>
                    <a:pt x="1810" y="512"/>
                    <a:pt x="905" y="2310"/>
                    <a:pt x="286" y="3560"/>
                  </a:cubicBezTo>
                  <a:cubicBezTo>
                    <a:pt x="143" y="3810"/>
                    <a:pt x="12" y="4084"/>
                    <a:pt x="1" y="4358"/>
                  </a:cubicBezTo>
                  <a:cubicBezTo>
                    <a:pt x="1096" y="3155"/>
                    <a:pt x="1834" y="1619"/>
                    <a:pt x="2048" y="0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63"/>
            <p:cNvSpPr/>
            <p:nvPr/>
          </p:nvSpPr>
          <p:spPr>
            <a:xfrm>
              <a:off x="6569900" y="3174375"/>
              <a:ext cx="498300" cy="776175"/>
            </a:xfrm>
            <a:custGeom>
              <a:avLst/>
              <a:gdLst/>
              <a:ahLst/>
              <a:cxnLst/>
              <a:rect l="l" t="t" r="r" b="b"/>
              <a:pathLst>
                <a:path w="19932" h="31047" extrusionOk="0">
                  <a:moveTo>
                    <a:pt x="917" y="1"/>
                  </a:moveTo>
                  <a:lnTo>
                    <a:pt x="917" y="1"/>
                  </a:lnTo>
                  <a:cubicBezTo>
                    <a:pt x="1298" y="1810"/>
                    <a:pt x="1179" y="3656"/>
                    <a:pt x="953" y="5501"/>
                  </a:cubicBezTo>
                  <a:cubicBezTo>
                    <a:pt x="1334" y="5835"/>
                    <a:pt x="1667" y="6204"/>
                    <a:pt x="1941" y="6609"/>
                  </a:cubicBezTo>
                  <a:cubicBezTo>
                    <a:pt x="2775" y="7871"/>
                    <a:pt x="3179" y="9371"/>
                    <a:pt x="3548" y="10847"/>
                  </a:cubicBezTo>
                  <a:cubicBezTo>
                    <a:pt x="3572" y="10966"/>
                    <a:pt x="3608" y="11097"/>
                    <a:pt x="3572" y="11216"/>
                  </a:cubicBezTo>
                  <a:cubicBezTo>
                    <a:pt x="3524" y="11477"/>
                    <a:pt x="3282" y="11576"/>
                    <a:pt x="3005" y="11576"/>
                  </a:cubicBezTo>
                  <a:cubicBezTo>
                    <a:pt x="2803" y="11576"/>
                    <a:pt x="2582" y="11523"/>
                    <a:pt x="2405" y="11443"/>
                  </a:cubicBezTo>
                  <a:cubicBezTo>
                    <a:pt x="1655" y="11097"/>
                    <a:pt x="989" y="10657"/>
                    <a:pt x="358" y="10133"/>
                  </a:cubicBezTo>
                  <a:cubicBezTo>
                    <a:pt x="84" y="12800"/>
                    <a:pt x="0" y="15491"/>
                    <a:pt x="108" y="18170"/>
                  </a:cubicBezTo>
                  <a:cubicBezTo>
                    <a:pt x="2108" y="19777"/>
                    <a:pt x="3965" y="21622"/>
                    <a:pt x="4465" y="24075"/>
                  </a:cubicBezTo>
                  <a:cubicBezTo>
                    <a:pt x="3953" y="24027"/>
                    <a:pt x="3477" y="23718"/>
                    <a:pt x="3037" y="23408"/>
                  </a:cubicBezTo>
                  <a:cubicBezTo>
                    <a:pt x="2144" y="22777"/>
                    <a:pt x="1274" y="22158"/>
                    <a:pt x="393" y="21515"/>
                  </a:cubicBezTo>
                  <a:lnTo>
                    <a:pt x="393" y="21515"/>
                  </a:lnTo>
                  <a:cubicBezTo>
                    <a:pt x="631" y="23170"/>
                    <a:pt x="1072" y="24766"/>
                    <a:pt x="1953" y="26159"/>
                  </a:cubicBezTo>
                  <a:cubicBezTo>
                    <a:pt x="3132" y="28016"/>
                    <a:pt x="4989" y="29361"/>
                    <a:pt x="7001" y="30219"/>
                  </a:cubicBezTo>
                  <a:cubicBezTo>
                    <a:pt x="8748" y="30966"/>
                    <a:pt x="11387" y="31046"/>
                    <a:pt x="12445" y="31046"/>
                  </a:cubicBezTo>
                  <a:cubicBezTo>
                    <a:pt x="12736" y="31046"/>
                    <a:pt x="12907" y="31040"/>
                    <a:pt x="12907" y="31040"/>
                  </a:cubicBezTo>
                  <a:cubicBezTo>
                    <a:pt x="16110" y="28778"/>
                    <a:pt x="18562" y="24670"/>
                    <a:pt x="19515" y="20420"/>
                  </a:cubicBezTo>
                  <a:lnTo>
                    <a:pt x="19515" y="20420"/>
                  </a:lnTo>
                  <a:cubicBezTo>
                    <a:pt x="18431" y="21491"/>
                    <a:pt x="17348" y="22539"/>
                    <a:pt x="16252" y="23611"/>
                  </a:cubicBezTo>
                  <a:cubicBezTo>
                    <a:pt x="16091" y="23781"/>
                    <a:pt x="15854" y="23959"/>
                    <a:pt x="15641" y="23959"/>
                  </a:cubicBezTo>
                  <a:cubicBezTo>
                    <a:pt x="15571" y="23959"/>
                    <a:pt x="15504" y="23940"/>
                    <a:pt x="15443" y="23896"/>
                  </a:cubicBezTo>
                  <a:cubicBezTo>
                    <a:pt x="16467" y="20956"/>
                    <a:pt x="17979" y="18181"/>
                    <a:pt x="19931" y="15729"/>
                  </a:cubicBezTo>
                  <a:cubicBezTo>
                    <a:pt x="19812" y="13883"/>
                    <a:pt x="19348" y="12109"/>
                    <a:pt x="18443" y="10609"/>
                  </a:cubicBezTo>
                  <a:cubicBezTo>
                    <a:pt x="17348" y="8752"/>
                    <a:pt x="15871" y="7228"/>
                    <a:pt x="14193" y="5954"/>
                  </a:cubicBezTo>
                  <a:cubicBezTo>
                    <a:pt x="13740" y="7514"/>
                    <a:pt x="13038" y="8990"/>
                    <a:pt x="12323" y="10431"/>
                  </a:cubicBezTo>
                  <a:cubicBezTo>
                    <a:pt x="12288" y="10514"/>
                    <a:pt x="12240" y="10609"/>
                    <a:pt x="12145" y="10621"/>
                  </a:cubicBezTo>
                  <a:cubicBezTo>
                    <a:pt x="12134" y="10624"/>
                    <a:pt x="12123" y="10625"/>
                    <a:pt x="12112" y="10625"/>
                  </a:cubicBezTo>
                  <a:cubicBezTo>
                    <a:pt x="11987" y="10625"/>
                    <a:pt x="11905" y="10443"/>
                    <a:pt x="11883" y="10311"/>
                  </a:cubicBezTo>
                  <a:cubicBezTo>
                    <a:pt x="11692" y="9121"/>
                    <a:pt x="12145" y="7930"/>
                    <a:pt x="12252" y="6740"/>
                  </a:cubicBezTo>
                  <a:cubicBezTo>
                    <a:pt x="12311" y="5978"/>
                    <a:pt x="12228" y="5204"/>
                    <a:pt x="11966" y="4466"/>
                  </a:cubicBezTo>
                  <a:cubicBezTo>
                    <a:pt x="8609" y="2465"/>
                    <a:pt x="4656" y="1156"/>
                    <a:pt x="917" y="1"/>
                  </a:cubicBezTo>
                  <a:close/>
                </a:path>
              </a:pathLst>
            </a:custGeom>
            <a:solidFill>
              <a:srgbClr val="416C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63"/>
            <p:cNvSpPr/>
            <p:nvPr/>
          </p:nvSpPr>
          <p:spPr>
            <a:xfrm>
              <a:off x="6682400" y="3326175"/>
              <a:ext cx="183400" cy="493550"/>
            </a:xfrm>
            <a:custGeom>
              <a:avLst/>
              <a:gdLst/>
              <a:ahLst/>
              <a:cxnLst/>
              <a:rect l="l" t="t" r="r" b="b"/>
              <a:pathLst>
                <a:path w="7336" h="19742" extrusionOk="0">
                  <a:moveTo>
                    <a:pt x="1" y="1"/>
                  </a:moveTo>
                  <a:lnTo>
                    <a:pt x="1" y="1"/>
                  </a:lnTo>
                  <a:cubicBezTo>
                    <a:pt x="906" y="1549"/>
                    <a:pt x="1751" y="3096"/>
                    <a:pt x="2525" y="4668"/>
                  </a:cubicBezTo>
                  <a:cubicBezTo>
                    <a:pt x="3287" y="6264"/>
                    <a:pt x="4001" y="7871"/>
                    <a:pt x="4597" y="9526"/>
                  </a:cubicBezTo>
                  <a:cubicBezTo>
                    <a:pt x="5204" y="11169"/>
                    <a:pt x="5728" y="12860"/>
                    <a:pt x="6168" y="14550"/>
                  </a:cubicBezTo>
                  <a:cubicBezTo>
                    <a:pt x="6621" y="16265"/>
                    <a:pt x="6966" y="17991"/>
                    <a:pt x="7288" y="19741"/>
                  </a:cubicBezTo>
                  <a:cubicBezTo>
                    <a:pt x="7335" y="17955"/>
                    <a:pt x="7169" y="16170"/>
                    <a:pt x="6847" y="14384"/>
                  </a:cubicBezTo>
                  <a:cubicBezTo>
                    <a:pt x="6514" y="12633"/>
                    <a:pt x="6026" y="10895"/>
                    <a:pt x="5418" y="9204"/>
                  </a:cubicBezTo>
                  <a:cubicBezTo>
                    <a:pt x="4787" y="7526"/>
                    <a:pt x="4025" y="5894"/>
                    <a:pt x="3120" y="4347"/>
                  </a:cubicBezTo>
                  <a:cubicBezTo>
                    <a:pt x="2227" y="2799"/>
                    <a:pt x="1192" y="1322"/>
                    <a:pt x="1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63"/>
            <p:cNvSpPr/>
            <p:nvPr/>
          </p:nvSpPr>
          <p:spPr>
            <a:xfrm>
              <a:off x="6899400" y="3487225"/>
              <a:ext cx="70275" cy="200050"/>
            </a:xfrm>
            <a:custGeom>
              <a:avLst/>
              <a:gdLst/>
              <a:ahLst/>
              <a:cxnLst/>
              <a:rect l="l" t="t" r="r" b="b"/>
              <a:pathLst>
                <a:path w="2811" h="8002" extrusionOk="0">
                  <a:moveTo>
                    <a:pt x="2644" y="0"/>
                  </a:moveTo>
                  <a:cubicBezTo>
                    <a:pt x="2430" y="691"/>
                    <a:pt x="2275" y="1381"/>
                    <a:pt x="2072" y="2048"/>
                  </a:cubicBezTo>
                  <a:cubicBezTo>
                    <a:pt x="1882" y="2715"/>
                    <a:pt x="1691" y="3393"/>
                    <a:pt x="1465" y="4048"/>
                  </a:cubicBezTo>
                  <a:cubicBezTo>
                    <a:pt x="1263" y="4703"/>
                    <a:pt x="1025" y="5358"/>
                    <a:pt x="763" y="6013"/>
                  </a:cubicBezTo>
                  <a:cubicBezTo>
                    <a:pt x="513" y="6668"/>
                    <a:pt x="251" y="7322"/>
                    <a:pt x="1" y="8001"/>
                  </a:cubicBezTo>
                  <a:cubicBezTo>
                    <a:pt x="548" y="7525"/>
                    <a:pt x="989" y="6953"/>
                    <a:pt x="1382" y="6322"/>
                  </a:cubicBezTo>
                  <a:cubicBezTo>
                    <a:pt x="1763" y="5703"/>
                    <a:pt x="2072" y="5025"/>
                    <a:pt x="2299" y="4334"/>
                  </a:cubicBezTo>
                  <a:cubicBezTo>
                    <a:pt x="2525" y="3632"/>
                    <a:pt x="2668" y="2917"/>
                    <a:pt x="2751" y="2179"/>
                  </a:cubicBezTo>
                  <a:cubicBezTo>
                    <a:pt x="2811" y="1453"/>
                    <a:pt x="2787" y="714"/>
                    <a:pt x="2644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63"/>
            <p:cNvSpPr/>
            <p:nvPr/>
          </p:nvSpPr>
          <p:spPr>
            <a:xfrm>
              <a:off x="6613950" y="3544075"/>
              <a:ext cx="157775" cy="164925"/>
            </a:xfrm>
            <a:custGeom>
              <a:avLst/>
              <a:gdLst/>
              <a:ahLst/>
              <a:cxnLst/>
              <a:rect l="l" t="t" r="r" b="b"/>
              <a:pathLst>
                <a:path w="6311" h="6597" extrusionOk="0">
                  <a:moveTo>
                    <a:pt x="1" y="0"/>
                  </a:moveTo>
                  <a:cubicBezTo>
                    <a:pt x="560" y="548"/>
                    <a:pt x="1120" y="1072"/>
                    <a:pt x="1667" y="1596"/>
                  </a:cubicBezTo>
                  <a:cubicBezTo>
                    <a:pt x="2215" y="2120"/>
                    <a:pt x="2739" y="2655"/>
                    <a:pt x="3251" y="3191"/>
                  </a:cubicBezTo>
                  <a:cubicBezTo>
                    <a:pt x="3775" y="3739"/>
                    <a:pt x="4287" y="4286"/>
                    <a:pt x="4787" y="4858"/>
                  </a:cubicBezTo>
                  <a:cubicBezTo>
                    <a:pt x="5299" y="5418"/>
                    <a:pt x="5775" y="6013"/>
                    <a:pt x="6311" y="6596"/>
                  </a:cubicBezTo>
                  <a:cubicBezTo>
                    <a:pt x="6085" y="5834"/>
                    <a:pt x="5739" y="5120"/>
                    <a:pt x="5335" y="4465"/>
                  </a:cubicBezTo>
                  <a:cubicBezTo>
                    <a:pt x="4930" y="3798"/>
                    <a:pt x="4442" y="3167"/>
                    <a:pt x="3894" y="2608"/>
                  </a:cubicBezTo>
                  <a:cubicBezTo>
                    <a:pt x="3346" y="2024"/>
                    <a:pt x="2751" y="1524"/>
                    <a:pt x="2096" y="1072"/>
                  </a:cubicBezTo>
                  <a:cubicBezTo>
                    <a:pt x="1441" y="631"/>
                    <a:pt x="739" y="250"/>
                    <a:pt x="1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63"/>
            <p:cNvSpPr/>
            <p:nvPr/>
          </p:nvSpPr>
          <p:spPr>
            <a:xfrm>
              <a:off x="6684500" y="3834875"/>
              <a:ext cx="157775" cy="63125"/>
            </a:xfrm>
            <a:custGeom>
              <a:avLst/>
              <a:gdLst/>
              <a:ahLst/>
              <a:cxnLst/>
              <a:rect l="l" t="t" r="r" b="b"/>
              <a:pathLst>
                <a:path w="6311" h="2525" extrusionOk="0">
                  <a:moveTo>
                    <a:pt x="60" y="1"/>
                  </a:moveTo>
                  <a:lnTo>
                    <a:pt x="0" y="143"/>
                  </a:lnTo>
                  <a:cubicBezTo>
                    <a:pt x="465" y="489"/>
                    <a:pt x="953" y="763"/>
                    <a:pt x="1465" y="1025"/>
                  </a:cubicBezTo>
                  <a:cubicBezTo>
                    <a:pt x="1965" y="1275"/>
                    <a:pt x="2489" y="1513"/>
                    <a:pt x="3013" y="1703"/>
                  </a:cubicBezTo>
                  <a:cubicBezTo>
                    <a:pt x="3525" y="1917"/>
                    <a:pt x="4072" y="2072"/>
                    <a:pt x="4620" y="2227"/>
                  </a:cubicBezTo>
                  <a:cubicBezTo>
                    <a:pt x="5168" y="2358"/>
                    <a:pt x="5727" y="2477"/>
                    <a:pt x="6311" y="2525"/>
                  </a:cubicBezTo>
                  <a:cubicBezTo>
                    <a:pt x="5858" y="2168"/>
                    <a:pt x="5382" y="1870"/>
                    <a:pt x="4858" y="1608"/>
                  </a:cubicBezTo>
                  <a:cubicBezTo>
                    <a:pt x="4346" y="1346"/>
                    <a:pt x="3846" y="1108"/>
                    <a:pt x="3322" y="894"/>
                  </a:cubicBezTo>
                  <a:cubicBezTo>
                    <a:pt x="2798" y="679"/>
                    <a:pt x="2263" y="513"/>
                    <a:pt x="1727" y="346"/>
                  </a:cubicBezTo>
                  <a:cubicBezTo>
                    <a:pt x="1191" y="203"/>
                    <a:pt x="643" y="84"/>
                    <a:pt x="60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63"/>
            <p:cNvSpPr/>
            <p:nvPr/>
          </p:nvSpPr>
          <p:spPr>
            <a:xfrm>
              <a:off x="6895225" y="3718500"/>
              <a:ext cx="43500" cy="158375"/>
            </a:xfrm>
            <a:custGeom>
              <a:avLst/>
              <a:gdLst/>
              <a:ahLst/>
              <a:cxnLst/>
              <a:rect l="l" t="t" r="r" b="b"/>
              <a:pathLst>
                <a:path w="1740" h="6335" extrusionOk="0">
                  <a:moveTo>
                    <a:pt x="1739" y="0"/>
                  </a:moveTo>
                  <a:cubicBezTo>
                    <a:pt x="1311" y="405"/>
                    <a:pt x="1084" y="953"/>
                    <a:pt x="882" y="1465"/>
                  </a:cubicBezTo>
                  <a:cubicBezTo>
                    <a:pt x="668" y="1989"/>
                    <a:pt x="501" y="2501"/>
                    <a:pt x="382" y="3036"/>
                  </a:cubicBezTo>
                  <a:cubicBezTo>
                    <a:pt x="251" y="3572"/>
                    <a:pt x="168" y="4108"/>
                    <a:pt x="108" y="4668"/>
                  </a:cubicBezTo>
                  <a:cubicBezTo>
                    <a:pt x="49" y="5215"/>
                    <a:pt x="25" y="5763"/>
                    <a:pt x="1" y="6334"/>
                  </a:cubicBezTo>
                  <a:cubicBezTo>
                    <a:pt x="370" y="5882"/>
                    <a:pt x="584" y="5346"/>
                    <a:pt x="763" y="4822"/>
                  </a:cubicBezTo>
                  <a:cubicBezTo>
                    <a:pt x="953" y="4310"/>
                    <a:pt x="1120" y="3786"/>
                    <a:pt x="1239" y="3251"/>
                  </a:cubicBezTo>
                  <a:cubicBezTo>
                    <a:pt x="1370" y="2715"/>
                    <a:pt x="1454" y="2179"/>
                    <a:pt x="1537" y="1643"/>
                  </a:cubicBezTo>
                  <a:cubicBezTo>
                    <a:pt x="1620" y="1096"/>
                    <a:pt x="1632" y="560"/>
                    <a:pt x="1739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63"/>
            <p:cNvSpPr/>
            <p:nvPr/>
          </p:nvSpPr>
          <p:spPr>
            <a:xfrm>
              <a:off x="6784800" y="3299400"/>
              <a:ext cx="38125" cy="184575"/>
            </a:xfrm>
            <a:custGeom>
              <a:avLst/>
              <a:gdLst/>
              <a:ahLst/>
              <a:cxnLst/>
              <a:rect l="l" t="t" r="r" b="b"/>
              <a:pathLst>
                <a:path w="1525" h="7383" extrusionOk="0">
                  <a:moveTo>
                    <a:pt x="1" y="0"/>
                  </a:moveTo>
                  <a:cubicBezTo>
                    <a:pt x="215" y="608"/>
                    <a:pt x="310" y="1203"/>
                    <a:pt x="394" y="1810"/>
                  </a:cubicBezTo>
                  <a:cubicBezTo>
                    <a:pt x="477" y="2417"/>
                    <a:pt x="537" y="3036"/>
                    <a:pt x="596" y="3644"/>
                  </a:cubicBezTo>
                  <a:lnTo>
                    <a:pt x="775" y="5489"/>
                  </a:lnTo>
                  <a:lnTo>
                    <a:pt x="858" y="6430"/>
                  </a:lnTo>
                  <a:cubicBezTo>
                    <a:pt x="894" y="6739"/>
                    <a:pt x="918" y="7049"/>
                    <a:pt x="906" y="7382"/>
                  </a:cubicBezTo>
                  <a:cubicBezTo>
                    <a:pt x="1108" y="7108"/>
                    <a:pt x="1179" y="6787"/>
                    <a:pt x="1287" y="6465"/>
                  </a:cubicBezTo>
                  <a:cubicBezTo>
                    <a:pt x="1370" y="6144"/>
                    <a:pt x="1429" y="5834"/>
                    <a:pt x="1453" y="5501"/>
                  </a:cubicBezTo>
                  <a:cubicBezTo>
                    <a:pt x="1525" y="4858"/>
                    <a:pt x="1525" y="4203"/>
                    <a:pt x="1465" y="3572"/>
                  </a:cubicBezTo>
                  <a:cubicBezTo>
                    <a:pt x="1406" y="2917"/>
                    <a:pt x="1275" y="2274"/>
                    <a:pt x="1072" y="1643"/>
                  </a:cubicBezTo>
                  <a:cubicBezTo>
                    <a:pt x="846" y="1036"/>
                    <a:pt x="537" y="393"/>
                    <a:pt x="1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63"/>
            <p:cNvSpPr/>
            <p:nvPr/>
          </p:nvSpPr>
          <p:spPr>
            <a:xfrm>
              <a:off x="5982025" y="3987575"/>
              <a:ext cx="608425" cy="393050"/>
            </a:xfrm>
            <a:custGeom>
              <a:avLst/>
              <a:gdLst/>
              <a:ahLst/>
              <a:cxnLst/>
              <a:rect l="l" t="t" r="r" b="b"/>
              <a:pathLst>
                <a:path w="24337" h="15722" extrusionOk="0">
                  <a:moveTo>
                    <a:pt x="12371" y="0"/>
                  </a:moveTo>
                  <a:cubicBezTo>
                    <a:pt x="10931" y="108"/>
                    <a:pt x="9537" y="477"/>
                    <a:pt x="8371" y="1203"/>
                  </a:cubicBezTo>
                  <a:cubicBezTo>
                    <a:pt x="6906" y="2084"/>
                    <a:pt x="5716" y="3263"/>
                    <a:pt x="4704" y="4596"/>
                  </a:cubicBezTo>
                  <a:cubicBezTo>
                    <a:pt x="5906" y="4930"/>
                    <a:pt x="7061" y="5489"/>
                    <a:pt x="8168" y="6049"/>
                  </a:cubicBezTo>
                  <a:cubicBezTo>
                    <a:pt x="8228" y="6073"/>
                    <a:pt x="8311" y="6108"/>
                    <a:pt x="8323" y="6180"/>
                  </a:cubicBezTo>
                  <a:cubicBezTo>
                    <a:pt x="8335" y="6299"/>
                    <a:pt x="8192" y="6382"/>
                    <a:pt x="8073" y="6406"/>
                  </a:cubicBezTo>
                  <a:cubicBezTo>
                    <a:pt x="7910" y="6433"/>
                    <a:pt x="7749" y="6445"/>
                    <a:pt x="7587" y="6445"/>
                  </a:cubicBezTo>
                  <a:cubicBezTo>
                    <a:pt x="6826" y="6445"/>
                    <a:pt x="6075" y="6191"/>
                    <a:pt x="5299" y="6132"/>
                  </a:cubicBezTo>
                  <a:cubicBezTo>
                    <a:pt x="5190" y="6123"/>
                    <a:pt x="5081" y="6119"/>
                    <a:pt x="4972" y="6119"/>
                  </a:cubicBezTo>
                  <a:cubicBezTo>
                    <a:pt x="4487" y="6119"/>
                    <a:pt x="4008" y="6205"/>
                    <a:pt x="3561" y="6370"/>
                  </a:cubicBezTo>
                  <a:cubicBezTo>
                    <a:pt x="1977" y="9049"/>
                    <a:pt x="941" y="12169"/>
                    <a:pt x="1" y="15145"/>
                  </a:cubicBezTo>
                  <a:cubicBezTo>
                    <a:pt x="709" y="14984"/>
                    <a:pt x="1420" y="14922"/>
                    <a:pt x="2135" y="14922"/>
                  </a:cubicBezTo>
                  <a:cubicBezTo>
                    <a:pt x="2849" y="14922"/>
                    <a:pt x="3567" y="14984"/>
                    <a:pt x="4287" y="15074"/>
                  </a:cubicBezTo>
                  <a:cubicBezTo>
                    <a:pt x="4549" y="14776"/>
                    <a:pt x="4846" y="14514"/>
                    <a:pt x="5156" y="14288"/>
                  </a:cubicBezTo>
                  <a:cubicBezTo>
                    <a:pt x="6132" y="13621"/>
                    <a:pt x="7311" y="13300"/>
                    <a:pt x="8454" y="12990"/>
                  </a:cubicBezTo>
                  <a:cubicBezTo>
                    <a:pt x="8530" y="12973"/>
                    <a:pt x="8606" y="12957"/>
                    <a:pt x="8673" y="12957"/>
                  </a:cubicBezTo>
                  <a:cubicBezTo>
                    <a:pt x="8701" y="12957"/>
                    <a:pt x="8727" y="12959"/>
                    <a:pt x="8752" y="12966"/>
                  </a:cubicBezTo>
                  <a:cubicBezTo>
                    <a:pt x="9097" y="13038"/>
                    <a:pt x="9061" y="13562"/>
                    <a:pt x="8918" y="13895"/>
                  </a:cubicBezTo>
                  <a:cubicBezTo>
                    <a:pt x="8645" y="14490"/>
                    <a:pt x="8287" y="15026"/>
                    <a:pt x="7894" y="15526"/>
                  </a:cubicBezTo>
                  <a:cubicBezTo>
                    <a:pt x="9268" y="15653"/>
                    <a:pt x="10662" y="15722"/>
                    <a:pt x="12056" y="15722"/>
                  </a:cubicBezTo>
                  <a:cubicBezTo>
                    <a:pt x="12753" y="15722"/>
                    <a:pt x="13451" y="15705"/>
                    <a:pt x="14145" y="15669"/>
                  </a:cubicBezTo>
                  <a:cubicBezTo>
                    <a:pt x="15407" y="14097"/>
                    <a:pt x="16848" y="12609"/>
                    <a:pt x="18765" y="12192"/>
                  </a:cubicBezTo>
                  <a:lnTo>
                    <a:pt x="18765" y="12192"/>
                  </a:lnTo>
                  <a:cubicBezTo>
                    <a:pt x="18729" y="12621"/>
                    <a:pt x="18467" y="12990"/>
                    <a:pt x="18229" y="13335"/>
                  </a:cubicBezTo>
                  <a:cubicBezTo>
                    <a:pt x="17741" y="14050"/>
                    <a:pt x="17253" y="14752"/>
                    <a:pt x="16741" y="15443"/>
                  </a:cubicBezTo>
                  <a:cubicBezTo>
                    <a:pt x="18039" y="15252"/>
                    <a:pt x="19289" y="14883"/>
                    <a:pt x="20372" y="14181"/>
                  </a:cubicBezTo>
                  <a:cubicBezTo>
                    <a:pt x="21837" y="13240"/>
                    <a:pt x="22896" y="11752"/>
                    <a:pt x="23575" y="10168"/>
                  </a:cubicBezTo>
                  <a:cubicBezTo>
                    <a:pt x="24337" y="8382"/>
                    <a:pt x="24266" y="5477"/>
                    <a:pt x="24266" y="5477"/>
                  </a:cubicBezTo>
                  <a:cubicBezTo>
                    <a:pt x="22515" y="2941"/>
                    <a:pt x="19336" y="1024"/>
                    <a:pt x="16026" y="298"/>
                  </a:cubicBezTo>
                  <a:lnTo>
                    <a:pt x="16026" y="298"/>
                  </a:lnTo>
                  <a:cubicBezTo>
                    <a:pt x="16848" y="1143"/>
                    <a:pt x="17669" y="2013"/>
                    <a:pt x="18491" y="2858"/>
                  </a:cubicBezTo>
                  <a:cubicBezTo>
                    <a:pt x="18646" y="3037"/>
                    <a:pt x="18848" y="3299"/>
                    <a:pt x="18693" y="3513"/>
                  </a:cubicBezTo>
                  <a:cubicBezTo>
                    <a:pt x="16407" y="2727"/>
                    <a:pt x="14264" y="1524"/>
                    <a:pt x="12371" y="0"/>
                  </a:cubicBezTo>
                  <a:close/>
                </a:path>
              </a:pathLst>
            </a:custGeom>
            <a:solidFill>
              <a:srgbClr val="416C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63"/>
            <p:cNvSpPr/>
            <p:nvPr/>
          </p:nvSpPr>
          <p:spPr>
            <a:xfrm>
              <a:off x="6100200" y="4146775"/>
              <a:ext cx="385475" cy="148300"/>
            </a:xfrm>
            <a:custGeom>
              <a:avLst/>
              <a:gdLst/>
              <a:ahLst/>
              <a:cxnLst/>
              <a:rect l="l" t="t" r="r" b="b"/>
              <a:pathLst>
                <a:path w="15419" h="5932" extrusionOk="0">
                  <a:moveTo>
                    <a:pt x="14778" y="1"/>
                  </a:moveTo>
                  <a:cubicBezTo>
                    <a:pt x="13585" y="1"/>
                    <a:pt x="12388" y="137"/>
                    <a:pt x="11216" y="360"/>
                  </a:cubicBezTo>
                  <a:cubicBezTo>
                    <a:pt x="9823" y="610"/>
                    <a:pt x="8466" y="1014"/>
                    <a:pt x="7144" y="1503"/>
                  </a:cubicBezTo>
                  <a:cubicBezTo>
                    <a:pt x="5834" y="2014"/>
                    <a:pt x="4549" y="2622"/>
                    <a:pt x="3346" y="3372"/>
                  </a:cubicBezTo>
                  <a:cubicBezTo>
                    <a:pt x="2143" y="4110"/>
                    <a:pt x="1012" y="4943"/>
                    <a:pt x="0" y="5932"/>
                  </a:cubicBezTo>
                  <a:cubicBezTo>
                    <a:pt x="1215" y="5229"/>
                    <a:pt x="2441" y="4574"/>
                    <a:pt x="3667" y="3967"/>
                  </a:cubicBezTo>
                  <a:cubicBezTo>
                    <a:pt x="4906" y="3348"/>
                    <a:pt x="6168" y="2800"/>
                    <a:pt x="7454" y="2312"/>
                  </a:cubicBezTo>
                  <a:cubicBezTo>
                    <a:pt x="8728" y="1824"/>
                    <a:pt x="10037" y="1407"/>
                    <a:pt x="11371" y="1014"/>
                  </a:cubicBezTo>
                  <a:cubicBezTo>
                    <a:pt x="12692" y="633"/>
                    <a:pt x="14050" y="312"/>
                    <a:pt x="15419" y="14"/>
                  </a:cubicBezTo>
                  <a:cubicBezTo>
                    <a:pt x="15206" y="5"/>
                    <a:pt x="14992" y="1"/>
                    <a:pt x="14778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63"/>
            <p:cNvSpPr/>
            <p:nvPr/>
          </p:nvSpPr>
          <p:spPr>
            <a:xfrm>
              <a:off x="6227300" y="4064775"/>
              <a:ext cx="155400" cy="56175"/>
            </a:xfrm>
            <a:custGeom>
              <a:avLst/>
              <a:gdLst/>
              <a:ahLst/>
              <a:cxnLst/>
              <a:rect l="l" t="t" r="r" b="b"/>
              <a:pathLst>
                <a:path w="6216" h="2247" extrusionOk="0">
                  <a:moveTo>
                    <a:pt x="1355" y="0"/>
                  </a:moveTo>
                  <a:cubicBezTo>
                    <a:pt x="899" y="0"/>
                    <a:pt x="453" y="43"/>
                    <a:pt x="0" y="175"/>
                  </a:cubicBezTo>
                  <a:cubicBezTo>
                    <a:pt x="548" y="365"/>
                    <a:pt x="1072" y="520"/>
                    <a:pt x="1596" y="675"/>
                  </a:cubicBezTo>
                  <a:cubicBezTo>
                    <a:pt x="2120" y="842"/>
                    <a:pt x="2620" y="1008"/>
                    <a:pt x="3132" y="1175"/>
                  </a:cubicBezTo>
                  <a:cubicBezTo>
                    <a:pt x="3632" y="1330"/>
                    <a:pt x="4132" y="1508"/>
                    <a:pt x="4644" y="1687"/>
                  </a:cubicBezTo>
                  <a:cubicBezTo>
                    <a:pt x="5156" y="1877"/>
                    <a:pt x="5668" y="2080"/>
                    <a:pt x="6215" y="2246"/>
                  </a:cubicBezTo>
                  <a:cubicBezTo>
                    <a:pt x="5882" y="1782"/>
                    <a:pt x="5430" y="1413"/>
                    <a:pt x="4941" y="1080"/>
                  </a:cubicBezTo>
                  <a:cubicBezTo>
                    <a:pt x="4465" y="770"/>
                    <a:pt x="3941" y="520"/>
                    <a:pt x="3394" y="341"/>
                  </a:cubicBezTo>
                  <a:cubicBezTo>
                    <a:pt x="2858" y="163"/>
                    <a:pt x="2274" y="56"/>
                    <a:pt x="1715" y="8"/>
                  </a:cubicBezTo>
                  <a:cubicBezTo>
                    <a:pt x="1594" y="3"/>
                    <a:pt x="1474" y="0"/>
                    <a:pt x="1355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63"/>
            <p:cNvSpPr/>
            <p:nvPr/>
          </p:nvSpPr>
          <p:spPr>
            <a:xfrm>
              <a:off x="6268975" y="4221525"/>
              <a:ext cx="129500" cy="125950"/>
            </a:xfrm>
            <a:custGeom>
              <a:avLst/>
              <a:gdLst/>
              <a:ahLst/>
              <a:cxnLst/>
              <a:rect l="l" t="t" r="r" b="b"/>
              <a:pathLst>
                <a:path w="5180" h="5038" extrusionOk="0">
                  <a:moveTo>
                    <a:pt x="5179" y="1"/>
                  </a:moveTo>
                  <a:lnTo>
                    <a:pt x="5179" y="1"/>
                  </a:lnTo>
                  <a:cubicBezTo>
                    <a:pt x="4572" y="156"/>
                    <a:pt x="3989" y="417"/>
                    <a:pt x="3465" y="715"/>
                  </a:cubicBezTo>
                  <a:cubicBezTo>
                    <a:pt x="2929" y="1049"/>
                    <a:pt x="2429" y="1430"/>
                    <a:pt x="1977" y="1870"/>
                  </a:cubicBezTo>
                  <a:cubicBezTo>
                    <a:pt x="1536" y="2311"/>
                    <a:pt x="1131" y="2799"/>
                    <a:pt x="786" y="3323"/>
                  </a:cubicBezTo>
                  <a:cubicBezTo>
                    <a:pt x="453" y="3858"/>
                    <a:pt x="167" y="4430"/>
                    <a:pt x="0" y="5037"/>
                  </a:cubicBezTo>
                  <a:cubicBezTo>
                    <a:pt x="465" y="4620"/>
                    <a:pt x="893" y="4192"/>
                    <a:pt x="1310" y="3751"/>
                  </a:cubicBezTo>
                  <a:lnTo>
                    <a:pt x="2572" y="2501"/>
                  </a:lnTo>
                  <a:lnTo>
                    <a:pt x="3858" y="1275"/>
                  </a:lnTo>
                  <a:cubicBezTo>
                    <a:pt x="4298" y="870"/>
                    <a:pt x="4739" y="465"/>
                    <a:pt x="5179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63"/>
            <p:cNvSpPr/>
            <p:nvPr/>
          </p:nvSpPr>
          <p:spPr>
            <a:xfrm>
              <a:off x="6495475" y="4164375"/>
              <a:ext cx="50625" cy="125350"/>
            </a:xfrm>
            <a:custGeom>
              <a:avLst/>
              <a:gdLst/>
              <a:ahLst/>
              <a:cxnLst/>
              <a:rect l="l" t="t" r="r" b="b"/>
              <a:pathLst>
                <a:path w="2025" h="5014" extrusionOk="0">
                  <a:moveTo>
                    <a:pt x="2025" y="1"/>
                  </a:moveTo>
                  <a:cubicBezTo>
                    <a:pt x="1703" y="358"/>
                    <a:pt x="1465" y="739"/>
                    <a:pt x="1239" y="1132"/>
                  </a:cubicBezTo>
                  <a:cubicBezTo>
                    <a:pt x="1013" y="1513"/>
                    <a:pt x="822" y="1918"/>
                    <a:pt x="656" y="2334"/>
                  </a:cubicBezTo>
                  <a:cubicBezTo>
                    <a:pt x="338" y="3147"/>
                    <a:pt x="90" y="3995"/>
                    <a:pt x="27" y="4924"/>
                  </a:cubicBezTo>
                  <a:lnTo>
                    <a:pt x="27" y="4924"/>
                  </a:lnTo>
                  <a:cubicBezTo>
                    <a:pt x="18" y="4933"/>
                    <a:pt x="9" y="4943"/>
                    <a:pt x="1" y="4954"/>
                  </a:cubicBezTo>
                  <a:lnTo>
                    <a:pt x="144" y="5013"/>
                  </a:lnTo>
                  <a:cubicBezTo>
                    <a:pt x="145" y="5012"/>
                    <a:pt x="146" y="5011"/>
                    <a:pt x="147" y="5009"/>
                  </a:cubicBezTo>
                  <a:lnTo>
                    <a:pt x="147" y="5009"/>
                  </a:lnTo>
                  <a:lnTo>
                    <a:pt x="156" y="5013"/>
                  </a:lnTo>
                  <a:lnTo>
                    <a:pt x="156" y="4998"/>
                  </a:lnTo>
                  <a:lnTo>
                    <a:pt x="156" y="4998"/>
                  </a:lnTo>
                  <a:cubicBezTo>
                    <a:pt x="721" y="4276"/>
                    <a:pt x="1134" y="3472"/>
                    <a:pt x="1453" y="2644"/>
                  </a:cubicBezTo>
                  <a:cubicBezTo>
                    <a:pt x="1608" y="2227"/>
                    <a:pt x="1751" y="1799"/>
                    <a:pt x="1846" y="1370"/>
                  </a:cubicBezTo>
                  <a:cubicBezTo>
                    <a:pt x="1953" y="918"/>
                    <a:pt x="2025" y="477"/>
                    <a:pt x="2025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63"/>
            <p:cNvSpPr/>
            <p:nvPr/>
          </p:nvSpPr>
          <p:spPr>
            <a:xfrm>
              <a:off x="6407375" y="4088775"/>
              <a:ext cx="122950" cy="34250"/>
            </a:xfrm>
            <a:custGeom>
              <a:avLst/>
              <a:gdLst/>
              <a:ahLst/>
              <a:cxnLst/>
              <a:rect l="l" t="t" r="r" b="b"/>
              <a:pathLst>
                <a:path w="4918" h="1370" extrusionOk="0">
                  <a:moveTo>
                    <a:pt x="1" y="1"/>
                  </a:moveTo>
                  <a:lnTo>
                    <a:pt x="1" y="1"/>
                  </a:lnTo>
                  <a:cubicBezTo>
                    <a:pt x="298" y="370"/>
                    <a:pt x="727" y="572"/>
                    <a:pt x="1120" y="751"/>
                  </a:cubicBezTo>
                  <a:cubicBezTo>
                    <a:pt x="1525" y="929"/>
                    <a:pt x="1918" y="1060"/>
                    <a:pt x="2334" y="1144"/>
                  </a:cubicBezTo>
                  <a:cubicBezTo>
                    <a:pt x="2751" y="1239"/>
                    <a:pt x="3168" y="1310"/>
                    <a:pt x="3608" y="1346"/>
                  </a:cubicBezTo>
                  <a:cubicBezTo>
                    <a:pt x="3823" y="1364"/>
                    <a:pt x="4034" y="1370"/>
                    <a:pt x="4250" y="1370"/>
                  </a:cubicBezTo>
                  <a:cubicBezTo>
                    <a:pt x="4465" y="1370"/>
                    <a:pt x="4686" y="1364"/>
                    <a:pt x="4918" y="1358"/>
                  </a:cubicBezTo>
                  <a:cubicBezTo>
                    <a:pt x="4573" y="1025"/>
                    <a:pt x="4156" y="846"/>
                    <a:pt x="3763" y="691"/>
                  </a:cubicBezTo>
                  <a:cubicBezTo>
                    <a:pt x="3370" y="524"/>
                    <a:pt x="2965" y="394"/>
                    <a:pt x="2549" y="298"/>
                  </a:cubicBezTo>
                  <a:cubicBezTo>
                    <a:pt x="2132" y="215"/>
                    <a:pt x="1715" y="132"/>
                    <a:pt x="1298" y="96"/>
                  </a:cubicBezTo>
                  <a:cubicBezTo>
                    <a:pt x="870" y="36"/>
                    <a:pt x="453" y="48"/>
                    <a:pt x="1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63"/>
            <p:cNvSpPr/>
            <p:nvPr/>
          </p:nvSpPr>
          <p:spPr>
            <a:xfrm>
              <a:off x="6079950" y="4181275"/>
              <a:ext cx="143800" cy="32850"/>
            </a:xfrm>
            <a:custGeom>
              <a:avLst/>
              <a:gdLst/>
              <a:ahLst/>
              <a:cxnLst/>
              <a:rect l="l" t="t" r="r" b="b"/>
              <a:pathLst>
                <a:path w="5752" h="1314" extrusionOk="0">
                  <a:moveTo>
                    <a:pt x="3457" y="0"/>
                  </a:moveTo>
                  <a:cubicBezTo>
                    <a:pt x="3228" y="0"/>
                    <a:pt x="3000" y="12"/>
                    <a:pt x="2775" y="39"/>
                  </a:cubicBezTo>
                  <a:cubicBezTo>
                    <a:pt x="2263" y="99"/>
                    <a:pt x="1763" y="206"/>
                    <a:pt x="1263" y="396"/>
                  </a:cubicBezTo>
                  <a:cubicBezTo>
                    <a:pt x="787" y="587"/>
                    <a:pt x="298" y="873"/>
                    <a:pt x="1" y="1313"/>
                  </a:cubicBezTo>
                  <a:cubicBezTo>
                    <a:pt x="489" y="1170"/>
                    <a:pt x="953" y="1123"/>
                    <a:pt x="1429" y="1063"/>
                  </a:cubicBezTo>
                  <a:lnTo>
                    <a:pt x="2846" y="920"/>
                  </a:lnTo>
                  <a:lnTo>
                    <a:pt x="4275" y="742"/>
                  </a:lnTo>
                  <a:lnTo>
                    <a:pt x="5001" y="634"/>
                  </a:lnTo>
                  <a:cubicBezTo>
                    <a:pt x="5239" y="587"/>
                    <a:pt x="5490" y="539"/>
                    <a:pt x="5751" y="539"/>
                  </a:cubicBezTo>
                  <a:cubicBezTo>
                    <a:pt x="5549" y="361"/>
                    <a:pt x="5287" y="277"/>
                    <a:pt x="5061" y="194"/>
                  </a:cubicBezTo>
                  <a:cubicBezTo>
                    <a:pt x="4811" y="134"/>
                    <a:pt x="4561" y="87"/>
                    <a:pt x="4299" y="51"/>
                  </a:cubicBezTo>
                  <a:cubicBezTo>
                    <a:pt x="4018" y="18"/>
                    <a:pt x="3736" y="0"/>
                    <a:pt x="3457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63"/>
            <p:cNvSpPr/>
            <p:nvPr/>
          </p:nvSpPr>
          <p:spPr>
            <a:xfrm>
              <a:off x="7435475" y="3840475"/>
              <a:ext cx="816800" cy="556400"/>
            </a:xfrm>
            <a:custGeom>
              <a:avLst/>
              <a:gdLst/>
              <a:ahLst/>
              <a:cxnLst/>
              <a:rect l="l" t="t" r="r" b="b"/>
              <a:pathLst>
                <a:path w="32672" h="22256" extrusionOk="0">
                  <a:moveTo>
                    <a:pt x="14592" y="1"/>
                  </a:moveTo>
                  <a:cubicBezTo>
                    <a:pt x="14507" y="1"/>
                    <a:pt x="14421" y="1"/>
                    <a:pt x="14336" y="3"/>
                  </a:cubicBezTo>
                  <a:cubicBezTo>
                    <a:pt x="14122" y="3"/>
                    <a:pt x="13919" y="27"/>
                    <a:pt x="13705" y="39"/>
                  </a:cubicBezTo>
                  <a:cubicBezTo>
                    <a:pt x="11264" y="265"/>
                    <a:pt x="9192" y="1848"/>
                    <a:pt x="8157" y="4087"/>
                  </a:cubicBezTo>
                  <a:cubicBezTo>
                    <a:pt x="7228" y="6063"/>
                    <a:pt x="6073" y="7944"/>
                    <a:pt x="4704" y="9647"/>
                  </a:cubicBezTo>
                  <a:cubicBezTo>
                    <a:pt x="4406" y="9528"/>
                    <a:pt x="4430" y="9111"/>
                    <a:pt x="4489" y="8802"/>
                  </a:cubicBezTo>
                  <a:cubicBezTo>
                    <a:pt x="4823" y="7313"/>
                    <a:pt x="5132" y="5825"/>
                    <a:pt x="5466" y="4337"/>
                  </a:cubicBezTo>
                  <a:lnTo>
                    <a:pt x="5466" y="4337"/>
                  </a:lnTo>
                  <a:cubicBezTo>
                    <a:pt x="2370" y="7420"/>
                    <a:pt x="203" y="11695"/>
                    <a:pt x="1" y="15600"/>
                  </a:cubicBezTo>
                  <a:cubicBezTo>
                    <a:pt x="1" y="15600"/>
                    <a:pt x="1846" y="18791"/>
                    <a:pt x="3858" y="20160"/>
                  </a:cubicBezTo>
                  <a:cubicBezTo>
                    <a:pt x="5656" y="21398"/>
                    <a:pt x="7787" y="22256"/>
                    <a:pt x="9966" y="22256"/>
                  </a:cubicBezTo>
                  <a:cubicBezTo>
                    <a:pt x="11621" y="22256"/>
                    <a:pt x="13217" y="21779"/>
                    <a:pt x="14729" y="21101"/>
                  </a:cubicBezTo>
                  <a:cubicBezTo>
                    <a:pt x="13717" y="20696"/>
                    <a:pt x="12729" y="20291"/>
                    <a:pt x="11717" y="19862"/>
                  </a:cubicBezTo>
                  <a:cubicBezTo>
                    <a:pt x="11216" y="19648"/>
                    <a:pt x="10705" y="19434"/>
                    <a:pt x="10383" y="18993"/>
                  </a:cubicBezTo>
                  <a:cubicBezTo>
                    <a:pt x="11211" y="18686"/>
                    <a:pt x="12067" y="18559"/>
                    <a:pt x="12933" y="18559"/>
                  </a:cubicBezTo>
                  <a:cubicBezTo>
                    <a:pt x="14519" y="18559"/>
                    <a:pt x="16142" y="18986"/>
                    <a:pt x="17705" y="19517"/>
                  </a:cubicBezTo>
                  <a:cubicBezTo>
                    <a:pt x="20027" y="18184"/>
                    <a:pt x="22265" y="16672"/>
                    <a:pt x="24361" y="15005"/>
                  </a:cubicBezTo>
                  <a:cubicBezTo>
                    <a:pt x="23587" y="14755"/>
                    <a:pt x="22849" y="14433"/>
                    <a:pt x="22170" y="13981"/>
                  </a:cubicBezTo>
                  <a:cubicBezTo>
                    <a:pt x="21789" y="13731"/>
                    <a:pt x="21396" y="13195"/>
                    <a:pt x="21730" y="12862"/>
                  </a:cubicBezTo>
                  <a:cubicBezTo>
                    <a:pt x="21813" y="12778"/>
                    <a:pt x="21956" y="12731"/>
                    <a:pt x="22075" y="12707"/>
                  </a:cubicBezTo>
                  <a:cubicBezTo>
                    <a:pt x="23449" y="12264"/>
                    <a:pt x="24865" y="11810"/>
                    <a:pt x="26305" y="11810"/>
                  </a:cubicBezTo>
                  <a:cubicBezTo>
                    <a:pt x="26375" y="11810"/>
                    <a:pt x="26446" y="11812"/>
                    <a:pt x="26516" y="11814"/>
                  </a:cubicBezTo>
                  <a:cubicBezTo>
                    <a:pt x="27016" y="11826"/>
                    <a:pt x="27504" y="11909"/>
                    <a:pt x="27980" y="12052"/>
                  </a:cubicBezTo>
                  <a:cubicBezTo>
                    <a:pt x="29421" y="10873"/>
                    <a:pt x="30921" y="9790"/>
                    <a:pt x="32672" y="9147"/>
                  </a:cubicBezTo>
                  <a:cubicBezTo>
                    <a:pt x="30112" y="6956"/>
                    <a:pt x="27373" y="4706"/>
                    <a:pt x="24456" y="2979"/>
                  </a:cubicBezTo>
                  <a:cubicBezTo>
                    <a:pt x="23948" y="2687"/>
                    <a:pt x="23377" y="2538"/>
                    <a:pt x="22810" y="2538"/>
                  </a:cubicBezTo>
                  <a:cubicBezTo>
                    <a:pt x="22154" y="2538"/>
                    <a:pt x="21504" y="2737"/>
                    <a:pt x="20968" y="3146"/>
                  </a:cubicBezTo>
                  <a:cubicBezTo>
                    <a:pt x="20920" y="3158"/>
                    <a:pt x="20920" y="3182"/>
                    <a:pt x="20908" y="3182"/>
                  </a:cubicBezTo>
                  <a:cubicBezTo>
                    <a:pt x="19956" y="3908"/>
                    <a:pt x="19194" y="4920"/>
                    <a:pt x="18098" y="5396"/>
                  </a:cubicBezTo>
                  <a:cubicBezTo>
                    <a:pt x="18028" y="5423"/>
                    <a:pt x="17948" y="5443"/>
                    <a:pt x="17876" y="5443"/>
                  </a:cubicBezTo>
                  <a:cubicBezTo>
                    <a:pt x="17789" y="5443"/>
                    <a:pt x="17714" y="5415"/>
                    <a:pt x="17682" y="5337"/>
                  </a:cubicBezTo>
                  <a:cubicBezTo>
                    <a:pt x="17646" y="5242"/>
                    <a:pt x="17693" y="5158"/>
                    <a:pt x="17741" y="5087"/>
                  </a:cubicBezTo>
                  <a:cubicBezTo>
                    <a:pt x="18586" y="3694"/>
                    <a:pt x="19456" y="2325"/>
                    <a:pt x="20539" y="1122"/>
                  </a:cubicBezTo>
                  <a:cubicBezTo>
                    <a:pt x="18641" y="413"/>
                    <a:pt x="16655" y="1"/>
                    <a:pt x="14592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63"/>
            <p:cNvSpPr/>
            <p:nvPr/>
          </p:nvSpPr>
          <p:spPr>
            <a:xfrm>
              <a:off x="7560800" y="4066325"/>
              <a:ext cx="514975" cy="117725"/>
            </a:xfrm>
            <a:custGeom>
              <a:avLst/>
              <a:gdLst/>
              <a:ahLst/>
              <a:cxnLst/>
              <a:rect l="l" t="t" r="r" b="b"/>
              <a:pathLst>
                <a:path w="20599" h="4709" extrusionOk="0">
                  <a:moveTo>
                    <a:pt x="16256" y="1"/>
                  </a:moveTo>
                  <a:cubicBezTo>
                    <a:pt x="15921" y="1"/>
                    <a:pt x="15586" y="6"/>
                    <a:pt x="15252" y="18"/>
                  </a:cubicBezTo>
                  <a:cubicBezTo>
                    <a:pt x="13454" y="77"/>
                    <a:pt x="11668" y="303"/>
                    <a:pt x="9918" y="672"/>
                  </a:cubicBezTo>
                  <a:cubicBezTo>
                    <a:pt x="8156" y="1065"/>
                    <a:pt x="6430" y="1565"/>
                    <a:pt x="4763" y="2244"/>
                  </a:cubicBezTo>
                  <a:cubicBezTo>
                    <a:pt x="3096" y="2911"/>
                    <a:pt x="1489" y="3732"/>
                    <a:pt x="0" y="4709"/>
                  </a:cubicBezTo>
                  <a:cubicBezTo>
                    <a:pt x="1655" y="4042"/>
                    <a:pt x="3322" y="3435"/>
                    <a:pt x="4989" y="2899"/>
                  </a:cubicBezTo>
                  <a:cubicBezTo>
                    <a:pt x="6668" y="2363"/>
                    <a:pt x="8370" y="1899"/>
                    <a:pt x="10097" y="1542"/>
                  </a:cubicBezTo>
                  <a:cubicBezTo>
                    <a:pt x="11823" y="1172"/>
                    <a:pt x="13550" y="899"/>
                    <a:pt x="15300" y="708"/>
                  </a:cubicBezTo>
                  <a:cubicBezTo>
                    <a:pt x="17062" y="518"/>
                    <a:pt x="18812" y="410"/>
                    <a:pt x="20598" y="351"/>
                  </a:cubicBezTo>
                  <a:cubicBezTo>
                    <a:pt x="19175" y="109"/>
                    <a:pt x="17713" y="1"/>
                    <a:pt x="16256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63"/>
            <p:cNvSpPr/>
            <p:nvPr/>
          </p:nvSpPr>
          <p:spPr>
            <a:xfrm>
              <a:off x="7654550" y="3920900"/>
              <a:ext cx="133975" cy="163425"/>
            </a:xfrm>
            <a:custGeom>
              <a:avLst/>
              <a:gdLst/>
              <a:ahLst/>
              <a:cxnLst/>
              <a:rect l="l" t="t" r="r" b="b"/>
              <a:pathLst>
                <a:path w="5359" h="6537" extrusionOk="0">
                  <a:moveTo>
                    <a:pt x="5359" y="0"/>
                  </a:moveTo>
                  <a:lnTo>
                    <a:pt x="5359" y="0"/>
                  </a:lnTo>
                  <a:cubicBezTo>
                    <a:pt x="4656" y="262"/>
                    <a:pt x="4037" y="643"/>
                    <a:pt x="3454" y="1084"/>
                  </a:cubicBezTo>
                  <a:cubicBezTo>
                    <a:pt x="2870" y="1536"/>
                    <a:pt x="2334" y="2060"/>
                    <a:pt x="1882" y="2620"/>
                  </a:cubicBezTo>
                  <a:cubicBezTo>
                    <a:pt x="1418" y="3191"/>
                    <a:pt x="1013" y="3810"/>
                    <a:pt x="691" y="4465"/>
                  </a:cubicBezTo>
                  <a:cubicBezTo>
                    <a:pt x="370" y="5120"/>
                    <a:pt x="120" y="5811"/>
                    <a:pt x="1" y="6537"/>
                  </a:cubicBezTo>
                  <a:cubicBezTo>
                    <a:pt x="453" y="5954"/>
                    <a:pt x="846" y="5382"/>
                    <a:pt x="1287" y="4799"/>
                  </a:cubicBezTo>
                  <a:cubicBezTo>
                    <a:pt x="1703" y="4239"/>
                    <a:pt x="2132" y="3691"/>
                    <a:pt x="2561" y="3156"/>
                  </a:cubicBezTo>
                  <a:cubicBezTo>
                    <a:pt x="2989" y="2620"/>
                    <a:pt x="3442" y="2096"/>
                    <a:pt x="3918" y="1584"/>
                  </a:cubicBezTo>
                  <a:cubicBezTo>
                    <a:pt x="4394" y="1060"/>
                    <a:pt x="4882" y="560"/>
                    <a:pt x="5359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63"/>
            <p:cNvSpPr/>
            <p:nvPr/>
          </p:nvSpPr>
          <p:spPr>
            <a:xfrm>
              <a:off x="7704575" y="4195600"/>
              <a:ext cx="223850" cy="53350"/>
            </a:xfrm>
            <a:custGeom>
              <a:avLst/>
              <a:gdLst/>
              <a:ahLst/>
              <a:cxnLst/>
              <a:rect l="l" t="t" r="r" b="b"/>
              <a:pathLst>
                <a:path w="8954" h="2134" extrusionOk="0">
                  <a:moveTo>
                    <a:pt x="2501" y="1"/>
                  </a:moveTo>
                  <a:cubicBezTo>
                    <a:pt x="2445" y="1"/>
                    <a:pt x="2390" y="1"/>
                    <a:pt x="2334" y="2"/>
                  </a:cubicBezTo>
                  <a:cubicBezTo>
                    <a:pt x="1548" y="14"/>
                    <a:pt x="750" y="109"/>
                    <a:pt x="0" y="323"/>
                  </a:cubicBezTo>
                  <a:cubicBezTo>
                    <a:pt x="774" y="466"/>
                    <a:pt x="1524" y="562"/>
                    <a:pt x="2286" y="681"/>
                  </a:cubicBezTo>
                  <a:cubicBezTo>
                    <a:pt x="3036" y="800"/>
                    <a:pt x="3774" y="943"/>
                    <a:pt x="4501" y="1085"/>
                  </a:cubicBezTo>
                  <a:cubicBezTo>
                    <a:pt x="5239" y="1240"/>
                    <a:pt x="5977" y="1395"/>
                    <a:pt x="6703" y="1574"/>
                  </a:cubicBezTo>
                  <a:cubicBezTo>
                    <a:pt x="7453" y="1752"/>
                    <a:pt x="8180" y="1955"/>
                    <a:pt x="8954" y="2133"/>
                  </a:cubicBezTo>
                  <a:cubicBezTo>
                    <a:pt x="8346" y="1621"/>
                    <a:pt x="7644" y="1240"/>
                    <a:pt x="6929" y="919"/>
                  </a:cubicBezTo>
                  <a:cubicBezTo>
                    <a:pt x="6215" y="609"/>
                    <a:pt x="5453" y="371"/>
                    <a:pt x="4679" y="228"/>
                  </a:cubicBezTo>
                  <a:cubicBezTo>
                    <a:pt x="3960" y="73"/>
                    <a:pt x="3231" y="1"/>
                    <a:pt x="2501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63"/>
            <p:cNvSpPr/>
            <p:nvPr/>
          </p:nvSpPr>
          <p:spPr>
            <a:xfrm>
              <a:off x="7506925" y="4244750"/>
              <a:ext cx="136650" cy="101525"/>
            </a:xfrm>
            <a:custGeom>
              <a:avLst/>
              <a:gdLst/>
              <a:ahLst/>
              <a:cxnLst/>
              <a:rect l="l" t="t" r="r" b="b"/>
              <a:pathLst>
                <a:path w="5466" h="4061" extrusionOk="0">
                  <a:moveTo>
                    <a:pt x="0" y="0"/>
                  </a:moveTo>
                  <a:lnTo>
                    <a:pt x="0" y="0"/>
                  </a:lnTo>
                  <a:cubicBezTo>
                    <a:pt x="346" y="477"/>
                    <a:pt x="738" y="882"/>
                    <a:pt x="1143" y="1263"/>
                  </a:cubicBezTo>
                  <a:cubicBezTo>
                    <a:pt x="1560" y="1644"/>
                    <a:pt x="1989" y="2013"/>
                    <a:pt x="2441" y="2346"/>
                  </a:cubicBezTo>
                  <a:cubicBezTo>
                    <a:pt x="2882" y="2691"/>
                    <a:pt x="3358" y="2989"/>
                    <a:pt x="3834" y="3287"/>
                  </a:cubicBezTo>
                  <a:cubicBezTo>
                    <a:pt x="4334" y="3584"/>
                    <a:pt x="4834" y="3834"/>
                    <a:pt x="5370" y="4060"/>
                  </a:cubicBezTo>
                  <a:lnTo>
                    <a:pt x="5465" y="3941"/>
                  </a:lnTo>
                  <a:cubicBezTo>
                    <a:pt x="5084" y="3501"/>
                    <a:pt x="4691" y="3096"/>
                    <a:pt x="4275" y="2703"/>
                  </a:cubicBezTo>
                  <a:cubicBezTo>
                    <a:pt x="3858" y="2334"/>
                    <a:pt x="3417" y="1977"/>
                    <a:pt x="2965" y="1655"/>
                  </a:cubicBezTo>
                  <a:cubicBezTo>
                    <a:pt x="2513" y="1322"/>
                    <a:pt x="2036" y="1012"/>
                    <a:pt x="1548" y="727"/>
                  </a:cubicBezTo>
                  <a:cubicBezTo>
                    <a:pt x="1060" y="441"/>
                    <a:pt x="548" y="191"/>
                    <a:pt x="0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63"/>
            <p:cNvSpPr/>
            <p:nvPr/>
          </p:nvSpPr>
          <p:spPr>
            <a:xfrm>
              <a:off x="7496500" y="4067650"/>
              <a:ext cx="110450" cy="121175"/>
            </a:xfrm>
            <a:custGeom>
              <a:avLst/>
              <a:gdLst/>
              <a:ahLst/>
              <a:cxnLst/>
              <a:rect l="l" t="t" r="r" b="b"/>
              <a:pathLst>
                <a:path w="4418" h="4847" extrusionOk="0">
                  <a:moveTo>
                    <a:pt x="4418" y="0"/>
                  </a:moveTo>
                  <a:lnTo>
                    <a:pt x="4418" y="0"/>
                  </a:lnTo>
                  <a:cubicBezTo>
                    <a:pt x="4013" y="369"/>
                    <a:pt x="3572" y="679"/>
                    <a:pt x="3156" y="1036"/>
                  </a:cubicBezTo>
                  <a:cubicBezTo>
                    <a:pt x="2739" y="1393"/>
                    <a:pt x="2334" y="1774"/>
                    <a:pt x="1953" y="2155"/>
                  </a:cubicBezTo>
                  <a:cubicBezTo>
                    <a:pt x="1560" y="2548"/>
                    <a:pt x="1203" y="2965"/>
                    <a:pt x="858" y="3394"/>
                  </a:cubicBezTo>
                  <a:cubicBezTo>
                    <a:pt x="524" y="3834"/>
                    <a:pt x="191" y="4298"/>
                    <a:pt x="1" y="4846"/>
                  </a:cubicBezTo>
                  <a:cubicBezTo>
                    <a:pt x="465" y="4525"/>
                    <a:pt x="917" y="4227"/>
                    <a:pt x="1358" y="3882"/>
                  </a:cubicBezTo>
                  <a:cubicBezTo>
                    <a:pt x="1787" y="3536"/>
                    <a:pt x="2191" y="3167"/>
                    <a:pt x="2572" y="2786"/>
                  </a:cubicBezTo>
                  <a:cubicBezTo>
                    <a:pt x="2965" y="2382"/>
                    <a:pt x="3322" y="1965"/>
                    <a:pt x="3644" y="1512"/>
                  </a:cubicBezTo>
                  <a:cubicBezTo>
                    <a:pt x="3953" y="1072"/>
                    <a:pt x="4311" y="584"/>
                    <a:pt x="4418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63"/>
            <p:cNvSpPr/>
            <p:nvPr/>
          </p:nvSpPr>
          <p:spPr>
            <a:xfrm>
              <a:off x="7875725" y="3970950"/>
              <a:ext cx="168200" cy="82425"/>
            </a:xfrm>
            <a:custGeom>
              <a:avLst/>
              <a:gdLst/>
              <a:ahLst/>
              <a:cxnLst/>
              <a:rect l="l" t="t" r="r" b="b"/>
              <a:pathLst>
                <a:path w="6728" h="3297" extrusionOk="0">
                  <a:moveTo>
                    <a:pt x="5841" y="0"/>
                  </a:moveTo>
                  <a:cubicBezTo>
                    <a:pt x="5476" y="0"/>
                    <a:pt x="5109" y="58"/>
                    <a:pt x="4763" y="130"/>
                  </a:cubicBezTo>
                  <a:cubicBezTo>
                    <a:pt x="4120" y="273"/>
                    <a:pt x="3512" y="499"/>
                    <a:pt x="2929" y="796"/>
                  </a:cubicBezTo>
                  <a:cubicBezTo>
                    <a:pt x="2346" y="1082"/>
                    <a:pt x="1798" y="1439"/>
                    <a:pt x="1286" y="1844"/>
                  </a:cubicBezTo>
                  <a:cubicBezTo>
                    <a:pt x="1036" y="2035"/>
                    <a:pt x="786" y="2261"/>
                    <a:pt x="560" y="2499"/>
                  </a:cubicBezTo>
                  <a:cubicBezTo>
                    <a:pt x="357" y="2737"/>
                    <a:pt x="119" y="2987"/>
                    <a:pt x="0" y="3297"/>
                  </a:cubicBezTo>
                  <a:cubicBezTo>
                    <a:pt x="262" y="3106"/>
                    <a:pt x="548" y="2975"/>
                    <a:pt x="810" y="2821"/>
                  </a:cubicBezTo>
                  <a:lnTo>
                    <a:pt x="1643" y="2404"/>
                  </a:lnTo>
                  <a:lnTo>
                    <a:pt x="3310" y="1570"/>
                  </a:lnTo>
                  <a:cubicBezTo>
                    <a:pt x="3870" y="1308"/>
                    <a:pt x="4405" y="1023"/>
                    <a:pt x="4965" y="773"/>
                  </a:cubicBezTo>
                  <a:cubicBezTo>
                    <a:pt x="5537" y="535"/>
                    <a:pt x="6084" y="273"/>
                    <a:pt x="6727" y="142"/>
                  </a:cubicBezTo>
                  <a:cubicBezTo>
                    <a:pt x="6442" y="39"/>
                    <a:pt x="6143" y="0"/>
                    <a:pt x="5841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63"/>
            <p:cNvSpPr/>
            <p:nvPr/>
          </p:nvSpPr>
          <p:spPr>
            <a:xfrm>
              <a:off x="7445000" y="4013175"/>
              <a:ext cx="87250" cy="211950"/>
            </a:xfrm>
            <a:custGeom>
              <a:avLst/>
              <a:gdLst/>
              <a:ahLst/>
              <a:cxnLst/>
              <a:rect l="l" t="t" r="r" b="b"/>
              <a:pathLst>
                <a:path w="3490" h="8478" extrusionOk="0">
                  <a:moveTo>
                    <a:pt x="3430" y="0"/>
                  </a:moveTo>
                  <a:cubicBezTo>
                    <a:pt x="2882" y="1393"/>
                    <a:pt x="1953" y="2584"/>
                    <a:pt x="1263" y="3918"/>
                  </a:cubicBezTo>
                  <a:cubicBezTo>
                    <a:pt x="537" y="5334"/>
                    <a:pt x="108" y="6894"/>
                    <a:pt x="1" y="8478"/>
                  </a:cubicBezTo>
                  <a:cubicBezTo>
                    <a:pt x="298" y="7644"/>
                    <a:pt x="608" y="6823"/>
                    <a:pt x="906" y="5989"/>
                  </a:cubicBezTo>
                  <a:cubicBezTo>
                    <a:pt x="1287" y="4953"/>
                    <a:pt x="1668" y="3918"/>
                    <a:pt x="2227" y="2977"/>
                  </a:cubicBezTo>
                  <a:cubicBezTo>
                    <a:pt x="2715" y="2132"/>
                    <a:pt x="3489" y="1382"/>
                    <a:pt x="3430" y="405"/>
                  </a:cubicBezTo>
                  <a:lnTo>
                    <a:pt x="3430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63"/>
            <p:cNvSpPr/>
            <p:nvPr/>
          </p:nvSpPr>
          <p:spPr>
            <a:xfrm>
              <a:off x="7632525" y="3855400"/>
              <a:ext cx="168200" cy="130700"/>
            </a:xfrm>
            <a:custGeom>
              <a:avLst/>
              <a:gdLst/>
              <a:ahLst/>
              <a:cxnLst/>
              <a:rect l="l" t="t" r="r" b="b"/>
              <a:pathLst>
                <a:path w="6728" h="5228" extrusionOk="0">
                  <a:moveTo>
                    <a:pt x="6652" y="1"/>
                  </a:moveTo>
                  <a:cubicBezTo>
                    <a:pt x="5150" y="1"/>
                    <a:pt x="3554" y="352"/>
                    <a:pt x="2465" y="1370"/>
                  </a:cubicBezTo>
                  <a:cubicBezTo>
                    <a:pt x="1834" y="1954"/>
                    <a:pt x="1418" y="2704"/>
                    <a:pt x="1001" y="3442"/>
                  </a:cubicBezTo>
                  <a:cubicBezTo>
                    <a:pt x="679" y="4037"/>
                    <a:pt x="334" y="4633"/>
                    <a:pt x="1" y="5228"/>
                  </a:cubicBezTo>
                  <a:lnTo>
                    <a:pt x="96" y="5145"/>
                  </a:lnTo>
                  <a:cubicBezTo>
                    <a:pt x="513" y="4549"/>
                    <a:pt x="953" y="3978"/>
                    <a:pt x="1370" y="3382"/>
                  </a:cubicBezTo>
                  <a:cubicBezTo>
                    <a:pt x="1739" y="2859"/>
                    <a:pt x="2120" y="2347"/>
                    <a:pt x="2608" y="1942"/>
                  </a:cubicBezTo>
                  <a:cubicBezTo>
                    <a:pt x="3073" y="1573"/>
                    <a:pt x="3620" y="1347"/>
                    <a:pt x="4156" y="1108"/>
                  </a:cubicBezTo>
                  <a:cubicBezTo>
                    <a:pt x="5025" y="739"/>
                    <a:pt x="5871" y="382"/>
                    <a:pt x="6728" y="1"/>
                  </a:cubicBezTo>
                  <a:cubicBezTo>
                    <a:pt x="6703" y="1"/>
                    <a:pt x="6677" y="1"/>
                    <a:pt x="6652" y="1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63"/>
            <p:cNvSpPr/>
            <p:nvPr/>
          </p:nvSpPr>
          <p:spPr>
            <a:xfrm>
              <a:off x="7908750" y="3916500"/>
              <a:ext cx="150950" cy="58900"/>
            </a:xfrm>
            <a:custGeom>
              <a:avLst/>
              <a:gdLst/>
              <a:ahLst/>
              <a:cxnLst/>
              <a:rect l="l" t="t" r="r" b="b"/>
              <a:pathLst>
                <a:path w="6038" h="2356" extrusionOk="0">
                  <a:moveTo>
                    <a:pt x="3907" y="0"/>
                  </a:moveTo>
                  <a:cubicBezTo>
                    <a:pt x="3800" y="0"/>
                    <a:pt x="3692" y="7"/>
                    <a:pt x="3585" y="22"/>
                  </a:cubicBezTo>
                  <a:cubicBezTo>
                    <a:pt x="2918" y="105"/>
                    <a:pt x="2334" y="474"/>
                    <a:pt x="1787" y="867"/>
                  </a:cubicBezTo>
                  <a:cubicBezTo>
                    <a:pt x="1156" y="1308"/>
                    <a:pt x="560" y="1820"/>
                    <a:pt x="1" y="2355"/>
                  </a:cubicBezTo>
                  <a:cubicBezTo>
                    <a:pt x="667" y="2046"/>
                    <a:pt x="1322" y="1641"/>
                    <a:pt x="1906" y="1177"/>
                  </a:cubicBezTo>
                  <a:cubicBezTo>
                    <a:pt x="2382" y="808"/>
                    <a:pt x="2870" y="367"/>
                    <a:pt x="3465" y="296"/>
                  </a:cubicBezTo>
                  <a:cubicBezTo>
                    <a:pt x="3521" y="290"/>
                    <a:pt x="3576" y="287"/>
                    <a:pt x="3631" y="287"/>
                  </a:cubicBezTo>
                  <a:cubicBezTo>
                    <a:pt x="4342" y="287"/>
                    <a:pt x="5009" y="754"/>
                    <a:pt x="5728" y="831"/>
                  </a:cubicBezTo>
                  <a:lnTo>
                    <a:pt x="6037" y="915"/>
                  </a:lnTo>
                  <a:cubicBezTo>
                    <a:pt x="5461" y="370"/>
                    <a:pt x="4692" y="0"/>
                    <a:pt x="3907" y="0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63"/>
            <p:cNvSpPr/>
            <p:nvPr/>
          </p:nvSpPr>
          <p:spPr>
            <a:xfrm>
              <a:off x="6315700" y="3246700"/>
              <a:ext cx="608425" cy="843950"/>
            </a:xfrm>
            <a:custGeom>
              <a:avLst/>
              <a:gdLst/>
              <a:ahLst/>
              <a:cxnLst/>
              <a:rect l="l" t="t" r="r" b="b"/>
              <a:pathLst>
                <a:path w="24337" h="33758" extrusionOk="0">
                  <a:moveTo>
                    <a:pt x="16884" y="1"/>
                  </a:moveTo>
                  <a:cubicBezTo>
                    <a:pt x="15705" y="930"/>
                    <a:pt x="14514" y="1834"/>
                    <a:pt x="13324" y="2739"/>
                  </a:cubicBezTo>
                  <a:cubicBezTo>
                    <a:pt x="12621" y="3275"/>
                    <a:pt x="12181" y="4097"/>
                    <a:pt x="12121" y="4990"/>
                  </a:cubicBezTo>
                  <a:cubicBezTo>
                    <a:pt x="12062" y="5764"/>
                    <a:pt x="11990" y="6656"/>
                    <a:pt x="11895" y="7133"/>
                  </a:cubicBezTo>
                  <a:cubicBezTo>
                    <a:pt x="11823" y="7466"/>
                    <a:pt x="11692" y="7847"/>
                    <a:pt x="11359" y="7942"/>
                  </a:cubicBezTo>
                  <a:cubicBezTo>
                    <a:pt x="11324" y="7951"/>
                    <a:pt x="11288" y="7955"/>
                    <a:pt x="11253" y="7955"/>
                  </a:cubicBezTo>
                  <a:cubicBezTo>
                    <a:pt x="11046" y="7955"/>
                    <a:pt x="10838" y="7817"/>
                    <a:pt x="10716" y="7645"/>
                  </a:cubicBezTo>
                  <a:cubicBezTo>
                    <a:pt x="10573" y="7430"/>
                    <a:pt x="10526" y="7180"/>
                    <a:pt x="10466" y="6942"/>
                  </a:cubicBezTo>
                  <a:cubicBezTo>
                    <a:pt x="10335" y="6359"/>
                    <a:pt x="10216" y="5799"/>
                    <a:pt x="10085" y="5216"/>
                  </a:cubicBezTo>
                  <a:cubicBezTo>
                    <a:pt x="9144" y="5930"/>
                    <a:pt x="8216" y="6668"/>
                    <a:pt x="7263" y="7371"/>
                  </a:cubicBezTo>
                  <a:cubicBezTo>
                    <a:pt x="5227" y="8871"/>
                    <a:pt x="5168" y="11776"/>
                    <a:pt x="5585" y="13181"/>
                  </a:cubicBezTo>
                  <a:cubicBezTo>
                    <a:pt x="5596" y="13253"/>
                    <a:pt x="5620" y="13324"/>
                    <a:pt x="5644" y="13395"/>
                  </a:cubicBezTo>
                  <a:cubicBezTo>
                    <a:pt x="5704" y="13622"/>
                    <a:pt x="5763" y="13860"/>
                    <a:pt x="5751" y="14098"/>
                  </a:cubicBezTo>
                  <a:cubicBezTo>
                    <a:pt x="5739" y="14407"/>
                    <a:pt x="5525" y="14753"/>
                    <a:pt x="5215" y="14812"/>
                  </a:cubicBezTo>
                  <a:cubicBezTo>
                    <a:pt x="4739" y="13967"/>
                    <a:pt x="4918" y="12860"/>
                    <a:pt x="4501" y="11990"/>
                  </a:cubicBezTo>
                  <a:cubicBezTo>
                    <a:pt x="4263" y="11490"/>
                    <a:pt x="3858" y="11121"/>
                    <a:pt x="3489" y="10716"/>
                  </a:cubicBezTo>
                  <a:cubicBezTo>
                    <a:pt x="3441" y="10764"/>
                    <a:pt x="3394" y="10824"/>
                    <a:pt x="3370" y="10871"/>
                  </a:cubicBezTo>
                  <a:cubicBezTo>
                    <a:pt x="3203" y="11062"/>
                    <a:pt x="3060" y="11276"/>
                    <a:pt x="2906" y="11478"/>
                  </a:cubicBezTo>
                  <a:cubicBezTo>
                    <a:pt x="1870" y="12979"/>
                    <a:pt x="1274" y="14753"/>
                    <a:pt x="917" y="16539"/>
                  </a:cubicBezTo>
                  <a:cubicBezTo>
                    <a:pt x="822" y="16943"/>
                    <a:pt x="751" y="17372"/>
                    <a:pt x="655" y="17801"/>
                  </a:cubicBezTo>
                  <a:cubicBezTo>
                    <a:pt x="393" y="19253"/>
                    <a:pt x="643" y="20765"/>
                    <a:pt x="1405" y="22027"/>
                  </a:cubicBezTo>
                  <a:cubicBezTo>
                    <a:pt x="1763" y="22647"/>
                    <a:pt x="2191" y="23206"/>
                    <a:pt x="2703" y="23742"/>
                  </a:cubicBezTo>
                  <a:lnTo>
                    <a:pt x="2667" y="23742"/>
                  </a:lnTo>
                  <a:cubicBezTo>
                    <a:pt x="2613" y="23751"/>
                    <a:pt x="2559" y="23755"/>
                    <a:pt x="2507" y="23755"/>
                  </a:cubicBezTo>
                  <a:cubicBezTo>
                    <a:pt x="1859" y="23755"/>
                    <a:pt x="1351" y="23112"/>
                    <a:pt x="822" y="22682"/>
                  </a:cubicBezTo>
                  <a:cubicBezTo>
                    <a:pt x="596" y="22492"/>
                    <a:pt x="346" y="22349"/>
                    <a:pt x="96" y="22182"/>
                  </a:cubicBezTo>
                  <a:lnTo>
                    <a:pt x="96" y="22182"/>
                  </a:lnTo>
                  <a:cubicBezTo>
                    <a:pt x="0" y="24159"/>
                    <a:pt x="203" y="26099"/>
                    <a:pt x="1036" y="27588"/>
                  </a:cubicBezTo>
                  <a:cubicBezTo>
                    <a:pt x="1824" y="28994"/>
                    <a:pt x="2901" y="29351"/>
                    <a:pt x="4124" y="29351"/>
                  </a:cubicBezTo>
                  <a:cubicBezTo>
                    <a:pt x="5384" y="29351"/>
                    <a:pt x="6800" y="28973"/>
                    <a:pt x="8219" y="28973"/>
                  </a:cubicBezTo>
                  <a:cubicBezTo>
                    <a:pt x="8817" y="28973"/>
                    <a:pt x="9415" y="29040"/>
                    <a:pt x="10002" y="29231"/>
                  </a:cubicBezTo>
                  <a:cubicBezTo>
                    <a:pt x="12567" y="30075"/>
                    <a:pt x="14431" y="33758"/>
                    <a:pt x="17291" y="33758"/>
                  </a:cubicBezTo>
                  <a:cubicBezTo>
                    <a:pt x="17457" y="33758"/>
                    <a:pt x="17627" y="33745"/>
                    <a:pt x="17800" y="33719"/>
                  </a:cubicBezTo>
                  <a:cubicBezTo>
                    <a:pt x="19336" y="33493"/>
                    <a:pt x="20765" y="32743"/>
                    <a:pt x="21872" y="31660"/>
                  </a:cubicBezTo>
                  <a:lnTo>
                    <a:pt x="21872" y="31660"/>
                  </a:lnTo>
                  <a:cubicBezTo>
                    <a:pt x="21670" y="31695"/>
                    <a:pt x="21467" y="31707"/>
                    <a:pt x="21277" y="31719"/>
                  </a:cubicBezTo>
                  <a:cubicBezTo>
                    <a:pt x="21154" y="31724"/>
                    <a:pt x="21032" y="31730"/>
                    <a:pt x="20912" y="31730"/>
                  </a:cubicBezTo>
                  <a:cubicBezTo>
                    <a:pt x="20720" y="31730"/>
                    <a:pt x="20532" y="31714"/>
                    <a:pt x="20348" y="31648"/>
                  </a:cubicBezTo>
                  <a:cubicBezTo>
                    <a:pt x="20051" y="31540"/>
                    <a:pt x="19801" y="31302"/>
                    <a:pt x="19753" y="30993"/>
                  </a:cubicBezTo>
                  <a:cubicBezTo>
                    <a:pt x="19705" y="30624"/>
                    <a:pt x="19979" y="30290"/>
                    <a:pt x="20301" y="30124"/>
                  </a:cubicBezTo>
                  <a:cubicBezTo>
                    <a:pt x="20622" y="29969"/>
                    <a:pt x="20991" y="29921"/>
                    <a:pt x="21348" y="29826"/>
                  </a:cubicBezTo>
                  <a:cubicBezTo>
                    <a:pt x="22360" y="29576"/>
                    <a:pt x="23194" y="28957"/>
                    <a:pt x="23861" y="28147"/>
                  </a:cubicBezTo>
                  <a:cubicBezTo>
                    <a:pt x="24337" y="26278"/>
                    <a:pt x="24158" y="24266"/>
                    <a:pt x="23920" y="22325"/>
                  </a:cubicBezTo>
                  <a:cubicBezTo>
                    <a:pt x="23837" y="21599"/>
                    <a:pt x="23730" y="20884"/>
                    <a:pt x="23622" y="20170"/>
                  </a:cubicBezTo>
                  <a:cubicBezTo>
                    <a:pt x="23194" y="20325"/>
                    <a:pt x="21634" y="21539"/>
                    <a:pt x="21217" y="21896"/>
                  </a:cubicBezTo>
                  <a:cubicBezTo>
                    <a:pt x="20938" y="22136"/>
                    <a:pt x="20558" y="22316"/>
                    <a:pt x="20201" y="22316"/>
                  </a:cubicBezTo>
                  <a:cubicBezTo>
                    <a:pt x="20025" y="22316"/>
                    <a:pt x="19855" y="22272"/>
                    <a:pt x="19705" y="22170"/>
                  </a:cubicBezTo>
                  <a:cubicBezTo>
                    <a:pt x="19372" y="21944"/>
                    <a:pt x="19265" y="21480"/>
                    <a:pt x="19336" y="21099"/>
                  </a:cubicBezTo>
                  <a:cubicBezTo>
                    <a:pt x="19431" y="20706"/>
                    <a:pt x="19670" y="20361"/>
                    <a:pt x="19932" y="20063"/>
                  </a:cubicBezTo>
                  <a:cubicBezTo>
                    <a:pt x="20574" y="19325"/>
                    <a:pt x="21396" y="18741"/>
                    <a:pt x="22087" y="18063"/>
                  </a:cubicBezTo>
                  <a:cubicBezTo>
                    <a:pt x="22468" y="17682"/>
                    <a:pt x="22801" y="17289"/>
                    <a:pt x="23063" y="16824"/>
                  </a:cubicBezTo>
                  <a:cubicBezTo>
                    <a:pt x="22503" y="13895"/>
                    <a:pt x="21777" y="11002"/>
                    <a:pt x="20801" y="8204"/>
                  </a:cubicBezTo>
                  <a:cubicBezTo>
                    <a:pt x="20479" y="8573"/>
                    <a:pt x="20170" y="8907"/>
                    <a:pt x="20027" y="9097"/>
                  </a:cubicBezTo>
                  <a:cubicBezTo>
                    <a:pt x="19836" y="9347"/>
                    <a:pt x="19622" y="9609"/>
                    <a:pt x="19372" y="9788"/>
                  </a:cubicBezTo>
                  <a:cubicBezTo>
                    <a:pt x="19257" y="9848"/>
                    <a:pt x="19123" y="9881"/>
                    <a:pt x="18990" y="9881"/>
                  </a:cubicBezTo>
                  <a:cubicBezTo>
                    <a:pt x="18807" y="9881"/>
                    <a:pt x="18627" y="9819"/>
                    <a:pt x="18503" y="9681"/>
                  </a:cubicBezTo>
                  <a:cubicBezTo>
                    <a:pt x="18205" y="9323"/>
                    <a:pt x="18455" y="8800"/>
                    <a:pt x="18729" y="8431"/>
                  </a:cubicBezTo>
                  <a:cubicBezTo>
                    <a:pt x="19015" y="8038"/>
                    <a:pt x="19551" y="7085"/>
                    <a:pt x="20158" y="6454"/>
                  </a:cubicBezTo>
                  <a:cubicBezTo>
                    <a:pt x="19265" y="4204"/>
                    <a:pt x="18181" y="2049"/>
                    <a:pt x="16884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63"/>
            <p:cNvSpPr/>
            <p:nvPr/>
          </p:nvSpPr>
          <p:spPr>
            <a:xfrm>
              <a:off x="6565425" y="3355050"/>
              <a:ext cx="154825" cy="577475"/>
            </a:xfrm>
            <a:custGeom>
              <a:avLst/>
              <a:gdLst/>
              <a:ahLst/>
              <a:cxnLst/>
              <a:rect l="l" t="t" r="r" b="b"/>
              <a:pathLst>
                <a:path w="6193" h="23099" extrusionOk="0">
                  <a:moveTo>
                    <a:pt x="6192" y="1"/>
                  </a:moveTo>
                  <a:lnTo>
                    <a:pt x="3989" y="5585"/>
                  </a:lnTo>
                  <a:cubicBezTo>
                    <a:pt x="3263" y="7442"/>
                    <a:pt x="2549" y="9323"/>
                    <a:pt x="1930" y="11228"/>
                  </a:cubicBezTo>
                  <a:cubicBezTo>
                    <a:pt x="1311" y="13133"/>
                    <a:pt x="775" y="15074"/>
                    <a:pt x="453" y="17074"/>
                  </a:cubicBezTo>
                  <a:cubicBezTo>
                    <a:pt x="120" y="19063"/>
                    <a:pt x="1" y="21110"/>
                    <a:pt x="227" y="23099"/>
                  </a:cubicBezTo>
                  <a:cubicBezTo>
                    <a:pt x="358" y="21087"/>
                    <a:pt x="679" y="19146"/>
                    <a:pt x="1120" y="17205"/>
                  </a:cubicBezTo>
                  <a:cubicBezTo>
                    <a:pt x="1572" y="15288"/>
                    <a:pt x="2132" y="13383"/>
                    <a:pt x="2763" y="11490"/>
                  </a:cubicBezTo>
                  <a:lnTo>
                    <a:pt x="4632" y="5811"/>
                  </a:lnTo>
                  <a:cubicBezTo>
                    <a:pt x="5240" y="3906"/>
                    <a:pt x="5811" y="1965"/>
                    <a:pt x="6192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63"/>
            <p:cNvSpPr/>
            <p:nvPr/>
          </p:nvSpPr>
          <p:spPr>
            <a:xfrm>
              <a:off x="6409750" y="3655100"/>
              <a:ext cx="131600" cy="167000"/>
            </a:xfrm>
            <a:custGeom>
              <a:avLst/>
              <a:gdLst/>
              <a:ahLst/>
              <a:cxnLst/>
              <a:rect l="l" t="t" r="r" b="b"/>
              <a:pathLst>
                <a:path w="5264" h="6680" extrusionOk="0">
                  <a:moveTo>
                    <a:pt x="1" y="0"/>
                  </a:moveTo>
                  <a:lnTo>
                    <a:pt x="1" y="0"/>
                  </a:lnTo>
                  <a:cubicBezTo>
                    <a:pt x="37" y="738"/>
                    <a:pt x="275" y="1465"/>
                    <a:pt x="620" y="2120"/>
                  </a:cubicBezTo>
                  <a:cubicBezTo>
                    <a:pt x="953" y="2774"/>
                    <a:pt x="1394" y="3394"/>
                    <a:pt x="1870" y="3941"/>
                  </a:cubicBezTo>
                  <a:cubicBezTo>
                    <a:pt x="2346" y="4489"/>
                    <a:pt x="2870" y="5001"/>
                    <a:pt x="3418" y="5477"/>
                  </a:cubicBezTo>
                  <a:cubicBezTo>
                    <a:pt x="3966" y="5953"/>
                    <a:pt x="4561" y="6406"/>
                    <a:pt x="5263" y="6680"/>
                  </a:cubicBezTo>
                  <a:cubicBezTo>
                    <a:pt x="4787" y="6108"/>
                    <a:pt x="4370" y="5549"/>
                    <a:pt x="3906" y="5013"/>
                  </a:cubicBezTo>
                  <a:cubicBezTo>
                    <a:pt x="3466" y="4441"/>
                    <a:pt x="2989" y="3905"/>
                    <a:pt x="2525" y="3370"/>
                  </a:cubicBezTo>
                  <a:cubicBezTo>
                    <a:pt x="2061" y="2834"/>
                    <a:pt x="1608" y="2322"/>
                    <a:pt x="1191" y="1762"/>
                  </a:cubicBezTo>
                  <a:cubicBezTo>
                    <a:pt x="775" y="1215"/>
                    <a:pt x="382" y="631"/>
                    <a:pt x="1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63"/>
            <p:cNvSpPr/>
            <p:nvPr/>
          </p:nvSpPr>
          <p:spPr>
            <a:xfrm>
              <a:off x="6537150" y="3518775"/>
              <a:ext cx="61950" cy="95275"/>
            </a:xfrm>
            <a:custGeom>
              <a:avLst/>
              <a:gdLst/>
              <a:ahLst/>
              <a:cxnLst/>
              <a:rect l="l" t="t" r="r" b="b"/>
              <a:pathLst>
                <a:path w="2478" h="3811" extrusionOk="0">
                  <a:moveTo>
                    <a:pt x="84" y="0"/>
                  </a:moveTo>
                  <a:lnTo>
                    <a:pt x="84" y="0"/>
                  </a:lnTo>
                  <a:cubicBezTo>
                    <a:pt x="1" y="417"/>
                    <a:pt x="48" y="822"/>
                    <a:pt x="156" y="1203"/>
                  </a:cubicBezTo>
                  <a:cubicBezTo>
                    <a:pt x="263" y="1596"/>
                    <a:pt x="417" y="1965"/>
                    <a:pt x="632" y="2310"/>
                  </a:cubicBezTo>
                  <a:cubicBezTo>
                    <a:pt x="858" y="2655"/>
                    <a:pt x="1108" y="2965"/>
                    <a:pt x="1418" y="3215"/>
                  </a:cubicBezTo>
                  <a:cubicBezTo>
                    <a:pt x="1727" y="3489"/>
                    <a:pt x="2072" y="3691"/>
                    <a:pt x="2477" y="3810"/>
                  </a:cubicBezTo>
                  <a:cubicBezTo>
                    <a:pt x="2311" y="3429"/>
                    <a:pt x="2120" y="3096"/>
                    <a:pt x="1941" y="2751"/>
                  </a:cubicBezTo>
                  <a:cubicBezTo>
                    <a:pt x="1763" y="2441"/>
                    <a:pt x="1572" y="2131"/>
                    <a:pt x="1370" y="1834"/>
                  </a:cubicBezTo>
                  <a:cubicBezTo>
                    <a:pt x="1179" y="1536"/>
                    <a:pt x="989" y="1238"/>
                    <a:pt x="775" y="929"/>
                  </a:cubicBezTo>
                  <a:cubicBezTo>
                    <a:pt x="572" y="631"/>
                    <a:pt x="358" y="310"/>
                    <a:pt x="84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63"/>
            <p:cNvSpPr/>
            <p:nvPr/>
          </p:nvSpPr>
          <p:spPr>
            <a:xfrm>
              <a:off x="6695800" y="3582175"/>
              <a:ext cx="98550" cy="45425"/>
            </a:xfrm>
            <a:custGeom>
              <a:avLst/>
              <a:gdLst/>
              <a:ahLst/>
              <a:cxnLst/>
              <a:rect l="l" t="t" r="r" b="b"/>
              <a:pathLst>
                <a:path w="3942" h="1817" extrusionOk="0">
                  <a:moveTo>
                    <a:pt x="3942" y="0"/>
                  </a:moveTo>
                  <a:lnTo>
                    <a:pt x="3942" y="0"/>
                  </a:lnTo>
                  <a:cubicBezTo>
                    <a:pt x="3596" y="238"/>
                    <a:pt x="3299" y="310"/>
                    <a:pt x="2977" y="393"/>
                  </a:cubicBezTo>
                  <a:cubicBezTo>
                    <a:pt x="2656" y="488"/>
                    <a:pt x="2311" y="572"/>
                    <a:pt x="1965" y="715"/>
                  </a:cubicBezTo>
                  <a:cubicBezTo>
                    <a:pt x="1620" y="846"/>
                    <a:pt x="1310" y="988"/>
                    <a:pt x="977" y="1143"/>
                  </a:cubicBezTo>
                  <a:cubicBezTo>
                    <a:pt x="668" y="1310"/>
                    <a:pt x="346" y="1453"/>
                    <a:pt x="1" y="1679"/>
                  </a:cubicBezTo>
                  <a:cubicBezTo>
                    <a:pt x="255" y="1774"/>
                    <a:pt x="519" y="1817"/>
                    <a:pt x="777" y="1817"/>
                  </a:cubicBezTo>
                  <a:cubicBezTo>
                    <a:pt x="906" y="1817"/>
                    <a:pt x="1033" y="1806"/>
                    <a:pt x="1156" y="1786"/>
                  </a:cubicBezTo>
                  <a:cubicBezTo>
                    <a:pt x="1549" y="1739"/>
                    <a:pt x="1918" y="1643"/>
                    <a:pt x="2263" y="1512"/>
                  </a:cubicBezTo>
                  <a:cubicBezTo>
                    <a:pt x="2608" y="1393"/>
                    <a:pt x="2930" y="1238"/>
                    <a:pt x="3275" y="1012"/>
                  </a:cubicBezTo>
                  <a:cubicBezTo>
                    <a:pt x="3596" y="786"/>
                    <a:pt x="3930" y="417"/>
                    <a:pt x="3942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63"/>
            <p:cNvSpPr/>
            <p:nvPr/>
          </p:nvSpPr>
          <p:spPr>
            <a:xfrm>
              <a:off x="6645800" y="3859875"/>
              <a:ext cx="190525" cy="46725"/>
            </a:xfrm>
            <a:custGeom>
              <a:avLst/>
              <a:gdLst/>
              <a:ahLst/>
              <a:cxnLst/>
              <a:rect l="l" t="t" r="r" b="b"/>
              <a:pathLst>
                <a:path w="7621" h="1869" extrusionOk="0">
                  <a:moveTo>
                    <a:pt x="7621" y="1"/>
                  </a:moveTo>
                  <a:lnTo>
                    <a:pt x="7621" y="1"/>
                  </a:lnTo>
                  <a:cubicBezTo>
                    <a:pt x="6954" y="155"/>
                    <a:pt x="6311" y="382"/>
                    <a:pt x="5680" y="560"/>
                  </a:cubicBezTo>
                  <a:cubicBezTo>
                    <a:pt x="5049" y="739"/>
                    <a:pt x="4430" y="882"/>
                    <a:pt x="3799" y="953"/>
                  </a:cubicBezTo>
                  <a:cubicBezTo>
                    <a:pt x="3554" y="977"/>
                    <a:pt x="3308" y="992"/>
                    <a:pt x="3060" y="992"/>
                  </a:cubicBezTo>
                  <a:cubicBezTo>
                    <a:pt x="2693" y="992"/>
                    <a:pt x="2323" y="960"/>
                    <a:pt x="1953" y="882"/>
                  </a:cubicBezTo>
                  <a:cubicBezTo>
                    <a:pt x="1334" y="751"/>
                    <a:pt x="691" y="525"/>
                    <a:pt x="1" y="382"/>
                  </a:cubicBezTo>
                  <a:lnTo>
                    <a:pt x="1" y="382"/>
                  </a:lnTo>
                  <a:cubicBezTo>
                    <a:pt x="524" y="858"/>
                    <a:pt x="1084" y="1251"/>
                    <a:pt x="1727" y="1537"/>
                  </a:cubicBezTo>
                  <a:cubicBezTo>
                    <a:pt x="2244" y="1754"/>
                    <a:pt x="2809" y="1868"/>
                    <a:pt x="3369" y="1868"/>
                  </a:cubicBezTo>
                  <a:cubicBezTo>
                    <a:pt x="3545" y="1868"/>
                    <a:pt x="3721" y="1857"/>
                    <a:pt x="3894" y="1834"/>
                  </a:cubicBezTo>
                  <a:cubicBezTo>
                    <a:pt x="4596" y="1751"/>
                    <a:pt x="5287" y="1513"/>
                    <a:pt x="5918" y="1191"/>
                  </a:cubicBezTo>
                  <a:cubicBezTo>
                    <a:pt x="6537" y="870"/>
                    <a:pt x="7120" y="477"/>
                    <a:pt x="7621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63"/>
            <p:cNvSpPr/>
            <p:nvPr/>
          </p:nvSpPr>
          <p:spPr>
            <a:xfrm>
              <a:off x="6345175" y="3544950"/>
              <a:ext cx="50625" cy="286375"/>
            </a:xfrm>
            <a:custGeom>
              <a:avLst/>
              <a:gdLst/>
              <a:ahLst/>
              <a:cxnLst/>
              <a:rect l="l" t="t" r="r" b="b"/>
              <a:pathLst>
                <a:path w="2025" h="11455" extrusionOk="0">
                  <a:moveTo>
                    <a:pt x="2000" y="1"/>
                  </a:moveTo>
                  <a:lnTo>
                    <a:pt x="2000" y="1"/>
                  </a:lnTo>
                  <a:cubicBezTo>
                    <a:pt x="1405" y="1394"/>
                    <a:pt x="822" y="2799"/>
                    <a:pt x="441" y="4263"/>
                  </a:cubicBezTo>
                  <a:cubicBezTo>
                    <a:pt x="334" y="4704"/>
                    <a:pt x="226" y="5133"/>
                    <a:pt x="155" y="5573"/>
                  </a:cubicBezTo>
                  <a:cubicBezTo>
                    <a:pt x="60" y="6109"/>
                    <a:pt x="0" y="6645"/>
                    <a:pt x="12" y="7180"/>
                  </a:cubicBezTo>
                  <a:cubicBezTo>
                    <a:pt x="48" y="8812"/>
                    <a:pt x="786" y="10395"/>
                    <a:pt x="2012" y="11455"/>
                  </a:cubicBezTo>
                  <a:cubicBezTo>
                    <a:pt x="977" y="9645"/>
                    <a:pt x="226" y="7526"/>
                    <a:pt x="631" y="5478"/>
                  </a:cubicBezTo>
                  <a:cubicBezTo>
                    <a:pt x="953" y="3823"/>
                    <a:pt x="2024" y="2299"/>
                    <a:pt x="1893" y="620"/>
                  </a:cubicBezTo>
                  <a:lnTo>
                    <a:pt x="2000" y="1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63"/>
            <p:cNvSpPr/>
            <p:nvPr/>
          </p:nvSpPr>
          <p:spPr>
            <a:xfrm>
              <a:off x="6459775" y="3401200"/>
              <a:ext cx="96750" cy="176525"/>
            </a:xfrm>
            <a:custGeom>
              <a:avLst/>
              <a:gdLst/>
              <a:ahLst/>
              <a:cxnLst/>
              <a:rect l="l" t="t" r="r" b="b"/>
              <a:pathLst>
                <a:path w="3870" h="7061" extrusionOk="0">
                  <a:moveTo>
                    <a:pt x="3762" y="0"/>
                  </a:moveTo>
                  <a:lnTo>
                    <a:pt x="3762" y="0"/>
                  </a:lnTo>
                  <a:cubicBezTo>
                    <a:pt x="3251" y="465"/>
                    <a:pt x="2715" y="893"/>
                    <a:pt x="2155" y="1322"/>
                  </a:cubicBezTo>
                  <a:cubicBezTo>
                    <a:pt x="1548" y="1798"/>
                    <a:pt x="905" y="2262"/>
                    <a:pt x="536" y="2929"/>
                  </a:cubicBezTo>
                  <a:cubicBezTo>
                    <a:pt x="214" y="3524"/>
                    <a:pt x="107" y="4215"/>
                    <a:pt x="60" y="4882"/>
                  </a:cubicBezTo>
                  <a:cubicBezTo>
                    <a:pt x="0" y="5632"/>
                    <a:pt x="12" y="6418"/>
                    <a:pt x="405" y="7061"/>
                  </a:cubicBezTo>
                  <a:cubicBezTo>
                    <a:pt x="393" y="6537"/>
                    <a:pt x="393" y="6013"/>
                    <a:pt x="381" y="5489"/>
                  </a:cubicBezTo>
                  <a:cubicBezTo>
                    <a:pt x="357" y="4536"/>
                    <a:pt x="381" y="3501"/>
                    <a:pt x="988" y="2774"/>
                  </a:cubicBezTo>
                  <a:cubicBezTo>
                    <a:pt x="1607" y="2036"/>
                    <a:pt x="2679" y="1846"/>
                    <a:pt x="3381" y="1191"/>
                  </a:cubicBezTo>
                  <a:cubicBezTo>
                    <a:pt x="3667" y="941"/>
                    <a:pt x="3870" y="548"/>
                    <a:pt x="3751" y="179"/>
                  </a:cubicBezTo>
                  <a:lnTo>
                    <a:pt x="3762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63"/>
            <p:cNvSpPr/>
            <p:nvPr/>
          </p:nvSpPr>
          <p:spPr>
            <a:xfrm>
              <a:off x="6624075" y="3277075"/>
              <a:ext cx="96175" cy="158075"/>
            </a:xfrm>
            <a:custGeom>
              <a:avLst/>
              <a:gdLst/>
              <a:ahLst/>
              <a:cxnLst/>
              <a:rect l="l" t="t" r="r" b="b"/>
              <a:pathLst>
                <a:path w="3847" h="6323" extrusionOk="0">
                  <a:moveTo>
                    <a:pt x="3846" y="0"/>
                  </a:moveTo>
                  <a:cubicBezTo>
                    <a:pt x="3215" y="1155"/>
                    <a:pt x="1632" y="1465"/>
                    <a:pt x="786" y="2501"/>
                  </a:cubicBezTo>
                  <a:cubicBezTo>
                    <a:pt x="358" y="3001"/>
                    <a:pt x="143" y="3667"/>
                    <a:pt x="72" y="4322"/>
                  </a:cubicBezTo>
                  <a:cubicBezTo>
                    <a:pt x="0" y="5001"/>
                    <a:pt x="60" y="5656"/>
                    <a:pt x="96" y="6323"/>
                  </a:cubicBezTo>
                  <a:cubicBezTo>
                    <a:pt x="167" y="5775"/>
                    <a:pt x="346" y="5215"/>
                    <a:pt x="512" y="4679"/>
                  </a:cubicBezTo>
                  <a:cubicBezTo>
                    <a:pt x="715" y="4060"/>
                    <a:pt x="917" y="3417"/>
                    <a:pt x="1322" y="2894"/>
                  </a:cubicBezTo>
                  <a:cubicBezTo>
                    <a:pt x="2060" y="1965"/>
                    <a:pt x="3394" y="1512"/>
                    <a:pt x="3846" y="417"/>
                  </a:cubicBezTo>
                  <a:lnTo>
                    <a:pt x="3846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63"/>
            <p:cNvSpPr/>
            <p:nvPr/>
          </p:nvSpPr>
          <p:spPr>
            <a:xfrm>
              <a:off x="6335350" y="3844100"/>
              <a:ext cx="79800" cy="125050"/>
            </a:xfrm>
            <a:custGeom>
              <a:avLst/>
              <a:gdLst/>
              <a:ahLst/>
              <a:cxnLst/>
              <a:rect l="l" t="t" r="r" b="b"/>
              <a:pathLst>
                <a:path w="3192" h="5002" extrusionOk="0">
                  <a:moveTo>
                    <a:pt x="24" y="1"/>
                  </a:moveTo>
                  <a:lnTo>
                    <a:pt x="24" y="1"/>
                  </a:lnTo>
                  <a:cubicBezTo>
                    <a:pt x="12" y="667"/>
                    <a:pt x="0" y="1334"/>
                    <a:pt x="96" y="2001"/>
                  </a:cubicBezTo>
                  <a:cubicBezTo>
                    <a:pt x="203" y="2656"/>
                    <a:pt x="429" y="3334"/>
                    <a:pt x="846" y="3846"/>
                  </a:cubicBezTo>
                  <a:cubicBezTo>
                    <a:pt x="1405" y="4549"/>
                    <a:pt x="2298" y="4966"/>
                    <a:pt x="3191" y="5001"/>
                  </a:cubicBezTo>
                  <a:cubicBezTo>
                    <a:pt x="2286" y="4656"/>
                    <a:pt x="1584" y="3930"/>
                    <a:pt x="1108" y="3096"/>
                  </a:cubicBezTo>
                  <a:cubicBezTo>
                    <a:pt x="631" y="2263"/>
                    <a:pt x="322" y="1334"/>
                    <a:pt x="36" y="417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63"/>
            <p:cNvSpPr/>
            <p:nvPr/>
          </p:nvSpPr>
          <p:spPr>
            <a:xfrm>
              <a:off x="6924100" y="3333925"/>
              <a:ext cx="565575" cy="733975"/>
            </a:xfrm>
            <a:custGeom>
              <a:avLst/>
              <a:gdLst/>
              <a:ahLst/>
              <a:cxnLst/>
              <a:rect l="l" t="t" r="r" b="b"/>
              <a:pathLst>
                <a:path w="22623" h="29359" extrusionOk="0">
                  <a:moveTo>
                    <a:pt x="21361" y="0"/>
                  </a:moveTo>
                  <a:cubicBezTo>
                    <a:pt x="20075" y="453"/>
                    <a:pt x="18813" y="941"/>
                    <a:pt x="17551" y="1393"/>
                  </a:cubicBezTo>
                  <a:cubicBezTo>
                    <a:pt x="16789" y="1679"/>
                    <a:pt x="16193" y="2275"/>
                    <a:pt x="15896" y="3025"/>
                  </a:cubicBezTo>
                  <a:cubicBezTo>
                    <a:pt x="15646" y="3679"/>
                    <a:pt x="15336" y="4418"/>
                    <a:pt x="15122" y="4811"/>
                  </a:cubicBezTo>
                  <a:cubicBezTo>
                    <a:pt x="14993" y="5067"/>
                    <a:pt x="14773" y="5359"/>
                    <a:pt x="14473" y="5359"/>
                  </a:cubicBezTo>
                  <a:cubicBezTo>
                    <a:pt x="14467" y="5359"/>
                    <a:pt x="14461" y="5358"/>
                    <a:pt x="14455" y="5358"/>
                  </a:cubicBezTo>
                  <a:cubicBezTo>
                    <a:pt x="14229" y="5346"/>
                    <a:pt x="14050" y="5144"/>
                    <a:pt x="13979" y="4942"/>
                  </a:cubicBezTo>
                  <a:cubicBezTo>
                    <a:pt x="13907" y="4727"/>
                    <a:pt x="13931" y="4489"/>
                    <a:pt x="13943" y="4275"/>
                  </a:cubicBezTo>
                  <a:cubicBezTo>
                    <a:pt x="13991" y="3727"/>
                    <a:pt x="14038" y="3215"/>
                    <a:pt x="14086" y="2679"/>
                  </a:cubicBezTo>
                  <a:lnTo>
                    <a:pt x="14086" y="2679"/>
                  </a:lnTo>
                  <a:cubicBezTo>
                    <a:pt x="13086" y="3048"/>
                    <a:pt x="12098" y="3429"/>
                    <a:pt x="11086" y="3799"/>
                  </a:cubicBezTo>
                  <a:cubicBezTo>
                    <a:pt x="8931" y="4537"/>
                    <a:pt x="8097" y="7037"/>
                    <a:pt x="8085" y="8347"/>
                  </a:cubicBezTo>
                  <a:lnTo>
                    <a:pt x="8085" y="8561"/>
                  </a:lnTo>
                  <a:cubicBezTo>
                    <a:pt x="8073" y="8775"/>
                    <a:pt x="8049" y="8990"/>
                    <a:pt x="7978" y="9192"/>
                  </a:cubicBezTo>
                  <a:cubicBezTo>
                    <a:pt x="7878" y="9447"/>
                    <a:pt x="7643" y="9672"/>
                    <a:pt x="7380" y="9672"/>
                  </a:cubicBezTo>
                  <a:cubicBezTo>
                    <a:pt x="7361" y="9672"/>
                    <a:pt x="7342" y="9671"/>
                    <a:pt x="7323" y="9668"/>
                  </a:cubicBezTo>
                  <a:cubicBezTo>
                    <a:pt x="7133" y="8811"/>
                    <a:pt x="7597" y="7918"/>
                    <a:pt x="7454" y="7037"/>
                  </a:cubicBezTo>
                  <a:cubicBezTo>
                    <a:pt x="7395" y="6549"/>
                    <a:pt x="7145" y="6108"/>
                    <a:pt x="6942" y="5668"/>
                  </a:cubicBezTo>
                  <a:cubicBezTo>
                    <a:pt x="6883" y="5692"/>
                    <a:pt x="6835" y="5727"/>
                    <a:pt x="6787" y="5751"/>
                  </a:cubicBezTo>
                  <a:cubicBezTo>
                    <a:pt x="6597" y="5870"/>
                    <a:pt x="6406" y="6013"/>
                    <a:pt x="6228" y="6156"/>
                  </a:cubicBezTo>
                  <a:cubicBezTo>
                    <a:pt x="4918" y="7168"/>
                    <a:pt x="3930" y="8537"/>
                    <a:pt x="3144" y="9978"/>
                  </a:cubicBezTo>
                  <a:cubicBezTo>
                    <a:pt x="2966" y="10311"/>
                    <a:pt x="2787" y="10656"/>
                    <a:pt x="2596" y="11014"/>
                  </a:cubicBezTo>
                  <a:cubicBezTo>
                    <a:pt x="1965" y="12180"/>
                    <a:pt x="1787" y="13550"/>
                    <a:pt x="2096" y="14847"/>
                  </a:cubicBezTo>
                  <a:cubicBezTo>
                    <a:pt x="2263" y="15467"/>
                    <a:pt x="2477" y="16074"/>
                    <a:pt x="2775" y="16669"/>
                  </a:cubicBezTo>
                  <a:lnTo>
                    <a:pt x="2739" y="16669"/>
                  </a:lnTo>
                  <a:cubicBezTo>
                    <a:pt x="2084" y="16562"/>
                    <a:pt x="1811" y="15800"/>
                    <a:pt x="1453" y="15252"/>
                  </a:cubicBezTo>
                  <a:cubicBezTo>
                    <a:pt x="1311" y="15026"/>
                    <a:pt x="1132" y="14824"/>
                    <a:pt x="953" y="14609"/>
                  </a:cubicBezTo>
                  <a:cubicBezTo>
                    <a:pt x="346" y="16300"/>
                    <a:pt x="1" y="18003"/>
                    <a:pt x="310" y="19515"/>
                  </a:cubicBezTo>
                  <a:cubicBezTo>
                    <a:pt x="1061" y="23027"/>
                    <a:pt x="5013" y="21503"/>
                    <a:pt x="7609" y="23337"/>
                  </a:cubicBezTo>
                  <a:cubicBezTo>
                    <a:pt x="9704" y="24837"/>
                    <a:pt x="10288" y="28837"/>
                    <a:pt x="13133" y="29290"/>
                  </a:cubicBezTo>
                  <a:cubicBezTo>
                    <a:pt x="13444" y="29336"/>
                    <a:pt x="13759" y="29358"/>
                    <a:pt x="14074" y="29358"/>
                  </a:cubicBezTo>
                  <a:cubicBezTo>
                    <a:pt x="15147" y="29358"/>
                    <a:pt x="16225" y="29096"/>
                    <a:pt x="17182" y="28599"/>
                  </a:cubicBezTo>
                  <a:cubicBezTo>
                    <a:pt x="17003" y="28563"/>
                    <a:pt x="16824" y="28528"/>
                    <a:pt x="16646" y="28480"/>
                  </a:cubicBezTo>
                  <a:cubicBezTo>
                    <a:pt x="16372" y="28421"/>
                    <a:pt x="16086" y="28349"/>
                    <a:pt x="15872" y="28182"/>
                  </a:cubicBezTo>
                  <a:cubicBezTo>
                    <a:pt x="15646" y="28028"/>
                    <a:pt x="15479" y="27742"/>
                    <a:pt x="15527" y="27468"/>
                  </a:cubicBezTo>
                  <a:cubicBezTo>
                    <a:pt x="15574" y="27147"/>
                    <a:pt x="15896" y="26932"/>
                    <a:pt x="16229" y="26873"/>
                  </a:cubicBezTo>
                  <a:cubicBezTo>
                    <a:pt x="16330" y="26854"/>
                    <a:pt x="16432" y="26847"/>
                    <a:pt x="16535" y="26847"/>
                  </a:cubicBezTo>
                  <a:cubicBezTo>
                    <a:pt x="16759" y="26847"/>
                    <a:pt x="16985" y="26880"/>
                    <a:pt x="17205" y="26897"/>
                  </a:cubicBezTo>
                  <a:cubicBezTo>
                    <a:pt x="17255" y="26898"/>
                    <a:pt x="17304" y="26899"/>
                    <a:pt x="17353" y="26899"/>
                  </a:cubicBezTo>
                  <a:cubicBezTo>
                    <a:pt x="18239" y="26899"/>
                    <a:pt x="19080" y="26597"/>
                    <a:pt x="19825" y="26123"/>
                  </a:cubicBezTo>
                  <a:cubicBezTo>
                    <a:pt x="20730" y="24634"/>
                    <a:pt x="21123" y="22848"/>
                    <a:pt x="21432" y="21122"/>
                  </a:cubicBezTo>
                  <a:cubicBezTo>
                    <a:pt x="21551" y="20479"/>
                    <a:pt x="21658" y="19836"/>
                    <a:pt x="21765" y="19181"/>
                  </a:cubicBezTo>
                  <a:lnTo>
                    <a:pt x="21765" y="19181"/>
                  </a:lnTo>
                  <a:cubicBezTo>
                    <a:pt x="21349" y="19193"/>
                    <a:pt x="19658" y="19824"/>
                    <a:pt x="19218" y="20027"/>
                  </a:cubicBezTo>
                  <a:cubicBezTo>
                    <a:pt x="19014" y="20121"/>
                    <a:pt x="18783" y="20176"/>
                    <a:pt x="18562" y="20176"/>
                  </a:cubicBezTo>
                  <a:cubicBezTo>
                    <a:pt x="18280" y="20176"/>
                    <a:pt x="18015" y="20086"/>
                    <a:pt x="17848" y="19872"/>
                  </a:cubicBezTo>
                  <a:cubicBezTo>
                    <a:pt x="17622" y="19586"/>
                    <a:pt x="17634" y="19158"/>
                    <a:pt x="17813" y="18836"/>
                  </a:cubicBezTo>
                  <a:cubicBezTo>
                    <a:pt x="18003" y="18527"/>
                    <a:pt x="18301" y="18300"/>
                    <a:pt x="18610" y="18110"/>
                  </a:cubicBezTo>
                  <a:cubicBezTo>
                    <a:pt x="19360" y="17645"/>
                    <a:pt x="20218" y="17372"/>
                    <a:pt x="21003" y="16967"/>
                  </a:cubicBezTo>
                  <a:cubicBezTo>
                    <a:pt x="21420" y="16741"/>
                    <a:pt x="21825" y="16491"/>
                    <a:pt x="22170" y="16157"/>
                  </a:cubicBezTo>
                  <a:cubicBezTo>
                    <a:pt x="22480" y="13478"/>
                    <a:pt x="22623" y="10799"/>
                    <a:pt x="22527" y="8120"/>
                  </a:cubicBezTo>
                  <a:lnTo>
                    <a:pt x="22527" y="8120"/>
                  </a:lnTo>
                  <a:cubicBezTo>
                    <a:pt x="22146" y="8359"/>
                    <a:pt x="21789" y="8561"/>
                    <a:pt x="21611" y="8692"/>
                  </a:cubicBezTo>
                  <a:cubicBezTo>
                    <a:pt x="21373" y="8859"/>
                    <a:pt x="21134" y="9037"/>
                    <a:pt x="20884" y="9085"/>
                  </a:cubicBezTo>
                  <a:cubicBezTo>
                    <a:pt x="20842" y="9092"/>
                    <a:pt x="20799" y="9096"/>
                    <a:pt x="20755" y="9096"/>
                  </a:cubicBezTo>
                  <a:cubicBezTo>
                    <a:pt x="20513" y="9096"/>
                    <a:pt x="20261" y="8985"/>
                    <a:pt x="20170" y="8763"/>
                  </a:cubicBezTo>
                  <a:cubicBezTo>
                    <a:pt x="20015" y="8394"/>
                    <a:pt x="20372" y="8001"/>
                    <a:pt x="20706" y="7751"/>
                  </a:cubicBezTo>
                  <a:cubicBezTo>
                    <a:pt x="21051" y="7478"/>
                    <a:pt x="21765" y="6811"/>
                    <a:pt x="22456" y="6430"/>
                  </a:cubicBezTo>
                  <a:cubicBezTo>
                    <a:pt x="22277" y="4251"/>
                    <a:pt x="21944" y="2108"/>
                    <a:pt x="21361" y="0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63"/>
            <p:cNvSpPr/>
            <p:nvPr/>
          </p:nvSpPr>
          <p:spPr>
            <a:xfrm>
              <a:off x="7130375" y="3422925"/>
              <a:ext cx="283100" cy="457825"/>
            </a:xfrm>
            <a:custGeom>
              <a:avLst/>
              <a:gdLst/>
              <a:ahLst/>
              <a:cxnLst/>
              <a:rect l="l" t="t" r="r" b="b"/>
              <a:pathLst>
                <a:path w="11324" h="18313" extrusionOk="0">
                  <a:moveTo>
                    <a:pt x="11324" y="0"/>
                  </a:moveTo>
                  <a:lnTo>
                    <a:pt x="7919" y="4203"/>
                  </a:lnTo>
                  <a:cubicBezTo>
                    <a:pt x="6764" y="5608"/>
                    <a:pt x="5668" y="7037"/>
                    <a:pt x="4609" y="8513"/>
                  </a:cubicBezTo>
                  <a:cubicBezTo>
                    <a:pt x="3573" y="10002"/>
                    <a:pt x="2585" y="11526"/>
                    <a:pt x="1787" y="13169"/>
                  </a:cubicBezTo>
                  <a:cubicBezTo>
                    <a:pt x="965" y="14800"/>
                    <a:pt x="322" y="16526"/>
                    <a:pt x="1" y="18312"/>
                  </a:cubicBezTo>
                  <a:cubicBezTo>
                    <a:pt x="668" y="16633"/>
                    <a:pt x="1465" y="15026"/>
                    <a:pt x="2382" y="13490"/>
                  </a:cubicBezTo>
                  <a:cubicBezTo>
                    <a:pt x="3287" y="11966"/>
                    <a:pt x="4287" y="10478"/>
                    <a:pt x="5323" y="9013"/>
                  </a:cubicBezTo>
                  <a:cubicBezTo>
                    <a:pt x="6347" y="7537"/>
                    <a:pt x="7418" y="6096"/>
                    <a:pt x="8454" y="4608"/>
                  </a:cubicBezTo>
                  <a:cubicBezTo>
                    <a:pt x="9478" y="3120"/>
                    <a:pt x="10478" y="1608"/>
                    <a:pt x="11324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63"/>
            <p:cNvSpPr/>
            <p:nvPr/>
          </p:nvSpPr>
          <p:spPr>
            <a:xfrm>
              <a:off x="7060725" y="3597950"/>
              <a:ext cx="73550" cy="179500"/>
            </a:xfrm>
            <a:custGeom>
              <a:avLst/>
              <a:gdLst/>
              <a:ahLst/>
              <a:cxnLst/>
              <a:rect l="l" t="t" r="r" b="b"/>
              <a:pathLst>
                <a:path w="2942" h="7180" extrusionOk="0">
                  <a:moveTo>
                    <a:pt x="191" y="0"/>
                  </a:moveTo>
                  <a:cubicBezTo>
                    <a:pt x="1" y="655"/>
                    <a:pt x="1" y="1346"/>
                    <a:pt x="120" y="2012"/>
                  </a:cubicBezTo>
                  <a:cubicBezTo>
                    <a:pt x="239" y="2679"/>
                    <a:pt x="441" y="3322"/>
                    <a:pt x="715" y="3929"/>
                  </a:cubicBezTo>
                  <a:cubicBezTo>
                    <a:pt x="989" y="4548"/>
                    <a:pt x="1311" y="5108"/>
                    <a:pt x="1656" y="5656"/>
                  </a:cubicBezTo>
                  <a:cubicBezTo>
                    <a:pt x="2013" y="6215"/>
                    <a:pt x="2418" y="6775"/>
                    <a:pt x="2942" y="7180"/>
                  </a:cubicBezTo>
                  <a:cubicBezTo>
                    <a:pt x="2692" y="6549"/>
                    <a:pt x="2501" y="5953"/>
                    <a:pt x="2263" y="5346"/>
                  </a:cubicBezTo>
                  <a:cubicBezTo>
                    <a:pt x="2025" y="4751"/>
                    <a:pt x="1775" y="4156"/>
                    <a:pt x="1525" y="3572"/>
                  </a:cubicBezTo>
                  <a:cubicBezTo>
                    <a:pt x="1263" y="2989"/>
                    <a:pt x="1013" y="2417"/>
                    <a:pt x="787" y="1834"/>
                  </a:cubicBezTo>
                  <a:cubicBezTo>
                    <a:pt x="549" y="1250"/>
                    <a:pt x="370" y="655"/>
                    <a:pt x="191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63"/>
            <p:cNvSpPr/>
            <p:nvPr/>
          </p:nvSpPr>
          <p:spPr>
            <a:xfrm>
              <a:off x="7205400" y="3515500"/>
              <a:ext cx="34250" cy="98250"/>
            </a:xfrm>
            <a:custGeom>
              <a:avLst/>
              <a:gdLst/>
              <a:ahLst/>
              <a:cxnLst/>
              <a:rect l="l" t="t" r="r" b="b"/>
              <a:pathLst>
                <a:path w="1370" h="3930" extrusionOk="0">
                  <a:moveTo>
                    <a:pt x="310" y="0"/>
                  </a:moveTo>
                  <a:cubicBezTo>
                    <a:pt x="119" y="334"/>
                    <a:pt x="48" y="715"/>
                    <a:pt x="12" y="1072"/>
                  </a:cubicBezTo>
                  <a:cubicBezTo>
                    <a:pt x="0" y="1441"/>
                    <a:pt x="48" y="1798"/>
                    <a:pt x="131" y="2155"/>
                  </a:cubicBezTo>
                  <a:cubicBezTo>
                    <a:pt x="238" y="2512"/>
                    <a:pt x="393" y="2858"/>
                    <a:pt x="584" y="3155"/>
                  </a:cubicBezTo>
                  <a:cubicBezTo>
                    <a:pt x="798" y="3453"/>
                    <a:pt x="1024" y="3739"/>
                    <a:pt x="1369" y="3929"/>
                  </a:cubicBezTo>
                  <a:cubicBezTo>
                    <a:pt x="1358" y="3536"/>
                    <a:pt x="1286" y="3215"/>
                    <a:pt x="1203" y="2870"/>
                  </a:cubicBezTo>
                  <a:cubicBezTo>
                    <a:pt x="1143" y="2536"/>
                    <a:pt x="1072" y="2227"/>
                    <a:pt x="988" y="1917"/>
                  </a:cubicBezTo>
                  <a:cubicBezTo>
                    <a:pt x="893" y="1608"/>
                    <a:pt x="810" y="1286"/>
                    <a:pt x="703" y="977"/>
                  </a:cubicBezTo>
                  <a:cubicBezTo>
                    <a:pt x="596" y="667"/>
                    <a:pt x="488" y="334"/>
                    <a:pt x="310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63"/>
            <p:cNvSpPr/>
            <p:nvPr/>
          </p:nvSpPr>
          <p:spPr>
            <a:xfrm>
              <a:off x="7320300" y="3638725"/>
              <a:ext cx="96450" cy="22750"/>
            </a:xfrm>
            <a:custGeom>
              <a:avLst/>
              <a:gdLst/>
              <a:ahLst/>
              <a:cxnLst/>
              <a:rect l="l" t="t" r="r" b="b"/>
              <a:pathLst>
                <a:path w="3858" h="910" extrusionOk="0">
                  <a:moveTo>
                    <a:pt x="3858" y="0"/>
                  </a:moveTo>
                  <a:lnTo>
                    <a:pt x="3858" y="0"/>
                  </a:lnTo>
                  <a:cubicBezTo>
                    <a:pt x="3663" y="44"/>
                    <a:pt x="3494" y="59"/>
                    <a:pt x="3333" y="59"/>
                  </a:cubicBezTo>
                  <a:cubicBezTo>
                    <a:pt x="3189" y="59"/>
                    <a:pt x="3051" y="47"/>
                    <a:pt x="2905" y="36"/>
                  </a:cubicBezTo>
                  <a:cubicBezTo>
                    <a:pt x="2700" y="28"/>
                    <a:pt x="2483" y="14"/>
                    <a:pt x="2259" y="14"/>
                  </a:cubicBezTo>
                  <a:cubicBezTo>
                    <a:pt x="2158" y="14"/>
                    <a:pt x="2056" y="17"/>
                    <a:pt x="1953" y="24"/>
                  </a:cubicBezTo>
                  <a:cubicBezTo>
                    <a:pt x="1631" y="60"/>
                    <a:pt x="1310" y="84"/>
                    <a:pt x="1000" y="143"/>
                  </a:cubicBezTo>
                  <a:cubicBezTo>
                    <a:pt x="679" y="203"/>
                    <a:pt x="369" y="262"/>
                    <a:pt x="0" y="381"/>
                  </a:cubicBezTo>
                  <a:cubicBezTo>
                    <a:pt x="286" y="620"/>
                    <a:pt x="631" y="750"/>
                    <a:pt x="988" y="834"/>
                  </a:cubicBezTo>
                  <a:cubicBezTo>
                    <a:pt x="1259" y="890"/>
                    <a:pt x="1523" y="909"/>
                    <a:pt x="1791" y="909"/>
                  </a:cubicBezTo>
                  <a:cubicBezTo>
                    <a:pt x="1864" y="909"/>
                    <a:pt x="1938" y="908"/>
                    <a:pt x="2012" y="905"/>
                  </a:cubicBezTo>
                  <a:cubicBezTo>
                    <a:pt x="2346" y="893"/>
                    <a:pt x="2667" y="846"/>
                    <a:pt x="3024" y="727"/>
                  </a:cubicBezTo>
                  <a:cubicBezTo>
                    <a:pt x="3358" y="608"/>
                    <a:pt x="3739" y="369"/>
                    <a:pt x="3858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63"/>
            <p:cNvSpPr/>
            <p:nvPr/>
          </p:nvSpPr>
          <p:spPr>
            <a:xfrm>
              <a:off x="7211950" y="3846475"/>
              <a:ext cx="166700" cy="60650"/>
            </a:xfrm>
            <a:custGeom>
              <a:avLst/>
              <a:gdLst/>
              <a:ahLst/>
              <a:cxnLst/>
              <a:rect l="l" t="t" r="r" b="b"/>
              <a:pathLst>
                <a:path w="6668" h="2426" extrusionOk="0">
                  <a:moveTo>
                    <a:pt x="0" y="1"/>
                  </a:moveTo>
                  <a:lnTo>
                    <a:pt x="0" y="1"/>
                  </a:lnTo>
                  <a:cubicBezTo>
                    <a:pt x="298" y="561"/>
                    <a:pt x="679" y="1061"/>
                    <a:pt x="1155" y="1489"/>
                  </a:cubicBezTo>
                  <a:cubicBezTo>
                    <a:pt x="1643" y="1930"/>
                    <a:pt x="2286" y="2227"/>
                    <a:pt x="2941" y="2346"/>
                  </a:cubicBezTo>
                  <a:cubicBezTo>
                    <a:pt x="3221" y="2402"/>
                    <a:pt x="3501" y="2426"/>
                    <a:pt x="3779" y="2426"/>
                  </a:cubicBezTo>
                  <a:cubicBezTo>
                    <a:pt x="4152" y="2426"/>
                    <a:pt x="4521" y="2384"/>
                    <a:pt x="4882" y="2323"/>
                  </a:cubicBezTo>
                  <a:cubicBezTo>
                    <a:pt x="5501" y="2227"/>
                    <a:pt x="6096" y="2013"/>
                    <a:pt x="6668" y="1727"/>
                  </a:cubicBezTo>
                  <a:cubicBezTo>
                    <a:pt x="6037" y="1656"/>
                    <a:pt x="5429" y="1656"/>
                    <a:pt x="4834" y="1644"/>
                  </a:cubicBezTo>
                  <a:cubicBezTo>
                    <a:pt x="4239" y="1632"/>
                    <a:pt x="3667" y="1584"/>
                    <a:pt x="3120" y="1477"/>
                  </a:cubicBezTo>
                  <a:cubicBezTo>
                    <a:pt x="2572" y="1358"/>
                    <a:pt x="2060" y="1192"/>
                    <a:pt x="1560" y="930"/>
                  </a:cubicBezTo>
                  <a:cubicBezTo>
                    <a:pt x="1048" y="656"/>
                    <a:pt x="560" y="299"/>
                    <a:pt x="0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63"/>
            <p:cNvSpPr/>
            <p:nvPr/>
          </p:nvSpPr>
          <p:spPr>
            <a:xfrm>
              <a:off x="6981850" y="3499425"/>
              <a:ext cx="100925" cy="247375"/>
            </a:xfrm>
            <a:custGeom>
              <a:avLst/>
              <a:gdLst/>
              <a:ahLst/>
              <a:cxnLst/>
              <a:rect l="l" t="t" r="r" b="b"/>
              <a:pathLst>
                <a:path w="4037" h="9895" extrusionOk="0">
                  <a:moveTo>
                    <a:pt x="4037" y="0"/>
                  </a:moveTo>
                  <a:lnTo>
                    <a:pt x="4037" y="0"/>
                  </a:lnTo>
                  <a:cubicBezTo>
                    <a:pt x="3156" y="1048"/>
                    <a:pt x="2263" y="2096"/>
                    <a:pt x="1548" y="3263"/>
                  </a:cubicBezTo>
                  <a:cubicBezTo>
                    <a:pt x="1346" y="3608"/>
                    <a:pt x="1144" y="3965"/>
                    <a:pt x="953" y="4322"/>
                  </a:cubicBezTo>
                  <a:cubicBezTo>
                    <a:pt x="727" y="4751"/>
                    <a:pt x="536" y="5191"/>
                    <a:pt x="405" y="5668"/>
                  </a:cubicBezTo>
                  <a:cubicBezTo>
                    <a:pt x="1" y="7073"/>
                    <a:pt x="215" y="8644"/>
                    <a:pt x="965" y="9894"/>
                  </a:cubicBezTo>
                  <a:cubicBezTo>
                    <a:pt x="548" y="8049"/>
                    <a:pt x="477" y="6025"/>
                    <a:pt x="1382" y="4358"/>
                  </a:cubicBezTo>
                  <a:cubicBezTo>
                    <a:pt x="2120" y="3036"/>
                    <a:pt x="3442" y="1989"/>
                    <a:pt x="3787" y="524"/>
                  </a:cubicBezTo>
                  <a:lnTo>
                    <a:pt x="4037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63"/>
            <p:cNvSpPr/>
            <p:nvPr/>
          </p:nvSpPr>
          <p:spPr>
            <a:xfrm>
              <a:off x="7133950" y="3418450"/>
              <a:ext cx="124150" cy="129500"/>
            </a:xfrm>
            <a:custGeom>
              <a:avLst/>
              <a:gdLst/>
              <a:ahLst/>
              <a:cxnLst/>
              <a:rect l="l" t="t" r="r" b="b"/>
              <a:pathLst>
                <a:path w="4966" h="5180" extrusionOk="0">
                  <a:moveTo>
                    <a:pt x="4966" y="1"/>
                  </a:moveTo>
                  <a:lnTo>
                    <a:pt x="4966" y="1"/>
                  </a:lnTo>
                  <a:cubicBezTo>
                    <a:pt x="4394" y="251"/>
                    <a:pt x="3811" y="489"/>
                    <a:pt x="3215" y="691"/>
                  </a:cubicBezTo>
                  <a:cubicBezTo>
                    <a:pt x="2561" y="929"/>
                    <a:pt x="1894" y="1168"/>
                    <a:pt x="1394" y="1644"/>
                  </a:cubicBezTo>
                  <a:cubicBezTo>
                    <a:pt x="941" y="2061"/>
                    <a:pt x="679" y="2632"/>
                    <a:pt x="453" y="3215"/>
                  </a:cubicBezTo>
                  <a:cubicBezTo>
                    <a:pt x="215" y="3835"/>
                    <a:pt x="1" y="4525"/>
                    <a:pt x="167" y="5180"/>
                  </a:cubicBezTo>
                  <a:cubicBezTo>
                    <a:pt x="298" y="4728"/>
                    <a:pt x="441" y="4263"/>
                    <a:pt x="548" y="3823"/>
                  </a:cubicBezTo>
                  <a:cubicBezTo>
                    <a:pt x="787" y="3001"/>
                    <a:pt x="1084" y="2096"/>
                    <a:pt x="1799" y="1644"/>
                  </a:cubicBezTo>
                  <a:cubicBezTo>
                    <a:pt x="2537" y="1191"/>
                    <a:pt x="3513" y="1310"/>
                    <a:pt x="4287" y="929"/>
                  </a:cubicBezTo>
                  <a:cubicBezTo>
                    <a:pt x="4597" y="787"/>
                    <a:pt x="4882" y="513"/>
                    <a:pt x="4882" y="156"/>
                  </a:cubicBezTo>
                  <a:lnTo>
                    <a:pt x="4966" y="1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63"/>
            <p:cNvSpPr/>
            <p:nvPr/>
          </p:nvSpPr>
          <p:spPr>
            <a:xfrm>
              <a:off x="7311350" y="3355950"/>
              <a:ext cx="123275" cy="111050"/>
            </a:xfrm>
            <a:custGeom>
              <a:avLst/>
              <a:gdLst/>
              <a:ahLst/>
              <a:cxnLst/>
              <a:rect l="l" t="t" r="r" b="b"/>
              <a:pathLst>
                <a:path w="4931" h="4442" extrusionOk="0">
                  <a:moveTo>
                    <a:pt x="4930" y="0"/>
                  </a:moveTo>
                  <a:lnTo>
                    <a:pt x="4930" y="0"/>
                  </a:lnTo>
                  <a:cubicBezTo>
                    <a:pt x="4073" y="834"/>
                    <a:pt x="2632" y="667"/>
                    <a:pt x="1620" y="1322"/>
                  </a:cubicBezTo>
                  <a:cubicBezTo>
                    <a:pt x="1108" y="1644"/>
                    <a:pt x="751" y="2167"/>
                    <a:pt x="513" y="2715"/>
                  </a:cubicBezTo>
                  <a:cubicBezTo>
                    <a:pt x="275" y="3275"/>
                    <a:pt x="144" y="3870"/>
                    <a:pt x="1" y="4442"/>
                  </a:cubicBezTo>
                  <a:cubicBezTo>
                    <a:pt x="227" y="3989"/>
                    <a:pt x="513" y="3572"/>
                    <a:pt x="811" y="3156"/>
                  </a:cubicBezTo>
                  <a:cubicBezTo>
                    <a:pt x="1156" y="2656"/>
                    <a:pt x="1489" y="2167"/>
                    <a:pt x="1989" y="1822"/>
                  </a:cubicBezTo>
                  <a:cubicBezTo>
                    <a:pt x="2882" y="1215"/>
                    <a:pt x="4132" y="1191"/>
                    <a:pt x="4847" y="358"/>
                  </a:cubicBezTo>
                  <a:lnTo>
                    <a:pt x="4930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63"/>
            <p:cNvSpPr/>
            <p:nvPr/>
          </p:nvSpPr>
          <p:spPr>
            <a:xfrm>
              <a:off x="6937200" y="3741425"/>
              <a:ext cx="49150" cy="128300"/>
            </a:xfrm>
            <a:custGeom>
              <a:avLst/>
              <a:gdLst/>
              <a:ahLst/>
              <a:cxnLst/>
              <a:rect l="l" t="t" r="r" b="b"/>
              <a:pathLst>
                <a:path w="1966" h="5132" extrusionOk="0">
                  <a:moveTo>
                    <a:pt x="572" y="0"/>
                  </a:moveTo>
                  <a:cubicBezTo>
                    <a:pt x="370" y="572"/>
                    <a:pt x="179" y="1143"/>
                    <a:pt x="96" y="1738"/>
                  </a:cubicBezTo>
                  <a:cubicBezTo>
                    <a:pt x="1" y="2334"/>
                    <a:pt x="13" y="2953"/>
                    <a:pt x="239" y="3524"/>
                  </a:cubicBezTo>
                  <a:cubicBezTo>
                    <a:pt x="537" y="4286"/>
                    <a:pt x="1191" y="4882"/>
                    <a:pt x="1965" y="5132"/>
                  </a:cubicBezTo>
                  <a:cubicBezTo>
                    <a:pt x="1287" y="4596"/>
                    <a:pt x="882" y="3774"/>
                    <a:pt x="691" y="2929"/>
                  </a:cubicBezTo>
                  <a:cubicBezTo>
                    <a:pt x="489" y="2084"/>
                    <a:pt x="477" y="1203"/>
                    <a:pt x="477" y="333"/>
                  </a:cubicBezTo>
                  <a:lnTo>
                    <a:pt x="572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63"/>
            <p:cNvSpPr/>
            <p:nvPr/>
          </p:nvSpPr>
          <p:spPr>
            <a:xfrm>
              <a:off x="6525850" y="4393875"/>
              <a:ext cx="175050" cy="59550"/>
            </a:xfrm>
            <a:custGeom>
              <a:avLst/>
              <a:gdLst/>
              <a:ahLst/>
              <a:cxnLst/>
              <a:rect l="l" t="t" r="r" b="b"/>
              <a:pathLst>
                <a:path w="7002" h="2382" extrusionOk="0">
                  <a:moveTo>
                    <a:pt x="7001" y="0"/>
                  </a:moveTo>
                  <a:cubicBezTo>
                    <a:pt x="4489" y="0"/>
                    <a:pt x="1989" y="846"/>
                    <a:pt x="0" y="2382"/>
                  </a:cubicBezTo>
                  <a:cubicBezTo>
                    <a:pt x="798" y="2322"/>
                    <a:pt x="1500" y="1834"/>
                    <a:pt x="2215" y="1477"/>
                  </a:cubicBezTo>
                  <a:cubicBezTo>
                    <a:pt x="3096" y="1024"/>
                    <a:pt x="4060" y="727"/>
                    <a:pt x="5060" y="632"/>
                  </a:cubicBezTo>
                  <a:cubicBezTo>
                    <a:pt x="5680" y="548"/>
                    <a:pt x="6382" y="548"/>
                    <a:pt x="6823" y="108"/>
                  </a:cubicBezTo>
                  <a:lnTo>
                    <a:pt x="7001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8" name="Google Shape;2478;p63"/>
          <p:cNvGrpSpPr/>
          <p:nvPr/>
        </p:nvGrpSpPr>
        <p:grpSpPr>
          <a:xfrm rot="-8100153">
            <a:off x="7811849" y="1368427"/>
            <a:ext cx="727719" cy="1326365"/>
            <a:chOff x="-214625" y="3943775"/>
            <a:chExt cx="458725" cy="836125"/>
          </a:xfrm>
        </p:grpSpPr>
        <p:sp>
          <p:nvSpPr>
            <p:cNvPr id="2479" name="Google Shape;2479;p63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63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63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63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63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63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63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63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63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63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63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63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91" name="Google Shape;2491;p63"/>
          <p:cNvSpPr/>
          <p:nvPr/>
        </p:nvSpPr>
        <p:spPr>
          <a:xfrm rot="2699760">
            <a:off x="5607974" y="4857732"/>
            <a:ext cx="197521" cy="508329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92" name="Google Shape;2492;p63"/>
          <p:cNvGrpSpPr/>
          <p:nvPr/>
        </p:nvGrpSpPr>
        <p:grpSpPr>
          <a:xfrm rot="-1417591">
            <a:off x="945675" y="2395836"/>
            <a:ext cx="578252" cy="1053955"/>
            <a:chOff x="-214625" y="3943775"/>
            <a:chExt cx="458725" cy="836125"/>
          </a:xfrm>
        </p:grpSpPr>
        <p:sp>
          <p:nvSpPr>
            <p:cNvPr id="2493" name="Google Shape;2493;p63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63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63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63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63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63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63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63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63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63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63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63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05" name="Google Shape;2505;p63"/>
          <p:cNvSpPr/>
          <p:nvPr/>
        </p:nvSpPr>
        <p:spPr>
          <a:xfrm rot="-2161307">
            <a:off x="1174421" y="1869817"/>
            <a:ext cx="191289" cy="492334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6" name="Google Shape;2506;p63"/>
          <p:cNvSpPr/>
          <p:nvPr/>
        </p:nvSpPr>
        <p:spPr>
          <a:xfrm rot="2157314">
            <a:off x="7724630" y="2908984"/>
            <a:ext cx="191296" cy="492331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07" name="Google Shape;2507;p63"/>
          <p:cNvGrpSpPr/>
          <p:nvPr/>
        </p:nvGrpSpPr>
        <p:grpSpPr>
          <a:xfrm rot="1350639">
            <a:off x="1609970" y="3908516"/>
            <a:ext cx="335945" cy="975417"/>
            <a:chOff x="1460575" y="5630575"/>
            <a:chExt cx="645350" cy="1873775"/>
          </a:xfrm>
        </p:grpSpPr>
        <p:sp>
          <p:nvSpPr>
            <p:cNvPr id="2508" name="Google Shape;2508;p63"/>
            <p:cNvSpPr/>
            <p:nvPr/>
          </p:nvSpPr>
          <p:spPr>
            <a:xfrm>
              <a:off x="1648400" y="5630575"/>
              <a:ext cx="269700" cy="175650"/>
            </a:xfrm>
            <a:custGeom>
              <a:avLst/>
              <a:gdLst/>
              <a:ahLst/>
              <a:cxnLst/>
              <a:rect l="l" t="t" r="r" b="b"/>
              <a:pathLst>
                <a:path w="10788" h="7026" extrusionOk="0">
                  <a:moveTo>
                    <a:pt x="656" y="1"/>
                  </a:moveTo>
                  <a:cubicBezTo>
                    <a:pt x="287" y="1"/>
                    <a:pt x="1" y="298"/>
                    <a:pt x="1" y="656"/>
                  </a:cubicBezTo>
                  <a:lnTo>
                    <a:pt x="1" y="6371"/>
                  </a:lnTo>
                  <a:cubicBezTo>
                    <a:pt x="1" y="6740"/>
                    <a:pt x="298" y="7025"/>
                    <a:pt x="656" y="7025"/>
                  </a:cubicBezTo>
                  <a:lnTo>
                    <a:pt x="10133" y="7025"/>
                  </a:lnTo>
                  <a:cubicBezTo>
                    <a:pt x="10490" y="7025"/>
                    <a:pt x="10776" y="6740"/>
                    <a:pt x="10788" y="6371"/>
                  </a:cubicBezTo>
                  <a:lnTo>
                    <a:pt x="10788" y="656"/>
                  </a:lnTo>
                  <a:cubicBezTo>
                    <a:pt x="10788" y="275"/>
                    <a:pt x="10490" y="1"/>
                    <a:pt x="101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63"/>
            <p:cNvSpPr/>
            <p:nvPr/>
          </p:nvSpPr>
          <p:spPr>
            <a:xfrm>
              <a:off x="1460575" y="5806500"/>
              <a:ext cx="645350" cy="1697850"/>
            </a:xfrm>
            <a:custGeom>
              <a:avLst/>
              <a:gdLst/>
              <a:ahLst/>
              <a:cxnLst/>
              <a:rect l="l" t="t" r="r" b="b"/>
              <a:pathLst>
                <a:path w="25814" h="67914" extrusionOk="0">
                  <a:moveTo>
                    <a:pt x="8597" y="0"/>
                  </a:moveTo>
                  <a:lnTo>
                    <a:pt x="8597" y="512"/>
                  </a:lnTo>
                  <a:cubicBezTo>
                    <a:pt x="8597" y="941"/>
                    <a:pt x="8347" y="1322"/>
                    <a:pt x="7942" y="1489"/>
                  </a:cubicBezTo>
                  <a:cubicBezTo>
                    <a:pt x="3275" y="3441"/>
                    <a:pt x="1" y="8037"/>
                    <a:pt x="1" y="13407"/>
                  </a:cubicBezTo>
                  <a:lnTo>
                    <a:pt x="1" y="63651"/>
                  </a:lnTo>
                  <a:lnTo>
                    <a:pt x="132" y="63651"/>
                  </a:lnTo>
                  <a:cubicBezTo>
                    <a:pt x="132" y="66008"/>
                    <a:pt x="2192" y="67913"/>
                    <a:pt x="4704" y="67913"/>
                  </a:cubicBezTo>
                  <a:cubicBezTo>
                    <a:pt x="6359" y="67913"/>
                    <a:pt x="7800" y="67092"/>
                    <a:pt x="8597" y="65866"/>
                  </a:cubicBezTo>
                  <a:cubicBezTo>
                    <a:pt x="9407" y="67092"/>
                    <a:pt x="10848" y="67913"/>
                    <a:pt x="12503" y="67913"/>
                  </a:cubicBezTo>
                  <a:cubicBezTo>
                    <a:pt x="14550" y="67913"/>
                    <a:pt x="16301" y="66639"/>
                    <a:pt x="16872" y="64901"/>
                  </a:cubicBezTo>
                  <a:cubicBezTo>
                    <a:pt x="17456" y="66639"/>
                    <a:pt x="19182" y="67913"/>
                    <a:pt x="21254" y="67913"/>
                  </a:cubicBezTo>
                  <a:cubicBezTo>
                    <a:pt x="23778" y="67913"/>
                    <a:pt x="25814" y="66008"/>
                    <a:pt x="25814" y="63651"/>
                  </a:cubicBezTo>
                  <a:lnTo>
                    <a:pt x="25814" y="13407"/>
                  </a:lnTo>
                  <a:cubicBezTo>
                    <a:pt x="25814" y="8037"/>
                    <a:pt x="22540" y="3441"/>
                    <a:pt x="17872" y="1489"/>
                  </a:cubicBezTo>
                  <a:cubicBezTo>
                    <a:pt x="17467" y="1310"/>
                    <a:pt x="17206" y="941"/>
                    <a:pt x="17206" y="512"/>
                  </a:cubicBezTo>
                  <a:lnTo>
                    <a:pt x="17206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10" name="Google Shape;2510;p63"/>
          <p:cNvSpPr/>
          <p:nvPr/>
        </p:nvSpPr>
        <p:spPr>
          <a:xfrm rot="-2318269">
            <a:off x="1355554" y="3677055"/>
            <a:ext cx="142847" cy="302812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3370919"/>
      </p:ext>
    </p:extLst>
  </p:cSld>
  <p:clrMapOvr>
    <a:masterClrMapping/>
  </p:clrMapOvr>
  <p:transition spd="slow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6" name="Google Shape;2946;p70"/>
          <p:cNvSpPr txBox="1">
            <a:spLocks noGrp="1"/>
          </p:cNvSpPr>
          <p:nvPr>
            <p:ph type="title"/>
          </p:nvPr>
        </p:nvSpPr>
        <p:spPr>
          <a:xfrm>
            <a:off x="713275" y="950675"/>
            <a:ext cx="385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err="1"/>
              <a:t>Paper</a:t>
            </a:r>
            <a:r>
              <a:rPr lang="tr-TR" dirty="0"/>
              <a:t>/</a:t>
            </a:r>
            <a:r>
              <a:rPr lang="tr-TR" dirty="0" err="1"/>
              <a:t>Cardboard</a:t>
            </a:r>
            <a:endParaRPr dirty="0"/>
          </a:p>
        </p:txBody>
      </p:sp>
      <p:sp>
        <p:nvSpPr>
          <p:cNvPr id="2947" name="Google Shape;2947;p70"/>
          <p:cNvSpPr txBox="1">
            <a:spLocks noGrp="1"/>
          </p:cNvSpPr>
          <p:nvPr>
            <p:ph type="body" idx="1"/>
          </p:nvPr>
        </p:nvSpPr>
        <p:spPr>
          <a:xfrm>
            <a:off x="388919" y="1563647"/>
            <a:ext cx="3997256" cy="29215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tr-TR" sz="1600" dirty="0" err="1">
                <a:latin typeface="+mj-lt"/>
              </a:rPr>
              <a:t>After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the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paper</a:t>
            </a:r>
            <a:r>
              <a:rPr lang="tr-TR" sz="1600" dirty="0">
                <a:latin typeface="+mj-lt"/>
              </a:rPr>
              <a:t> is </a:t>
            </a:r>
            <a:r>
              <a:rPr lang="tr-TR" sz="1600" dirty="0" err="1">
                <a:latin typeface="+mj-lt"/>
              </a:rPr>
              <a:t>collected</a:t>
            </a:r>
            <a:r>
              <a:rPr lang="tr-TR" sz="1600" dirty="0">
                <a:latin typeface="+mj-lt"/>
              </a:rPr>
              <a:t>, it </a:t>
            </a:r>
            <a:r>
              <a:rPr lang="tr-TR" sz="1600" dirty="0" err="1">
                <a:latin typeface="+mj-lt"/>
              </a:rPr>
              <a:t>goes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to</a:t>
            </a:r>
            <a:r>
              <a:rPr lang="tr-TR" sz="1600" dirty="0">
                <a:latin typeface="+mj-lt"/>
              </a:rPr>
              <a:t> a </a:t>
            </a:r>
            <a:r>
              <a:rPr lang="tr-TR" sz="1600" dirty="0" err="1">
                <a:latin typeface="+mj-lt"/>
              </a:rPr>
              <a:t>Materials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Recovery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Facility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and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its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loaded</a:t>
            </a:r>
            <a:r>
              <a:rPr lang="tr-TR" sz="1600" dirty="0">
                <a:latin typeface="+mj-lt"/>
              </a:rPr>
              <a:t> on a </a:t>
            </a:r>
            <a:r>
              <a:rPr lang="tr-TR" sz="1600" dirty="0" err="1">
                <a:latin typeface="+mj-lt"/>
              </a:rPr>
              <a:t>conveyer</a:t>
            </a:r>
            <a:r>
              <a:rPr lang="tr-TR" sz="1600" dirty="0">
                <a:latin typeface="+mj-lt"/>
              </a:rPr>
              <a:t>. </a:t>
            </a:r>
            <a:r>
              <a:rPr lang="tr-TR" sz="1600" dirty="0" err="1">
                <a:latin typeface="+mj-lt"/>
              </a:rPr>
              <a:t>Once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the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paper</a:t>
            </a:r>
            <a:r>
              <a:rPr lang="tr-TR" sz="1600" dirty="0">
                <a:latin typeface="+mj-lt"/>
              </a:rPr>
              <a:t> is </a:t>
            </a:r>
            <a:r>
              <a:rPr lang="tr-TR" sz="1600" dirty="0" err="1">
                <a:latin typeface="+mj-lt"/>
              </a:rPr>
              <a:t>free</a:t>
            </a:r>
            <a:r>
              <a:rPr lang="tr-TR" sz="1600" dirty="0">
                <a:latin typeface="+mj-lt"/>
              </a:rPr>
              <a:t> of </a:t>
            </a:r>
            <a:r>
              <a:rPr lang="tr-TR" sz="1600" dirty="0" err="1">
                <a:latin typeface="+mj-lt"/>
              </a:rPr>
              <a:t>contaminants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its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separated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and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baled</a:t>
            </a:r>
            <a:r>
              <a:rPr lang="tr-TR" sz="1600" dirty="0">
                <a:latin typeface="+mj-lt"/>
              </a:rPr>
              <a:t>. </a:t>
            </a:r>
            <a:r>
              <a:rPr lang="tr-TR" sz="1600" dirty="0" err="1">
                <a:latin typeface="+mj-lt"/>
              </a:rPr>
              <a:t>Then</a:t>
            </a:r>
            <a:r>
              <a:rPr lang="tr-TR" sz="1600" dirty="0">
                <a:latin typeface="+mj-lt"/>
              </a:rPr>
              <a:t>, it </a:t>
            </a:r>
            <a:r>
              <a:rPr lang="tr-TR" sz="1600" dirty="0" err="1">
                <a:latin typeface="+mj-lt"/>
              </a:rPr>
              <a:t>goes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to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the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paper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mill</a:t>
            </a:r>
            <a:r>
              <a:rPr lang="tr-TR" sz="1600" dirty="0">
                <a:latin typeface="+mj-lt"/>
              </a:rPr>
              <a:t> at </a:t>
            </a:r>
            <a:r>
              <a:rPr lang="tr-TR" sz="1600" dirty="0" err="1">
                <a:latin typeface="+mj-lt"/>
              </a:rPr>
              <a:t>there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its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loaded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into</a:t>
            </a:r>
            <a:r>
              <a:rPr lang="tr-TR" sz="1600" dirty="0">
                <a:latin typeface="+mj-lt"/>
              </a:rPr>
              <a:t> a </a:t>
            </a:r>
            <a:r>
              <a:rPr lang="tr-TR" sz="1600" dirty="0" err="1">
                <a:latin typeface="+mj-lt"/>
              </a:rPr>
              <a:t>plumer</a:t>
            </a:r>
            <a:r>
              <a:rPr lang="tr-TR" sz="1600" dirty="0">
                <a:latin typeface="+mj-lt"/>
              </a:rPr>
              <a:t> in </a:t>
            </a:r>
            <a:r>
              <a:rPr lang="tr-TR" sz="1600" dirty="0" err="1">
                <a:latin typeface="+mj-lt"/>
              </a:rPr>
              <a:t>which</a:t>
            </a:r>
            <a:r>
              <a:rPr lang="tr-TR" sz="1600" dirty="0">
                <a:latin typeface="+mj-lt"/>
              </a:rPr>
              <a:t> it </a:t>
            </a:r>
            <a:r>
              <a:rPr lang="tr-TR" sz="1600" dirty="0" err="1">
                <a:latin typeface="+mj-lt"/>
              </a:rPr>
              <a:t>gets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churend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and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broken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down</a:t>
            </a:r>
            <a:r>
              <a:rPr lang="tr-TR" sz="1600" dirty="0">
                <a:latin typeface="+mj-lt"/>
              </a:rPr>
              <a:t>. </a:t>
            </a:r>
            <a:r>
              <a:rPr lang="tr-TR" sz="1600" dirty="0" err="1">
                <a:latin typeface="+mj-lt"/>
              </a:rPr>
              <a:t>After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that</a:t>
            </a:r>
            <a:r>
              <a:rPr lang="tr-TR" sz="1600" dirty="0">
                <a:latin typeface="+mj-lt"/>
              </a:rPr>
              <a:t>, it </a:t>
            </a:r>
            <a:r>
              <a:rPr lang="tr-TR" sz="1600" dirty="0" err="1">
                <a:latin typeface="+mj-lt"/>
              </a:rPr>
              <a:t>will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become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other</a:t>
            </a:r>
            <a:r>
              <a:rPr lang="tr-TR" sz="1600" dirty="0">
                <a:latin typeface="+mj-lt"/>
              </a:rPr>
              <a:t> </a:t>
            </a:r>
            <a:r>
              <a:rPr lang="tr-TR" sz="1600" dirty="0" err="1">
                <a:latin typeface="+mj-lt"/>
              </a:rPr>
              <a:t>objects</a:t>
            </a:r>
            <a:r>
              <a:rPr lang="tr-TR" sz="1600" dirty="0">
                <a:latin typeface="+mj-lt"/>
              </a:rPr>
              <a:t>.</a:t>
            </a:r>
          </a:p>
          <a:p>
            <a:pPr marL="0" lvl="0" indent="0">
              <a:buNone/>
            </a:pPr>
            <a:endParaRPr sz="1600" dirty="0">
              <a:latin typeface="+mj-lt"/>
            </a:endParaRPr>
          </a:p>
        </p:txBody>
      </p:sp>
      <p:grpSp>
        <p:nvGrpSpPr>
          <p:cNvPr id="2948" name="Google Shape;2948;p70"/>
          <p:cNvGrpSpPr/>
          <p:nvPr/>
        </p:nvGrpSpPr>
        <p:grpSpPr>
          <a:xfrm>
            <a:off x="5458828" y="1100586"/>
            <a:ext cx="3296253" cy="2856352"/>
            <a:chOff x="-848250" y="2307750"/>
            <a:chExt cx="3668618" cy="3179023"/>
          </a:xfrm>
        </p:grpSpPr>
        <p:sp>
          <p:nvSpPr>
            <p:cNvPr id="2949" name="Google Shape;2949;p70"/>
            <p:cNvSpPr/>
            <p:nvPr/>
          </p:nvSpPr>
          <p:spPr>
            <a:xfrm>
              <a:off x="2160734" y="4042436"/>
              <a:ext cx="411471" cy="132135"/>
            </a:xfrm>
            <a:custGeom>
              <a:avLst/>
              <a:gdLst/>
              <a:ahLst/>
              <a:cxnLst/>
              <a:rect l="l" t="t" r="r" b="b"/>
              <a:pathLst>
                <a:path w="9121" h="2929" extrusionOk="0">
                  <a:moveTo>
                    <a:pt x="417" y="0"/>
                  </a:moveTo>
                  <a:cubicBezTo>
                    <a:pt x="167" y="0"/>
                    <a:pt x="0" y="12"/>
                    <a:pt x="0" y="12"/>
                  </a:cubicBezTo>
                  <a:lnTo>
                    <a:pt x="36" y="369"/>
                  </a:lnTo>
                  <a:cubicBezTo>
                    <a:pt x="36" y="369"/>
                    <a:pt x="179" y="357"/>
                    <a:pt x="405" y="357"/>
                  </a:cubicBezTo>
                  <a:cubicBezTo>
                    <a:pt x="667" y="357"/>
                    <a:pt x="1024" y="369"/>
                    <a:pt x="1477" y="405"/>
                  </a:cubicBezTo>
                  <a:cubicBezTo>
                    <a:pt x="2346" y="464"/>
                    <a:pt x="3525" y="643"/>
                    <a:pt x="4656" y="964"/>
                  </a:cubicBezTo>
                  <a:cubicBezTo>
                    <a:pt x="5799" y="1274"/>
                    <a:pt x="6894" y="1750"/>
                    <a:pt x="7668" y="2167"/>
                  </a:cubicBezTo>
                  <a:cubicBezTo>
                    <a:pt x="8049" y="2381"/>
                    <a:pt x="8382" y="2560"/>
                    <a:pt x="8585" y="2715"/>
                  </a:cubicBezTo>
                  <a:cubicBezTo>
                    <a:pt x="8811" y="2858"/>
                    <a:pt x="8930" y="2929"/>
                    <a:pt x="8930" y="2929"/>
                  </a:cubicBezTo>
                  <a:lnTo>
                    <a:pt x="9121" y="2631"/>
                  </a:lnTo>
                  <a:cubicBezTo>
                    <a:pt x="9121" y="2631"/>
                    <a:pt x="9002" y="2560"/>
                    <a:pt x="8775" y="2417"/>
                  </a:cubicBezTo>
                  <a:cubicBezTo>
                    <a:pt x="8573" y="2262"/>
                    <a:pt x="8240" y="2084"/>
                    <a:pt x="7847" y="1857"/>
                  </a:cubicBezTo>
                  <a:cubicBezTo>
                    <a:pt x="7049" y="1441"/>
                    <a:pt x="5942" y="941"/>
                    <a:pt x="4775" y="631"/>
                  </a:cubicBezTo>
                  <a:cubicBezTo>
                    <a:pt x="3620" y="298"/>
                    <a:pt x="2429" y="107"/>
                    <a:pt x="1512" y="48"/>
                  </a:cubicBezTo>
                  <a:cubicBezTo>
                    <a:pt x="1060" y="12"/>
                    <a:pt x="679" y="0"/>
                    <a:pt x="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70"/>
            <p:cNvSpPr/>
            <p:nvPr/>
          </p:nvSpPr>
          <p:spPr>
            <a:xfrm>
              <a:off x="2564089" y="4153053"/>
              <a:ext cx="115533" cy="109668"/>
            </a:xfrm>
            <a:custGeom>
              <a:avLst/>
              <a:gdLst/>
              <a:ahLst/>
              <a:cxnLst/>
              <a:rect l="l" t="t" r="r" b="b"/>
              <a:pathLst>
                <a:path w="2561" h="2431" extrusionOk="0">
                  <a:moveTo>
                    <a:pt x="1001" y="1"/>
                  </a:moveTo>
                  <a:cubicBezTo>
                    <a:pt x="680" y="1"/>
                    <a:pt x="394" y="167"/>
                    <a:pt x="215" y="417"/>
                  </a:cubicBezTo>
                  <a:cubicBezTo>
                    <a:pt x="37" y="679"/>
                    <a:pt x="1" y="977"/>
                    <a:pt x="61" y="1287"/>
                  </a:cubicBezTo>
                  <a:cubicBezTo>
                    <a:pt x="120" y="1596"/>
                    <a:pt x="287" y="1882"/>
                    <a:pt x="561" y="2084"/>
                  </a:cubicBezTo>
                  <a:cubicBezTo>
                    <a:pt x="823" y="2311"/>
                    <a:pt x="1120" y="2430"/>
                    <a:pt x="1418" y="2430"/>
                  </a:cubicBezTo>
                  <a:cubicBezTo>
                    <a:pt x="1434" y="2430"/>
                    <a:pt x="1451" y="2431"/>
                    <a:pt x="1467" y="2431"/>
                  </a:cubicBezTo>
                  <a:cubicBezTo>
                    <a:pt x="1750" y="2431"/>
                    <a:pt x="2038" y="2334"/>
                    <a:pt x="2251" y="2132"/>
                  </a:cubicBezTo>
                  <a:cubicBezTo>
                    <a:pt x="2477" y="1918"/>
                    <a:pt x="2561" y="1620"/>
                    <a:pt x="2525" y="1299"/>
                  </a:cubicBezTo>
                  <a:cubicBezTo>
                    <a:pt x="2477" y="989"/>
                    <a:pt x="2299" y="632"/>
                    <a:pt x="2001" y="382"/>
                  </a:cubicBezTo>
                  <a:cubicBezTo>
                    <a:pt x="1692" y="120"/>
                    <a:pt x="1334" y="1"/>
                    <a:pt x="1001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70"/>
            <p:cNvSpPr/>
            <p:nvPr/>
          </p:nvSpPr>
          <p:spPr>
            <a:xfrm>
              <a:off x="2550690" y="4136722"/>
              <a:ext cx="119819" cy="128661"/>
            </a:xfrm>
            <a:custGeom>
              <a:avLst/>
              <a:gdLst/>
              <a:ahLst/>
              <a:cxnLst/>
              <a:rect l="l" t="t" r="r" b="b"/>
              <a:pathLst>
                <a:path w="2656" h="2852" extrusionOk="0">
                  <a:moveTo>
                    <a:pt x="1458" y="1"/>
                  </a:moveTo>
                  <a:cubicBezTo>
                    <a:pt x="1193" y="1"/>
                    <a:pt x="972" y="63"/>
                    <a:pt x="786" y="125"/>
                  </a:cubicBezTo>
                  <a:cubicBezTo>
                    <a:pt x="369" y="291"/>
                    <a:pt x="167" y="541"/>
                    <a:pt x="167" y="541"/>
                  </a:cubicBezTo>
                  <a:cubicBezTo>
                    <a:pt x="167" y="541"/>
                    <a:pt x="36" y="839"/>
                    <a:pt x="12" y="1268"/>
                  </a:cubicBezTo>
                  <a:cubicBezTo>
                    <a:pt x="0" y="1494"/>
                    <a:pt x="48" y="1732"/>
                    <a:pt x="107" y="2006"/>
                  </a:cubicBezTo>
                  <a:cubicBezTo>
                    <a:pt x="179" y="2268"/>
                    <a:pt x="298" y="2565"/>
                    <a:pt x="524" y="2851"/>
                  </a:cubicBezTo>
                  <a:cubicBezTo>
                    <a:pt x="524" y="2851"/>
                    <a:pt x="631" y="2732"/>
                    <a:pt x="750" y="2542"/>
                  </a:cubicBezTo>
                  <a:cubicBezTo>
                    <a:pt x="858" y="2351"/>
                    <a:pt x="965" y="2065"/>
                    <a:pt x="989" y="1720"/>
                  </a:cubicBezTo>
                  <a:cubicBezTo>
                    <a:pt x="989" y="1720"/>
                    <a:pt x="1131" y="1791"/>
                    <a:pt x="1322" y="1851"/>
                  </a:cubicBezTo>
                  <a:cubicBezTo>
                    <a:pt x="1504" y="1902"/>
                    <a:pt x="1703" y="1978"/>
                    <a:pt x="1898" y="1978"/>
                  </a:cubicBezTo>
                  <a:cubicBezTo>
                    <a:pt x="1932" y="1978"/>
                    <a:pt x="1966" y="1975"/>
                    <a:pt x="2001" y="1970"/>
                  </a:cubicBezTo>
                  <a:cubicBezTo>
                    <a:pt x="2001" y="1756"/>
                    <a:pt x="1905" y="1482"/>
                    <a:pt x="1786" y="1303"/>
                  </a:cubicBezTo>
                  <a:cubicBezTo>
                    <a:pt x="1667" y="1125"/>
                    <a:pt x="1560" y="994"/>
                    <a:pt x="1560" y="994"/>
                  </a:cubicBezTo>
                  <a:cubicBezTo>
                    <a:pt x="1905" y="899"/>
                    <a:pt x="2179" y="744"/>
                    <a:pt x="2370" y="601"/>
                  </a:cubicBezTo>
                  <a:cubicBezTo>
                    <a:pt x="2548" y="458"/>
                    <a:pt x="2655" y="339"/>
                    <a:pt x="2655" y="339"/>
                  </a:cubicBezTo>
                  <a:cubicBezTo>
                    <a:pt x="2251" y="125"/>
                    <a:pt x="1882" y="41"/>
                    <a:pt x="1584" y="6"/>
                  </a:cubicBezTo>
                  <a:cubicBezTo>
                    <a:pt x="1541" y="2"/>
                    <a:pt x="1499" y="1"/>
                    <a:pt x="1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70"/>
            <p:cNvSpPr/>
            <p:nvPr/>
          </p:nvSpPr>
          <p:spPr>
            <a:xfrm>
              <a:off x="-558715" y="3964977"/>
              <a:ext cx="461411" cy="74797"/>
            </a:xfrm>
            <a:custGeom>
              <a:avLst/>
              <a:gdLst/>
              <a:ahLst/>
              <a:cxnLst/>
              <a:rect l="l" t="t" r="r" b="b"/>
              <a:pathLst>
                <a:path w="10228" h="1658" extrusionOk="0">
                  <a:moveTo>
                    <a:pt x="1921" y="1"/>
                  </a:moveTo>
                  <a:cubicBezTo>
                    <a:pt x="1822" y="1"/>
                    <a:pt x="1725" y="1"/>
                    <a:pt x="1631" y="3"/>
                  </a:cubicBezTo>
                  <a:cubicBezTo>
                    <a:pt x="1131" y="38"/>
                    <a:pt x="738" y="38"/>
                    <a:pt x="452" y="62"/>
                  </a:cubicBezTo>
                  <a:cubicBezTo>
                    <a:pt x="167" y="98"/>
                    <a:pt x="0" y="110"/>
                    <a:pt x="0" y="110"/>
                  </a:cubicBezTo>
                  <a:lnTo>
                    <a:pt x="48" y="479"/>
                  </a:lnTo>
                  <a:cubicBezTo>
                    <a:pt x="48" y="479"/>
                    <a:pt x="202" y="467"/>
                    <a:pt x="488" y="443"/>
                  </a:cubicBezTo>
                  <a:cubicBezTo>
                    <a:pt x="750" y="407"/>
                    <a:pt x="1155" y="407"/>
                    <a:pt x="1631" y="384"/>
                  </a:cubicBezTo>
                  <a:cubicBezTo>
                    <a:pt x="1803" y="379"/>
                    <a:pt x="1985" y="377"/>
                    <a:pt x="2176" y="377"/>
                  </a:cubicBezTo>
                  <a:cubicBezTo>
                    <a:pt x="3043" y="377"/>
                    <a:pt x="4088" y="426"/>
                    <a:pt x="5132" y="562"/>
                  </a:cubicBezTo>
                  <a:cubicBezTo>
                    <a:pt x="6394" y="717"/>
                    <a:pt x="7644" y="967"/>
                    <a:pt x="8561" y="1217"/>
                  </a:cubicBezTo>
                  <a:cubicBezTo>
                    <a:pt x="9037" y="1336"/>
                    <a:pt x="9406" y="1431"/>
                    <a:pt x="9680" y="1527"/>
                  </a:cubicBezTo>
                  <a:cubicBezTo>
                    <a:pt x="9954" y="1598"/>
                    <a:pt x="10097" y="1658"/>
                    <a:pt x="10097" y="1658"/>
                  </a:cubicBezTo>
                  <a:lnTo>
                    <a:pt x="10228" y="1300"/>
                  </a:lnTo>
                  <a:cubicBezTo>
                    <a:pt x="10228" y="1300"/>
                    <a:pt x="10073" y="1241"/>
                    <a:pt x="9787" y="1157"/>
                  </a:cubicBezTo>
                  <a:cubicBezTo>
                    <a:pt x="9513" y="1074"/>
                    <a:pt x="9132" y="955"/>
                    <a:pt x="8656" y="836"/>
                  </a:cubicBezTo>
                  <a:cubicBezTo>
                    <a:pt x="7715" y="598"/>
                    <a:pt x="6453" y="336"/>
                    <a:pt x="5167" y="181"/>
                  </a:cubicBezTo>
                  <a:cubicBezTo>
                    <a:pt x="4017" y="52"/>
                    <a:pt x="2848" y="1"/>
                    <a:pt x="19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70"/>
            <p:cNvSpPr/>
            <p:nvPr/>
          </p:nvSpPr>
          <p:spPr>
            <a:xfrm>
              <a:off x="-695182" y="3933218"/>
              <a:ext cx="132721" cy="109262"/>
            </a:xfrm>
            <a:custGeom>
              <a:avLst/>
              <a:gdLst/>
              <a:ahLst/>
              <a:cxnLst/>
              <a:rect l="l" t="t" r="r" b="b"/>
              <a:pathLst>
                <a:path w="2942" h="2422" extrusionOk="0">
                  <a:moveTo>
                    <a:pt x="1594" y="1"/>
                  </a:moveTo>
                  <a:cubicBezTo>
                    <a:pt x="1489" y="1"/>
                    <a:pt x="1382" y="9"/>
                    <a:pt x="1275" y="28"/>
                  </a:cubicBezTo>
                  <a:cubicBezTo>
                    <a:pt x="1072" y="52"/>
                    <a:pt x="870" y="147"/>
                    <a:pt x="715" y="254"/>
                  </a:cubicBezTo>
                  <a:cubicBezTo>
                    <a:pt x="549" y="337"/>
                    <a:pt x="394" y="468"/>
                    <a:pt x="299" y="611"/>
                  </a:cubicBezTo>
                  <a:cubicBezTo>
                    <a:pt x="72" y="873"/>
                    <a:pt x="1" y="1219"/>
                    <a:pt x="84" y="1528"/>
                  </a:cubicBezTo>
                  <a:cubicBezTo>
                    <a:pt x="179" y="1850"/>
                    <a:pt x="394" y="2111"/>
                    <a:pt x="691" y="2254"/>
                  </a:cubicBezTo>
                  <a:cubicBezTo>
                    <a:pt x="846" y="2326"/>
                    <a:pt x="1013" y="2385"/>
                    <a:pt x="1168" y="2409"/>
                  </a:cubicBezTo>
                  <a:cubicBezTo>
                    <a:pt x="1231" y="2418"/>
                    <a:pt x="1294" y="2422"/>
                    <a:pt x="1357" y="2422"/>
                  </a:cubicBezTo>
                  <a:cubicBezTo>
                    <a:pt x="1473" y="2422"/>
                    <a:pt x="1588" y="2408"/>
                    <a:pt x="1703" y="2385"/>
                  </a:cubicBezTo>
                  <a:cubicBezTo>
                    <a:pt x="2084" y="2326"/>
                    <a:pt x="2382" y="2135"/>
                    <a:pt x="2596" y="1885"/>
                  </a:cubicBezTo>
                  <a:cubicBezTo>
                    <a:pt x="2823" y="1647"/>
                    <a:pt x="2942" y="1338"/>
                    <a:pt x="2918" y="1004"/>
                  </a:cubicBezTo>
                  <a:cubicBezTo>
                    <a:pt x="2882" y="683"/>
                    <a:pt x="2692" y="397"/>
                    <a:pt x="2394" y="206"/>
                  </a:cubicBezTo>
                  <a:cubicBezTo>
                    <a:pt x="2173" y="74"/>
                    <a:pt x="1894" y="1"/>
                    <a:pt x="1594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70"/>
            <p:cNvSpPr/>
            <p:nvPr/>
          </p:nvSpPr>
          <p:spPr>
            <a:xfrm>
              <a:off x="-654355" y="3908676"/>
              <a:ext cx="112871" cy="157939"/>
            </a:xfrm>
            <a:custGeom>
              <a:avLst/>
              <a:gdLst/>
              <a:ahLst/>
              <a:cxnLst/>
              <a:rect l="l" t="t" r="r" b="b"/>
              <a:pathLst>
                <a:path w="2502" h="3501" extrusionOk="0">
                  <a:moveTo>
                    <a:pt x="275" y="0"/>
                  </a:moveTo>
                  <a:cubicBezTo>
                    <a:pt x="275" y="0"/>
                    <a:pt x="310" y="167"/>
                    <a:pt x="394" y="393"/>
                  </a:cubicBezTo>
                  <a:cubicBezTo>
                    <a:pt x="477" y="631"/>
                    <a:pt x="632" y="929"/>
                    <a:pt x="918" y="1191"/>
                  </a:cubicBezTo>
                  <a:cubicBezTo>
                    <a:pt x="918" y="1191"/>
                    <a:pt x="763" y="1251"/>
                    <a:pt x="548" y="1370"/>
                  </a:cubicBezTo>
                  <a:cubicBezTo>
                    <a:pt x="334" y="1477"/>
                    <a:pt x="120" y="1667"/>
                    <a:pt x="1" y="1893"/>
                  </a:cubicBezTo>
                  <a:cubicBezTo>
                    <a:pt x="203" y="2048"/>
                    <a:pt x="477" y="2096"/>
                    <a:pt x="703" y="2144"/>
                  </a:cubicBezTo>
                  <a:cubicBezTo>
                    <a:pt x="918" y="2191"/>
                    <a:pt x="1084" y="2191"/>
                    <a:pt x="1084" y="2191"/>
                  </a:cubicBezTo>
                  <a:cubicBezTo>
                    <a:pt x="918" y="2513"/>
                    <a:pt x="870" y="2846"/>
                    <a:pt x="894" y="3096"/>
                  </a:cubicBezTo>
                  <a:cubicBezTo>
                    <a:pt x="894" y="3334"/>
                    <a:pt x="929" y="3501"/>
                    <a:pt x="929" y="3501"/>
                  </a:cubicBezTo>
                  <a:cubicBezTo>
                    <a:pt x="1299" y="3358"/>
                    <a:pt x="1572" y="3144"/>
                    <a:pt x="1787" y="2917"/>
                  </a:cubicBezTo>
                  <a:cubicBezTo>
                    <a:pt x="2001" y="2715"/>
                    <a:pt x="2156" y="2489"/>
                    <a:pt x="2263" y="2286"/>
                  </a:cubicBezTo>
                  <a:cubicBezTo>
                    <a:pt x="2465" y="1870"/>
                    <a:pt x="2501" y="1512"/>
                    <a:pt x="2501" y="1512"/>
                  </a:cubicBezTo>
                  <a:cubicBezTo>
                    <a:pt x="2501" y="1512"/>
                    <a:pt x="2418" y="1167"/>
                    <a:pt x="2108" y="798"/>
                  </a:cubicBezTo>
                  <a:cubicBezTo>
                    <a:pt x="1965" y="620"/>
                    <a:pt x="1739" y="417"/>
                    <a:pt x="1441" y="262"/>
                  </a:cubicBezTo>
                  <a:cubicBezTo>
                    <a:pt x="1144" y="119"/>
                    <a:pt x="751" y="12"/>
                    <a:pt x="2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70"/>
            <p:cNvSpPr/>
            <p:nvPr/>
          </p:nvSpPr>
          <p:spPr>
            <a:xfrm>
              <a:off x="843438" y="2515766"/>
              <a:ext cx="736687" cy="575816"/>
            </a:xfrm>
            <a:custGeom>
              <a:avLst/>
              <a:gdLst/>
              <a:ahLst/>
              <a:cxnLst/>
              <a:rect l="l" t="t" r="r" b="b"/>
              <a:pathLst>
                <a:path w="16330" h="12764" extrusionOk="0">
                  <a:moveTo>
                    <a:pt x="10513" y="1"/>
                  </a:moveTo>
                  <a:cubicBezTo>
                    <a:pt x="10380" y="1"/>
                    <a:pt x="10239" y="13"/>
                    <a:pt x="10091" y="39"/>
                  </a:cubicBezTo>
                  <a:cubicBezTo>
                    <a:pt x="6590" y="670"/>
                    <a:pt x="6983" y="6409"/>
                    <a:pt x="6983" y="6409"/>
                  </a:cubicBezTo>
                  <a:cubicBezTo>
                    <a:pt x="5945" y="3814"/>
                    <a:pt x="4187" y="2784"/>
                    <a:pt x="2725" y="2784"/>
                  </a:cubicBezTo>
                  <a:cubicBezTo>
                    <a:pt x="1202" y="2784"/>
                    <a:pt x="1" y="3900"/>
                    <a:pt x="268" y="5528"/>
                  </a:cubicBezTo>
                  <a:cubicBezTo>
                    <a:pt x="792" y="8731"/>
                    <a:pt x="3733" y="10195"/>
                    <a:pt x="3733" y="10195"/>
                  </a:cubicBezTo>
                  <a:cubicBezTo>
                    <a:pt x="3733" y="10195"/>
                    <a:pt x="5925" y="12764"/>
                    <a:pt x="9593" y="12764"/>
                  </a:cubicBezTo>
                  <a:cubicBezTo>
                    <a:pt x="10104" y="12764"/>
                    <a:pt x="10644" y="12714"/>
                    <a:pt x="11210" y="12600"/>
                  </a:cubicBezTo>
                  <a:cubicBezTo>
                    <a:pt x="15865" y="11684"/>
                    <a:pt x="16330" y="8219"/>
                    <a:pt x="14889" y="7338"/>
                  </a:cubicBezTo>
                  <a:cubicBezTo>
                    <a:pt x="14462" y="7075"/>
                    <a:pt x="14034" y="6982"/>
                    <a:pt x="13642" y="6982"/>
                  </a:cubicBezTo>
                  <a:cubicBezTo>
                    <a:pt x="12702" y="6982"/>
                    <a:pt x="11972" y="7516"/>
                    <a:pt x="11972" y="7516"/>
                  </a:cubicBezTo>
                  <a:cubicBezTo>
                    <a:pt x="12975" y="6456"/>
                    <a:pt x="13542" y="1"/>
                    <a:pt x="10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70"/>
            <p:cNvSpPr/>
            <p:nvPr/>
          </p:nvSpPr>
          <p:spPr>
            <a:xfrm>
              <a:off x="1052085" y="2844099"/>
              <a:ext cx="108541" cy="171924"/>
            </a:xfrm>
            <a:custGeom>
              <a:avLst/>
              <a:gdLst/>
              <a:ahLst/>
              <a:cxnLst/>
              <a:rect l="l" t="t" r="r" b="b"/>
              <a:pathLst>
                <a:path w="2406" h="3811" extrusionOk="0">
                  <a:moveTo>
                    <a:pt x="84" y="0"/>
                  </a:moveTo>
                  <a:lnTo>
                    <a:pt x="1" y="60"/>
                  </a:lnTo>
                  <a:cubicBezTo>
                    <a:pt x="25" y="72"/>
                    <a:pt x="1513" y="2012"/>
                    <a:pt x="2323" y="3810"/>
                  </a:cubicBezTo>
                  <a:lnTo>
                    <a:pt x="2406" y="3775"/>
                  </a:lnTo>
                  <a:cubicBezTo>
                    <a:pt x="1584" y="1965"/>
                    <a:pt x="96" y="12"/>
                    <a:pt x="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70"/>
            <p:cNvSpPr/>
            <p:nvPr/>
          </p:nvSpPr>
          <p:spPr>
            <a:xfrm>
              <a:off x="1266417" y="2682955"/>
              <a:ext cx="59684" cy="319622"/>
            </a:xfrm>
            <a:custGeom>
              <a:avLst/>
              <a:gdLst/>
              <a:ahLst/>
              <a:cxnLst/>
              <a:rect l="l" t="t" r="r" b="b"/>
              <a:pathLst>
                <a:path w="1323" h="7085" extrusionOk="0">
                  <a:moveTo>
                    <a:pt x="1215" y="0"/>
                  </a:moveTo>
                  <a:lnTo>
                    <a:pt x="0" y="7061"/>
                  </a:lnTo>
                  <a:lnTo>
                    <a:pt x="108" y="7085"/>
                  </a:lnTo>
                  <a:lnTo>
                    <a:pt x="1322" y="12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70"/>
            <p:cNvSpPr/>
            <p:nvPr/>
          </p:nvSpPr>
          <p:spPr>
            <a:xfrm>
              <a:off x="-513603" y="3141664"/>
              <a:ext cx="767048" cy="814596"/>
            </a:xfrm>
            <a:custGeom>
              <a:avLst/>
              <a:gdLst/>
              <a:ahLst/>
              <a:cxnLst/>
              <a:rect l="l" t="t" r="r" b="b"/>
              <a:pathLst>
                <a:path w="17003" h="18057" extrusionOk="0">
                  <a:moveTo>
                    <a:pt x="13276" y="0"/>
                  </a:moveTo>
                  <a:cubicBezTo>
                    <a:pt x="10775" y="0"/>
                    <a:pt x="10406" y="2643"/>
                    <a:pt x="11883" y="4608"/>
                  </a:cubicBezTo>
                  <a:cubicBezTo>
                    <a:pt x="11883" y="4608"/>
                    <a:pt x="9667" y="3065"/>
                    <a:pt x="6402" y="3065"/>
                  </a:cubicBezTo>
                  <a:cubicBezTo>
                    <a:pt x="6274" y="3065"/>
                    <a:pt x="6144" y="3067"/>
                    <a:pt x="6013" y="3072"/>
                  </a:cubicBezTo>
                  <a:cubicBezTo>
                    <a:pt x="2560" y="3215"/>
                    <a:pt x="0" y="5763"/>
                    <a:pt x="762" y="8609"/>
                  </a:cubicBezTo>
                  <a:cubicBezTo>
                    <a:pt x="1404" y="11054"/>
                    <a:pt x="4314" y="11878"/>
                    <a:pt x="5833" y="11878"/>
                  </a:cubicBezTo>
                  <a:cubicBezTo>
                    <a:pt x="6089" y="11878"/>
                    <a:pt x="6306" y="11854"/>
                    <a:pt x="6465" y="11811"/>
                  </a:cubicBezTo>
                  <a:lnTo>
                    <a:pt x="6465" y="11811"/>
                  </a:lnTo>
                  <a:cubicBezTo>
                    <a:pt x="6465" y="11811"/>
                    <a:pt x="2655" y="14514"/>
                    <a:pt x="4155" y="16967"/>
                  </a:cubicBezTo>
                  <a:cubicBezTo>
                    <a:pt x="4656" y="17784"/>
                    <a:pt x="5511" y="18057"/>
                    <a:pt x="6430" y="18057"/>
                  </a:cubicBezTo>
                  <a:cubicBezTo>
                    <a:pt x="8268" y="18057"/>
                    <a:pt x="10359" y="16967"/>
                    <a:pt x="10359" y="16967"/>
                  </a:cubicBezTo>
                  <a:lnTo>
                    <a:pt x="17002" y="2655"/>
                  </a:lnTo>
                  <a:cubicBezTo>
                    <a:pt x="17002" y="2655"/>
                    <a:pt x="15776" y="0"/>
                    <a:pt x="132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70"/>
            <p:cNvSpPr/>
            <p:nvPr/>
          </p:nvSpPr>
          <p:spPr>
            <a:xfrm>
              <a:off x="-266519" y="3474689"/>
              <a:ext cx="295442" cy="99383"/>
            </a:xfrm>
            <a:custGeom>
              <a:avLst/>
              <a:gdLst/>
              <a:ahLst/>
              <a:cxnLst/>
              <a:rect l="l" t="t" r="r" b="b"/>
              <a:pathLst>
                <a:path w="6549" h="2203" extrusionOk="0">
                  <a:moveTo>
                    <a:pt x="24" y="0"/>
                  </a:moveTo>
                  <a:lnTo>
                    <a:pt x="0" y="203"/>
                  </a:lnTo>
                  <a:cubicBezTo>
                    <a:pt x="2179" y="429"/>
                    <a:pt x="6429" y="2179"/>
                    <a:pt x="6477" y="2203"/>
                  </a:cubicBezTo>
                  <a:lnTo>
                    <a:pt x="6548" y="2000"/>
                  </a:lnTo>
                  <a:cubicBezTo>
                    <a:pt x="6501" y="1989"/>
                    <a:pt x="2227" y="214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70"/>
            <p:cNvSpPr/>
            <p:nvPr/>
          </p:nvSpPr>
          <p:spPr>
            <a:xfrm>
              <a:off x="-269226" y="3507982"/>
              <a:ext cx="121443" cy="65052"/>
            </a:xfrm>
            <a:custGeom>
              <a:avLst/>
              <a:gdLst/>
              <a:ahLst/>
              <a:cxnLst/>
              <a:rect l="l" t="t" r="r" b="b"/>
              <a:pathLst>
                <a:path w="2692" h="1442" extrusionOk="0">
                  <a:moveTo>
                    <a:pt x="2620" y="0"/>
                  </a:moveTo>
                  <a:cubicBezTo>
                    <a:pt x="2548" y="24"/>
                    <a:pt x="846" y="655"/>
                    <a:pt x="1" y="1274"/>
                  </a:cubicBezTo>
                  <a:lnTo>
                    <a:pt x="120" y="1441"/>
                  </a:lnTo>
                  <a:cubicBezTo>
                    <a:pt x="953" y="834"/>
                    <a:pt x="2668" y="215"/>
                    <a:pt x="2691" y="191"/>
                  </a:cubicBezTo>
                  <a:lnTo>
                    <a:pt x="26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70"/>
            <p:cNvSpPr/>
            <p:nvPr/>
          </p:nvSpPr>
          <p:spPr>
            <a:xfrm>
              <a:off x="-91978" y="3435982"/>
              <a:ext cx="37624" cy="102135"/>
            </a:xfrm>
            <a:custGeom>
              <a:avLst/>
              <a:gdLst/>
              <a:ahLst/>
              <a:cxnLst/>
              <a:rect l="l" t="t" r="r" b="b"/>
              <a:pathLst>
                <a:path w="834" h="2264" extrusionOk="0">
                  <a:moveTo>
                    <a:pt x="215" y="1"/>
                  </a:moveTo>
                  <a:lnTo>
                    <a:pt x="1" y="25"/>
                  </a:lnTo>
                  <a:cubicBezTo>
                    <a:pt x="60" y="644"/>
                    <a:pt x="620" y="2204"/>
                    <a:pt x="644" y="2263"/>
                  </a:cubicBezTo>
                  <a:lnTo>
                    <a:pt x="834" y="2204"/>
                  </a:lnTo>
                  <a:cubicBezTo>
                    <a:pt x="834" y="2192"/>
                    <a:pt x="263" y="620"/>
                    <a:pt x="2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70"/>
            <p:cNvSpPr/>
            <p:nvPr/>
          </p:nvSpPr>
          <p:spPr>
            <a:xfrm>
              <a:off x="-231647" y="3779743"/>
              <a:ext cx="174089" cy="75248"/>
            </a:xfrm>
            <a:custGeom>
              <a:avLst/>
              <a:gdLst/>
              <a:ahLst/>
              <a:cxnLst/>
              <a:rect l="l" t="t" r="r" b="b"/>
              <a:pathLst>
                <a:path w="3859" h="1668" extrusionOk="0">
                  <a:moveTo>
                    <a:pt x="3835" y="1"/>
                  </a:moveTo>
                  <a:cubicBezTo>
                    <a:pt x="3811" y="1"/>
                    <a:pt x="2120" y="263"/>
                    <a:pt x="1" y="1489"/>
                  </a:cubicBezTo>
                  <a:lnTo>
                    <a:pt x="108" y="1668"/>
                  </a:lnTo>
                  <a:cubicBezTo>
                    <a:pt x="2146" y="480"/>
                    <a:pt x="3762" y="215"/>
                    <a:pt x="3855" y="215"/>
                  </a:cubicBezTo>
                  <a:cubicBezTo>
                    <a:pt x="3857" y="215"/>
                    <a:pt x="3858" y="215"/>
                    <a:pt x="3859" y="215"/>
                  </a:cubicBezTo>
                  <a:lnTo>
                    <a:pt x="3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70"/>
            <p:cNvSpPr/>
            <p:nvPr/>
          </p:nvSpPr>
          <p:spPr>
            <a:xfrm>
              <a:off x="90639" y="3239966"/>
              <a:ext cx="101052" cy="147202"/>
            </a:xfrm>
            <a:custGeom>
              <a:avLst/>
              <a:gdLst/>
              <a:ahLst/>
              <a:cxnLst/>
              <a:rect l="l" t="t" r="r" b="b"/>
              <a:pathLst>
                <a:path w="2240" h="3263" extrusionOk="0">
                  <a:moveTo>
                    <a:pt x="203" y="0"/>
                  </a:moveTo>
                  <a:lnTo>
                    <a:pt x="1" y="60"/>
                  </a:lnTo>
                  <a:cubicBezTo>
                    <a:pt x="441" y="1465"/>
                    <a:pt x="2013" y="3191"/>
                    <a:pt x="2084" y="3262"/>
                  </a:cubicBezTo>
                  <a:lnTo>
                    <a:pt x="2239" y="3131"/>
                  </a:lnTo>
                  <a:cubicBezTo>
                    <a:pt x="2227" y="3120"/>
                    <a:pt x="620" y="1357"/>
                    <a:pt x="2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70"/>
            <p:cNvSpPr/>
            <p:nvPr/>
          </p:nvSpPr>
          <p:spPr>
            <a:xfrm>
              <a:off x="-848250" y="4050466"/>
              <a:ext cx="850326" cy="450990"/>
            </a:xfrm>
            <a:custGeom>
              <a:avLst/>
              <a:gdLst/>
              <a:ahLst/>
              <a:cxnLst/>
              <a:rect l="l" t="t" r="r" b="b"/>
              <a:pathLst>
                <a:path w="18849" h="9997" extrusionOk="0">
                  <a:moveTo>
                    <a:pt x="9978" y="1"/>
                  </a:moveTo>
                  <a:cubicBezTo>
                    <a:pt x="7918" y="1"/>
                    <a:pt x="5894" y="370"/>
                    <a:pt x="4203" y="1060"/>
                  </a:cubicBezTo>
                  <a:lnTo>
                    <a:pt x="4132" y="1941"/>
                  </a:lnTo>
                  <a:lnTo>
                    <a:pt x="3703" y="1263"/>
                  </a:lnTo>
                  <a:cubicBezTo>
                    <a:pt x="3418" y="1406"/>
                    <a:pt x="3156" y="1537"/>
                    <a:pt x="2894" y="1679"/>
                  </a:cubicBezTo>
                  <a:lnTo>
                    <a:pt x="3168" y="3322"/>
                  </a:lnTo>
                  <a:lnTo>
                    <a:pt x="3168" y="3322"/>
                  </a:lnTo>
                  <a:lnTo>
                    <a:pt x="2203" y="2144"/>
                  </a:lnTo>
                  <a:cubicBezTo>
                    <a:pt x="1441" y="2691"/>
                    <a:pt x="846" y="3334"/>
                    <a:pt x="477" y="4037"/>
                  </a:cubicBezTo>
                  <a:cubicBezTo>
                    <a:pt x="120" y="4751"/>
                    <a:pt x="1" y="5513"/>
                    <a:pt x="155" y="6323"/>
                  </a:cubicBezTo>
                  <a:cubicBezTo>
                    <a:pt x="310" y="7025"/>
                    <a:pt x="620" y="7621"/>
                    <a:pt x="1072" y="8109"/>
                  </a:cubicBezTo>
                  <a:cubicBezTo>
                    <a:pt x="1286" y="8347"/>
                    <a:pt x="1548" y="8573"/>
                    <a:pt x="1822" y="8764"/>
                  </a:cubicBezTo>
                  <a:cubicBezTo>
                    <a:pt x="2108" y="8966"/>
                    <a:pt x="2418" y="9145"/>
                    <a:pt x="2763" y="9288"/>
                  </a:cubicBezTo>
                  <a:cubicBezTo>
                    <a:pt x="3850" y="9765"/>
                    <a:pt x="5190" y="9997"/>
                    <a:pt x="6660" y="9997"/>
                  </a:cubicBezTo>
                  <a:cubicBezTo>
                    <a:pt x="7024" y="9997"/>
                    <a:pt x="7397" y="9983"/>
                    <a:pt x="7775" y="9954"/>
                  </a:cubicBezTo>
                  <a:lnTo>
                    <a:pt x="8228" y="8526"/>
                  </a:lnTo>
                  <a:lnTo>
                    <a:pt x="8847" y="9835"/>
                  </a:lnTo>
                  <a:cubicBezTo>
                    <a:pt x="9287" y="9776"/>
                    <a:pt x="9716" y="9704"/>
                    <a:pt x="10145" y="9597"/>
                  </a:cubicBezTo>
                  <a:lnTo>
                    <a:pt x="10026" y="8740"/>
                  </a:lnTo>
                  <a:lnTo>
                    <a:pt x="10740" y="9454"/>
                  </a:lnTo>
                  <a:cubicBezTo>
                    <a:pt x="10907" y="9407"/>
                    <a:pt x="11085" y="9359"/>
                    <a:pt x="11252" y="9323"/>
                  </a:cubicBezTo>
                  <a:cubicBezTo>
                    <a:pt x="14252" y="8442"/>
                    <a:pt x="16157" y="7013"/>
                    <a:pt x="17300" y="5787"/>
                  </a:cubicBezTo>
                  <a:cubicBezTo>
                    <a:pt x="18455" y="4573"/>
                    <a:pt x="18848" y="3561"/>
                    <a:pt x="18848" y="3561"/>
                  </a:cubicBezTo>
                  <a:cubicBezTo>
                    <a:pt x="18848" y="3561"/>
                    <a:pt x="17122" y="1120"/>
                    <a:pt x="12871" y="251"/>
                  </a:cubicBezTo>
                  <a:lnTo>
                    <a:pt x="12264" y="1406"/>
                  </a:lnTo>
                  <a:lnTo>
                    <a:pt x="12097" y="155"/>
                  </a:lnTo>
                  <a:cubicBezTo>
                    <a:pt x="11442" y="60"/>
                    <a:pt x="10740" y="1"/>
                    <a:pt x="9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70"/>
            <p:cNvSpPr/>
            <p:nvPr/>
          </p:nvSpPr>
          <p:spPr>
            <a:xfrm>
              <a:off x="-691392" y="4208407"/>
              <a:ext cx="633831" cy="128390"/>
            </a:xfrm>
            <a:custGeom>
              <a:avLst/>
              <a:gdLst/>
              <a:ahLst/>
              <a:cxnLst/>
              <a:rect l="l" t="t" r="r" b="b"/>
              <a:pathLst>
                <a:path w="14050" h="2846" extrusionOk="0">
                  <a:moveTo>
                    <a:pt x="14014" y="0"/>
                  </a:moveTo>
                  <a:lnTo>
                    <a:pt x="0" y="2643"/>
                  </a:lnTo>
                  <a:lnTo>
                    <a:pt x="36" y="2846"/>
                  </a:lnTo>
                  <a:lnTo>
                    <a:pt x="14050" y="202"/>
                  </a:lnTo>
                  <a:lnTo>
                    <a:pt x="140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70"/>
            <p:cNvSpPr/>
            <p:nvPr/>
          </p:nvSpPr>
          <p:spPr>
            <a:xfrm>
              <a:off x="-616189" y="4245445"/>
              <a:ext cx="139127" cy="51609"/>
            </a:xfrm>
            <a:custGeom>
              <a:avLst/>
              <a:gdLst/>
              <a:ahLst/>
              <a:cxnLst/>
              <a:rect l="l" t="t" r="r" b="b"/>
              <a:pathLst>
                <a:path w="3084" h="1144" extrusionOk="0">
                  <a:moveTo>
                    <a:pt x="83" y="1"/>
                  </a:moveTo>
                  <a:lnTo>
                    <a:pt x="0" y="191"/>
                  </a:lnTo>
                  <a:cubicBezTo>
                    <a:pt x="83" y="215"/>
                    <a:pt x="2072" y="1084"/>
                    <a:pt x="3060" y="1144"/>
                  </a:cubicBezTo>
                  <a:lnTo>
                    <a:pt x="3084" y="929"/>
                  </a:lnTo>
                  <a:cubicBezTo>
                    <a:pt x="2107" y="870"/>
                    <a:pt x="107" y="13"/>
                    <a:pt x="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70"/>
            <p:cNvSpPr/>
            <p:nvPr/>
          </p:nvSpPr>
          <p:spPr>
            <a:xfrm>
              <a:off x="-450219" y="4273370"/>
              <a:ext cx="68255" cy="94060"/>
            </a:xfrm>
            <a:custGeom>
              <a:avLst/>
              <a:gdLst/>
              <a:ahLst/>
              <a:cxnLst/>
              <a:rect l="l" t="t" r="r" b="b"/>
              <a:pathLst>
                <a:path w="1513" h="2085" extrusionOk="0">
                  <a:moveTo>
                    <a:pt x="1369" y="1"/>
                  </a:moveTo>
                  <a:cubicBezTo>
                    <a:pt x="1322" y="48"/>
                    <a:pt x="203" y="1191"/>
                    <a:pt x="0" y="2037"/>
                  </a:cubicBezTo>
                  <a:lnTo>
                    <a:pt x="191" y="2084"/>
                  </a:lnTo>
                  <a:cubicBezTo>
                    <a:pt x="381" y="1299"/>
                    <a:pt x="1488" y="156"/>
                    <a:pt x="1512" y="156"/>
                  </a:cubicBezTo>
                  <a:lnTo>
                    <a:pt x="13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70"/>
            <p:cNvSpPr/>
            <p:nvPr/>
          </p:nvSpPr>
          <p:spPr>
            <a:xfrm>
              <a:off x="-337978" y="4174031"/>
              <a:ext cx="110165" cy="75744"/>
            </a:xfrm>
            <a:custGeom>
              <a:avLst/>
              <a:gdLst/>
              <a:ahLst/>
              <a:cxnLst/>
              <a:rect l="l" t="t" r="r" b="b"/>
              <a:pathLst>
                <a:path w="2442" h="1679" extrusionOk="0">
                  <a:moveTo>
                    <a:pt x="143" y="0"/>
                  </a:moveTo>
                  <a:lnTo>
                    <a:pt x="1" y="155"/>
                  </a:lnTo>
                  <a:cubicBezTo>
                    <a:pt x="60" y="214"/>
                    <a:pt x="1251" y="1417"/>
                    <a:pt x="2394" y="1679"/>
                  </a:cubicBezTo>
                  <a:lnTo>
                    <a:pt x="2441" y="1476"/>
                  </a:lnTo>
                  <a:cubicBezTo>
                    <a:pt x="1346" y="1226"/>
                    <a:pt x="155" y="12"/>
                    <a:pt x="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70"/>
            <p:cNvSpPr/>
            <p:nvPr/>
          </p:nvSpPr>
          <p:spPr>
            <a:xfrm>
              <a:off x="2002298" y="4343836"/>
              <a:ext cx="818070" cy="451351"/>
            </a:xfrm>
            <a:custGeom>
              <a:avLst/>
              <a:gdLst/>
              <a:ahLst/>
              <a:cxnLst/>
              <a:rect l="l" t="t" r="r" b="b"/>
              <a:pathLst>
                <a:path w="18134" h="10005" extrusionOk="0">
                  <a:moveTo>
                    <a:pt x="7696" y="1"/>
                  </a:moveTo>
                  <a:cubicBezTo>
                    <a:pt x="5251" y="1"/>
                    <a:pt x="3419" y="576"/>
                    <a:pt x="2155" y="1213"/>
                  </a:cubicBezTo>
                  <a:cubicBezTo>
                    <a:pt x="703" y="1939"/>
                    <a:pt x="0" y="2725"/>
                    <a:pt x="0" y="2725"/>
                  </a:cubicBezTo>
                  <a:cubicBezTo>
                    <a:pt x="0" y="2725"/>
                    <a:pt x="762" y="5559"/>
                    <a:pt x="4358" y="7773"/>
                  </a:cubicBezTo>
                  <a:lnTo>
                    <a:pt x="5286" y="6964"/>
                  </a:lnTo>
                  <a:lnTo>
                    <a:pt x="5013" y="8154"/>
                  </a:lnTo>
                  <a:cubicBezTo>
                    <a:pt x="5584" y="8452"/>
                    <a:pt x="6203" y="8750"/>
                    <a:pt x="6894" y="9011"/>
                  </a:cubicBezTo>
                  <a:cubicBezTo>
                    <a:pt x="8672" y="9660"/>
                    <a:pt x="10523" y="10004"/>
                    <a:pt x="12211" y="10004"/>
                  </a:cubicBezTo>
                  <a:cubicBezTo>
                    <a:pt x="12321" y="10004"/>
                    <a:pt x="12429" y="10003"/>
                    <a:pt x="12537" y="10000"/>
                  </a:cubicBezTo>
                  <a:lnTo>
                    <a:pt x="12906" y="9214"/>
                  </a:lnTo>
                  <a:lnTo>
                    <a:pt x="13073" y="9976"/>
                  </a:lnTo>
                  <a:cubicBezTo>
                    <a:pt x="13371" y="9940"/>
                    <a:pt x="13668" y="9916"/>
                    <a:pt x="13942" y="9869"/>
                  </a:cubicBezTo>
                  <a:lnTo>
                    <a:pt x="14264" y="8297"/>
                  </a:lnTo>
                  <a:lnTo>
                    <a:pt x="14752" y="9690"/>
                  </a:lnTo>
                  <a:cubicBezTo>
                    <a:pt x="15645" y="9440"/>
                    <a:pt x="16383" y="9071"/>
                    <a:pt x="16966" y="8547"/>
                  </a:cubicBezTo>
                  <a:cubicBezTo>
                    <a:pt x="17538" y="8023"/>
                    <a:pt x="17907" y="7356"/>
                    <a:pt x="18026" y="6547"/>
                  </a:cubicBezTo>
                  <a:cubicBezTo>
                    <a:pt x="18133" y="5868"/>
                    <a:pt x="18038" y="5213"/>
                    <a:pt x="17800" y="4618"/>
                  </a:cubicBezTo>
                  <a:cubicBezTo>
                    <a:pt x="17681" y="4320"/>
                    <a:pt x="17514" y="4035"/>
                    <a:pt x="17324" y="3749"/>
                  </a:cubicBezTo>
                  <a:cubicBezTo>
                    <a:pt x="17133" y="3475"/>
                    <a:pt x="16895" y="3213"/>
                    <a:pt x="16645" y="2963"/>
                  </a:cubicBezTo>
                  <a:cubicBezTo>
                    <a:pt x="15597" y="1963"/>
                    <a:pt x="14061" y="1165"/>
                    <a:pt x="12275" y="641"/>
                  </a:cubicBezTo>
                  <a:lnTo>
                    <a:pt x="11382" y="1808"/>
                  </a:lnTo>
                  <a:lnTo>
                    <a:pt x="11251" y="391"/>
                  </a:lnTo>
                  <a:cubicBezTo>
                    <a:pt x="10835" y="296"/>
                    <a:pt x="10418" y="225"/>
                    <a:pt x="9989" y="165"/>
                  </a:cubicBezTo>
                  <a:lnTo>
                    <a:pt x="9811" y="987"/>
                  </a:lnTo>
                  <a:lnTo>
                    <a:pt x="9406" y="94"/>
                  </a:lnTo>
                  <a:cubicBezTo>
                    <a:pt x="9239" y="70"/>
                    <a:pt x="9061" y="58"/>
                    <a:pt x="8906" y="46"/>
                  </a:cubicBezTo>
                  <a:cubicBezTo>
                    <a:pt x="8487" y="15"/>
                    <a:pt x="8084" y="1"/>
                    <a:pt x="76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70"/>
            <p:cNvSpPr/>
            <p:nvPr/>
          </p:nvSpPr>
          <p:spPr>
            <a:xfrm>
              <a:off x="2056524" y="4482333"/>
              <a:ext cx="620432" cy="114450"/>
            </a:xfrm>
            <a:custGeom>
              <a:avLst/>
              <a:gdLst/>
              <a:ahLst/>
              <a:cxnLst/>
              <a:rect l="l" t="t" r="r" b="b"/>
              <a:pathLst>
                <a:path w="13753" h="2537" extrusionOk="0">
                  <a:moveTo>
                    <a:pt x="36" y="0"/>
                  </a:moveTo>
                  <a:lnTo>
                    <a:pt x="1" y="203"/>
                  </a:lnTo>
                  <a:lnTo>
                    <a:pt x="13728" y="2536"/>
                  </a:lnTo>
                  <a:lnTo>
                    <a:pt x="13752" y="233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70"/>
            <p:cNvSpPr/>
            <p:nvPr/>
          </p:nvSpPr>
          <p:spPr>
            <a:xfrm>
              <a:off x="2466870" y="4552168"/>
              <a:ext cx="114992" cy="93473"/>
            </a:xfrm>
            <a:custGeom>
              <a:avLst/>
              <a:gdLst/>
              <a:ahLst/>
              <a:cxnLst/>
              <a:rect l="l" t="t" r="r" b="b"/>
              <a:pathLst>
                <a:path w="2549" h="2072" extrusionOk="0">
                  <a:moveTo>
                    <a:pt x="72" y="0"/>
                  </a:moveTo>
                  <a:lnTo>
                    <a:pt x="1" y="191"/>
                  </a:lnTo>
                  <a:cubicBezTo>
                    <a:pt x="846" y="560"/>
                    <a:pt x="2394" y="2048"/>
                    <a:pt x="2418" y="2072"/>
                  </a:cubicBezTo>
                  <a:lnTo>
                    <a:pt x="2549" y="1917"/>
                  </a:lnTo>
                  <a:cubicBezTo>
                    <a:pt x="2489" y="1846"/>
                    <a:pt x="965" y="381"/>
                    <a:pt x="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70"/>
            <p:cNvSpPr/>
            <p:nvPr/>
          </p:nvSpPr>
          <p:spPr>
            <a:xfrm>
              <a:off x="2377186" y="4475341"/>
              <a:ext cx="91353" cy="68797"/>
            </a:xfrm>
            <a:custGeom>
              <a:avLst/>
              <a:gdLst/>
              <a:ahLst/>
              <a:cxnLst/>
              <a:rect l="l" t="t" r="r" b="b"/>
              <a:pathLst>
                <a:path w="2025" h="1525" extrusionOk="0">
                  <a:moveTo>
                    <a:pt x="1858" y="0"/>
                  </a:moveTo>
                  <a:cubicBezTo>
                    <a:pt x="1406" y="679"/>
                    <a:pt x="13" y="1346"/>
                    <a:pt x="1" y="1346"/>
                  </a:cubicBezTo>
                  <a:lnTo>
                    <a:pt x="84" y="1524"/>
                  </a:lnTo>
                  <a:cubicBezTo>
                    <a:pt x="143" y="1513"/>
                    <a:pt x="1537" y="834"/>
                    <a:pt x="2025" y="120"/>
                  </a:cubicBezTo>
                  <a:lnTo>
                    <a:pt x="185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70"/>
            <p:cNvSpPr/>
            <p:nvPr/>
          </p:nvSpPr>
          <p:spPr>
            <a:xfrm>
              <a:off x="2222494" y="4511882"/>
              <a:ext cx="80616" cy="103172"/>
            </a:xfrm>
            <a:custGeom>
              <a:avLst/>
              <a:gdLst/>
              <a:ahLst/>
              <a:cxnLst/>
              <a:rect l="l" t="t" r="r" b="b"/>
              <a:pathLst>
                <a:path w="1787" h="2287" extrusionOk="0">
                  <a:moveTo>
                    <a:pt x="120" y="0"/>
                  </a:moveTo>
                  <a:lnTo>
                    <a:pt x="1" y="167"/>
                  </a:lnTo>
                  <a:cubicBezTo>
                    <a:pt x="905" y="762"/>
                    <a:pt x="1596" y="2274"/>
                    <a:pt x="1596" y="2286"/>
                  </a:cubicBezTo>
                  <a:lnTo>
                    <a:pt x="1787" y="2203"/>
                  </a:lnTo>
                  <a:cubicBezTo>
                    <a:pt x="1775" y="2143"/>
                    <a:pt x="1084" y="619"/>
                    <a:pt x="1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70"/>
            <p:cNvSpPr/>
            <p:nvPr/>
          </p:nvSpPr>
          <p:spPr>
            <a:xfrm>
              <a:off x="1673560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691" y="1"/>
                  </a:moveTo>
                  <a:lnTo>
                    <a:pt x="0" y="7002"/>
                  </a:lnTo>
                  <a:lnTo>
                    <a:pt x="405" y="7156"/>
                  </a:lnTo>
                  <a:lnTo>
                    <a:pt x="3096" y="156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70"/>
            <p:cNvSpPr/>
            <p:nvPr/>
          </p:nvSpPr>
          <p:spPr>
            <a:xfrm>
              <a:off x="1795500" y="5074758"/>
              <a:ext cx="139668" cy="322870"/>
            </a:xfrm>
            <a:custGeom>
              <a:avLst/>
              <a:gdLst/>
              <a:ahLst/>
              <a:cxnLst/>
              <a:rect l="l" t="t" r="r" b="b"/>
              <a:pathLst>
                <a:path w="3096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70"/>
            <p:cNvSpPr/>
            <p:nvPr/>
          </p:nvSpPr>
          <p:spPr>
            <a:xfrm>
              <a:off x="1754132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0" y="1"/>
                  </a:moveTo>
                  <a:lnTo>
                    <a:pt x="0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70"/>
            <p:cNvSpPr/>
            <p:nvPr/>
          </p:nvSpPr>
          <p:spPr>
            <a:xfrm>
              <a:off x="1729951" y="5269195"/>
              <a:ext cx="152074" cy="19398"/>
            </a:xfrm>
            <a:custGeom>
              <a:avLst/>
              <a:gdLst/>
              <a:ahLst/>
              <a:cxnLst/>
              <a:rect l="l" t="t" r="r" b="b"/>
              <a:pathLst>
                <a:path w="3371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70" y="429"/>
                  </a:lnTo>
                  <a:lnTo>
                    <a:pt x="33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70"/>
            <p:cNvSpPr/>
            <p:nvPr/>
          </p:nvSpPr>
          <p:spPr>
            <a:xfrm>
              <a:off x="-380429" y="5371917"/>
              <a:ext cx="95458" cy="84451"/>
            </a:xfrm>
            <a:custGeom>
              <a:avLst/>
              <a:gdLst/>
              <a:ahLst/>
              <a:cxnLst/>
              <a:rect l="l" t="t" r="r" b="b"/>
              <a:pathLst>
                <a:path w="2116" h="1872" extrusionOk="0">
                  <a:moveTo>
                    <a:pt x="636" y="0"/>
                  </a:moveTo>
                  <a:cubicBezTo>
                    <a:pt x="518" y="0"/>
                    <a:pt x="424" y="27"/>
                    <a:pt x="394" y="69"/>
                  </a:cubicBezTo>
                  <a:cubicBezTo>
                    <a:pt x="310" y="200"/>
                    <a:pt x="1" y="760"/>
                    <a:pt x="1" y="796"/>
                  </a:cubicBezTo>
                  <a:cubicBezTo>
                    <a:pt x="1" y="843"/>
                    <a:pt x="72" y="927"/>
                    <a:pt x="322" y="1117"/>
                  </a:cubicBezTo>
                  <a:cubicBezTo>
                    <a:pt x="572" y="1308"/>
                    <a:pt x="1668" y="1796"/>
                    <a:pt x="1811" y="1855"/>
                  </a:cubicBezTo>
                  <a:cubicBezTo>
                    <a:pt x="1841" y="1866"/>
                    <a:pt x="1871" y="1871"/>
                    <a:pt x="1899" y="1871"/>
                  </a:cubicBezTo>
                  <a:cubicBezTo>
                    <a:pt x="2024" y="1871"/>
                    <a:pt x="2116" y="1772"/>
                    <a:pt x="2096" y="1665"/>
                  </a:cubicBezTo>
                  <a:cubicBezTo>
                    <a:pt x="2073" y="1546"/>
                    <a:pt x="1799" y="1236"/>
                    <a:pt x="1620" y="998"/>
                  </a:cubicBezTo>
                  <a:cubicBezTo>
                    <a:pt x="1442" y="748"/>
                    <a:pt x="1382" y="486"/>
                    <a:pt x="1382" y="486"/>
                  </a:cubicBezTo>
                  <a:cubicBezTo>
                    <a:pt x="1253" y="122"/>
                    <a:pt x="887" y="0"/>
                    <a:pt x="6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70"/>
            <p:cNvSpPr/>
            <p:nvPr/>
          </p:nvSpPr>
          <p:spPr>
            <a:xfrm>
              <a:off x="-238053" y="5320127"/>
              <a:ext cx="105834" cy="56887"/>
            </a:xfrm>
            <a:custGeom>
              <a:avLst/>
              <a:gdLst/>
              <a:ahLst/>
              <a:cxnLst/>
              <a:rect l="l" t="t" r="r" b="b"/>
              <a:pathLst>
                <a:path w="2346" h="1261" extrusionOk="0">
                  <a:moveTo>
                    <a:pt x="588" y="1"/>
                  </a:moveTo>
                  <a:cubicBezTo>
                    <a:pt x="286" y="1"/>
                    <a:pt x="24" y="180"/>
                    <a:pt x="24" y="289"/>
                  </a:cubicBezTo>
                  <a:cubicBezTo>
                    <a:pt x="12" y="443"/>
                    <a:pt x="0" y="1075"/>
                    <a:pt x="12" y="1122"/>
                  </a:cubicBezTo>
                  <a:cubicBezTo>
                    <a:pt x="24" y="1158"/>
                    <a:pt x="131" y="1194"/>
                    <a:pt x="441" y="1241"/>
                  </a:cubicBezTo>
                  <a:cubicBezTo>
                    <a:pt x="515" y="1255"/>
                    <a:pt x="636" y="1260"/>
                    <a:pt x="780" y="1260"/>
                  </a:cubicBezTo>
                  <a:cubicBezTo>
                    <a:pt x="1258" y="1260"/>
                    <a:pt x="1989" y="1200"/>
                    <a:pt x="2107" y="1182"/>
                  </a:cubicBezTo>
                  <a:cubicBezTo>
                    <a:pt x="2274" y="1158"/>
                    <a:pt x="2346" y="979"/>
                    <a:pt x="2262" y="884"/>
                  </a:cubicBezTo>
                  <a:cubicBezTo>
                    <a:pt x="2167" y="789"/>
                    <a:pt x="1786" y="658"/>
                    <a:pt x="1512" y="527"/>
                  </a:cubicBezTo>
                  <a:cubicBezTo>
                    <a:pt x="1250" y="384"/>
                    <a:pt x="1072" y="193"/>
                    <a:pt x="1072" y="193"/>
                  </a:cubicBezTo>
                  <a:cubicBezTo>
                    <a:pt x="922" y="52"/>
                    <a:pt x="750" y="1"/>
                    <a:pt x="5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70"/>
            <p:cNvSpPr/>
            <p:nvPr/>
          </p:nvSpPr>
          <p:spPr>
            <a:xfrm>
              <a:off x="-238053" y="4892546"/>
              <a:ext cx="75744" cy="438493"/>
            </a:xfrm>
            <a:custGeom>
              <a:avLst/>
              <a:gdLst/>
              <a:ahLst/>
              <a:cxnLst/>
              <a:rect l="l" t="t" r="r" b="b"/>
              <a:pathLst>
                <a:path w="1679" h="9720" extrusionOk="0">
                  <a:moveTo>
                    <a:pt x="794" y="0"/>
                  </a:moveTo>
                  <a:cubicBezTo>
                    <a:pt x="467" y="0"/>
                    <a:pt x="116" y="209"/>
                    <a:pt x="107" y="218"/>
                  </a:cubicBezTo>
                  <a:lnTo>
                    <a:pt x="0" y="4159"/>
                  </a:lnTo>
                  <a:cubicBezTo>
                    <a:pt x="0" y="4159"/>
                    <a:pt x="107" y="6993"/>
                    <a:pt x="107" y="7314"/>
                  </a:cubicBezTo>
                  <a:cubicBezTo>
                    <a:pt x="107" y="7635"/>
                    <a:pt x="0" y="9719"/>
                    <a:pt x="0" y="9719"/>
                  </a:cubicBezTo>
                  <a:lnTo>
                    <a:pt x="1119" y="9719"/>
                  </a:lnTo>
                  <a:cubicBezTo>
                    <a:pt x="1119" y="9719"/>
                    <a:pt x="1679" y="5457"/>
                    <a:pt x="1667" y="4540"/>
                  </a:cubicBezTo>
                  <a:cubicBezTo>
                    <a:pt x="1631" y="3611"/>
                    <a:pt x="1119" y="99"/>
                    <a:pt x="1119" y="99"/>
                  </a:cubicBezTo>
                  <a:cubicBezTo>
                    <a:pt x="1025" y="27"/>
                    <a:pt x="911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70"/>
            <p:cNvSpPr/>
            <p:nvPr/>
          </p:nvSpPr>
          <p:spPr>
            <a:xfrm>
              <a:off x="-369647" y="4893764"/>
              <a:ext cx="167593" cy="501696"/>
            </a:xfrm>
            <a:custGeom>
              <a:avLst/>
              <a:gdLst/>
              <a:ahLst/>
              <a:cxnLst/>
              <a:rect l="l" t="t" r="r" b="b"/>
              <a:pathLst>
                <a:path w="3715" h="11121" extrusionOk="0">
                  <a:moveTo>
                    <a:pt x="3715" y="0"/>
                  </a:moveTo>
                  <a:lnTo>
                    <a:pt x="1453" y="191"/>
                  </a:lnTo>
                  <a:cubicBezTo>
                    <a:pt x="1453" y="191"/>
                    <a:pt x="1119" y="1108"/>
                    <a:pt x="1214" y="2965"/>
                  </a:cubicBezTo>
                  <a:cubicBezTo>
                    <a:pt x="1322" y="4822"/>
                    <a:pt x="1417" y="5251"/>
                    <a:pt x="1417" y="5251"/>
                  </a:cubicBezTo>
                  <a:cubicBezTo>
                    <a:pt x="1417" y="5251"/>
                    <a:pt x="167" y="10097"/>
                    <a:pt x="0" y="10668"/>
                  </a:cubicBezTo>
                  <a:cubicBezTo>
                    <a:pt x="0" y="10668"/>
                    <a:pt x="583" y="11085"/>
                    <a:pt x="1203" y="11121"/>
                  </a:cubicBezTo>
                  <a:cubicBezTo>
                    <a:pt x="1203" y="11121"/>
                    <a:pt x="2524" y="7859"/>
                    <a:pt x="2989" y="6716"/>
                  </a:cubicBezTo>
                  <a:cubicBezTo>
                    <a:pt x="3465" y="5549"/>
                    <a:pt x="3596" y="4751"/>
                    <a:pt x="3596" y="3739"/>
                  </a:cubicBezTo>
                  <a:cubicBezTo>
                    <a:pt x="3596" y="2727"/>
                    <a:pt x="3715" y="0"/>
                    <a:pt x="3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70"/>
            <p:cNvSpPr/>
            <p:nvPr/>
          </p:nvSpPr>
          <p:spPr>
            <a:xfrm>
              <a:off x="-231647" y="5006547"/>
              <a:ext cx="29052" cy="178916"/>
            </a:xfrm>
            <a:custGeom>
              <a:avLst/>
              <a:gdLst/>
              <a:ahLst/>
              <a:cxnLst/>
              <a:rect l="l" t="t" r="r" b="b"/>
              <a:pathLst>
                <a:path w="644" h="3966" extrusionOk="0">
                  <a:moveTo>
                    <a:pt x="537" y="1"/>
                  </a:moveTo>
                  <a:cubicBezTo>
                    <a:pt x="525" y="1501"/>
                    <a:pt x="346" y="2787"/>
                    <a:pt x="1" y="3930"/>
                  </a:cubicBezTo>
                  <a:lnTo>
                    <a:pt x="108" y="3966"/>
                  </a:lnTo>
                  <a:cubicBezTo>
                    <a:pt x="453" y="2811"/>
                    <a:pt x="632" y="1525"/>
                    <a:pt x="6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70"/>
            <p:cNvSpPr/>
            <p:nvPr/>
          </p:nvSpPr>
          <p:spPr>
            <a:xfrm>
              <a:off x="-327241" y="4742275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691" y="1"/>
                  </a:moveTo>
                  <a:cubicBezTo>
                    <a:pt x="691" y="1"/>
                    <a:pt x="334" y="620"/>
                    <a:pt x="215" y="918"/>
                  </a:cubicBezTo>
                  <a:cubicBezTo>
                    <a:pt x="96" y="1215"/>
                    <a:pt x="1" y="1620"/>
                    <a:pt x="834" y="2084"/>
                  </a:cubicBezTo>
                  <a:cubicBezTo>
                    <a:pt x="1668" y="2525"/>
                    <a:pt x="3954" y="2930"/>
                    <a:pt x="3954" y="2930"/>
                  </a:cubicBezTo>
                  <a:cubicBezTo>
                    <a:pt x="4442" y="2751"/>
                    <a:pt x="4061" y="2418"/>
                    <a:pt x="4061" y="2418"/>
                  </a:cubicBezTo>
                  <a:cubicBezTo>
                    <a:pt x="4061" y="2418"/>
                    <a:pt x="2430" y="1680"/>
                    <a:pt x="2037" y="1453"/>
                  </a:cubicBezTo>
                  <a:cubicBezTo>
                    <a:pt x="1632" y="1227"/>
                    <a:pt x="1370" y="1072"/>
                    <a:pt x="1370" y="1072"/>
                  </a:cubicBezTo>
                  <a:lnTo>
                    <a:pt x="1501" y="751"/>
                  </a:lnTo>
                  <a:lnTo>
                    <a:pt x="1513" y="572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70"/>
            <p:cNvSpPr/>
            <p:nvPr/>
          </p:nvSpPr>
          <p:spPr>
            <a:xfrm>
              <a:off x="-159647" y="4851944"/>
              <a:ext cx="58601" cy="44616"/>
            </a:xfrm>
            <a:custGeom>
              <a:avLst/>
              <a:gdLst/>
              <a:ahLst/>
              <a:cxnLst/>
              <a:rect l="l" t="t" r="r" b="b"/>
              <a:pathLst>
                <a:path w="1299" h="989" extrusionOk="0">
                  <a:moveTo>
                    <a:pt x="256" y="0"/>
                  </a:moveTo>
                  <a:cubicBezTo>
                    <a:pt x="122" y="0"/>
                    <a:pt x="0" y="11"/>
                    <a:pt x="0" y="11"/>
                  </a:cubicBezTo>
                  <a:lnTo>
                    <a:pt x="179" y="463"/>
                  </a:lnTo>
                  <a:cubicBezTo>
                    <a:pt x="369" y="677"/>
                    <a:pt x="608" y="785"/>
                    <a:pt x="608" y="785"/>
                  </a:cubicBezTo>
                  <a:cubicBezTo>
                    <a:pt x="630" y="917"/>
                    <a:pt x="703" y="988"/>
                    <a:pt x="761" y="988"/>
                  </a:cubicBezTo>
                  <a:cubicBezTo>
                    <a:pt x="766" y="988"/>
                    <a:pt x="770" y="988"/>
                    <a:pt x="774" y="987"/>
                  </a:cubicBezTo>
                  <a:cubicBezTo>
                    <a:pt x="822" y="987"/>
                    <a:pt x="822" y="749"/>
                    <a:pt x="822" y="749"/>
                  </a:cubicBezTo>
                  <a:cubicBezTo>
                    <a:pt x="860" y="835"/>
                    <a:pt x="982" y="921"/>
                    <a:pt x="1036" y="921"/>
                  </a:cubicBezTo>
                  <a:cubicBezTo>
                    <a:pt x="1049" y="921"/>
                    <a:pt x="1058" y="915"/>
                    <a:pt x="1060" y="904"/>
                  </a:cubicBezTo>
                  <a:cubicBezTo>
                    <a:pt x="1084" y="844"/>
                    <a:pt x="1060" y="725"/>
                    <a:pt x="1060" y="725"/>
                  </a:cubicBezTo>
                  <a:lnTo>
                    <a:pt x="1060" y="725"/>
                  </a:lnTo>
                  <a:cubicBezTo>
                    <a:pt x="1060" y="725"/>
                    <a:pt x="1131" y="808"/>
                    <a:pt x="1179" y="808"/>
                  </a:cubicBezTo>
                  <a:cubicBezTo>
                    <a:pt x="1239" y="808"/>
                    <a:pt x="1298" y="761"/>
                    <a:pt x="1262" y="642"/>
                  </a:cubicBezTo>
                  <a:cubicBezTo>
                    <a:pt x="1239" y="523"/>
                    <a:pt x="1179" y="344"/>
                    <a:pt x="1108" y="261"/>
                  </a:cubicBezTo>
                  <a:cubicBezTo>
                    <a:pt x="1024" y="165"/>
                    <a:pt x="989" y="70"/>
                    <a:pt x="834" y="34"/>
                  </a:cubicBezTo>
                  <a:cubicBezTo>
                    <a:pt x="691" y="11"/>
                    <a:pt x="631" y="23"/>
                    <a:pt x="453" y="11"/>
                  </a:cubicBezTo>
                  <a:cubicBezTo>
                    <a:pt x="393" y="3"/>
                    <a:pt x="323" y="0"/>
                    <a:pt x="256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70"/>
            <p:cNvSpPr/>
            <p:nvPr/>
          </p:nvSpPr>
          <p:spPr>
            <a:xfrm>
              <a:off x="-430911" y="4524740"/>
              <a:ext cx="260028" cy="292870"/>
            </a:xfrm>
            <a:custGeom>
              <a:avLst/>
              <a:gdLst/>
              <a:ahLst/>
              <a:cxnLst/>
              <a:rect l="l" t="t" r="r" b="b"/>
              <a:pathLst>
                <a:path w="5764" h="6492" extrusionOk="0">
                  <a:moveTo>
                    <a:pt x="3724" y="0"/>
                  </a:moveTo>
                  <a:cubicBezTo>
                    <a:pt x="3613" y="0"/>
                    <a:pt x="3487" y="18"/>
                    <a:pt x="3346" y="60"/>
                  </a:cubicBezTo>
                  <a:cubicBezTo>
                    <a:pt x="2489" y="310"/>
                    <a:pt x="2751" y="1108"/>
                    <a:pt x="2203" y="1453"/>
                  </a:cubicBezTo>
                  <a:cubicBezTo>
                    <a:pt x="1656" y="1799"/>
                    <a:pt x="822" y="1977"/>
                    <a:pt x="608" y="2930"/>
                  </a:cubicBezTo>
                  <a:cubicBezTo>
                    <a:pt x="406" y="3882"/>
                    <a:pt x="1060" y="3954"/>
                    <a:pt x="608" y="4513"/>
                  </a:cubicBezTo>
                  <a:cubicBezTo>
                    <a:pt x="167" y="5097"/>
                    <a:pt x="1" y="5502"/>
                    <a:pt x="489" y="6097"/>
                  </a:cubicBezTo>
                  <a:cubicBezTo>
                    <a:pt x="731" y="6385"/>
                    <a:pt x="1053" y="6492"/>
                    <a:pt x="1382" y="6492"/>
                  </a:cubicBezTo>
                  <a:cubicBezTo>
                    <a:pt x="1734" y="6492"/>
                    <a:pt x="2093" y="6370"/>
                    <a:pt x="2370" y="6216"/>
                  </a:cubicBezTo>
                  <a:cubicBezTo>
                    <a:pt x="2906" y="5930"/>
                    <a:pt x="5228" y="4835"/>
                    <a:pt x="5228" y="4835"/>
                  </a:cubicBezTo>
                  <a:cubicBezTo>
                    <a:pt x="5228" y="4835"/>
                    <a:pt x="5763" y="4263"/>
                    <a:pt x="5228" y="3656"/>
                  </a:cubicBezTo>
                  <a:cubicBezTo>
                    <a:pt x="4692" y="3049"/>
                    <a:pt x="4835" y="2108"/>
                    <a:pt x="4835" y="2108"/>
                  </a:cubicBezTo>
                  <a:cubicBezTo>
                    <a:pt x="4835" y="2108"/>
                    <a:pt x="5037" y="2084"/>
                    <a:pt x="5109" y="1525"/>
                  </a:cubicBezTo>
                  <a:cubicBezTo>
                    <a:pt x="5151" y="1065"/>
                    <a:pt x="5021" y="452"/>
                    <a:pt x="4650" y="452"/>
                  </a:cubicBezTo>
                  <a:cubicBezTo>
                    <a:pt x="4607" y="452"/>
                    <a:pt x="4562" y="460"/>
                    <a:pt x="4513" y="477"/>
                  </a:cubicBezTo>
                  <a:cubicBezTo>
                    <a:pt x="4513" y="477"/>
                    <a:pt x="4304" y="0"/>
                    <a:pt x="37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70"/>
            <p:cNvSpPr/>
            <p:nvPr/>
          </p:nvSpPr>
          <p:spPr>
            <a:xfrm>
              <a:off x="1619831" y="2504082"/>
              <a:ext cx="366359" cy="207653"/>
            </a:xfrm>
            <a:custGeom>
              <a:avLst/>
              <a:gdLst/>
              <a:ahLst/>
              <a:cxnLst/>
              <a:rect l="l" t="t" r="r" b="b"/>
              <a:pathLst>
                <a:path w="8121" h="4603" extrusionOk="0">
                  <a:moveTo>
                    <a:pt x="1584" y="1"/>
                  </a:moveTo>
                  <a:lnTo>
                    <a:pt x="1287" y="227"/>
                  </a:lnTo>
                  <a:cubicBezTo>
                    <a:pt x="1287" y="227"/>
                    <a:pt x="1" y="286"/>
                    <a:pt x="739" y="1215"/>
                  </a:cubicBezTo>
                  <a:cubicBezTo>
                    <a:pt x="1489" y="2144"/>
                    <a:pt x="4763" y="3572"/>
                    <a:pt x="5573" y="3739"/>
                  </a:cubicBezTo>
                  <a:cubicBezTo>
                    <a:pt x="6394" y="3906"/>
                    <a:pt x="6847" y="4073"/>
                    <a:pt x="6942" y="4073"/>
                  </a:cubicBezTo>
                  <a:cubicBezTo>
                    <a:pt x="6978" y="4192"/>
                    <a:pt x="6990" y="4334"/>
                    <a:pt x="7049" y="4382"/>
                  </a:cubicBezTo>
                  <a:cubicBezTo>
                    <a:pt x="7053" y="4383"/>
                    <a:pt x="7056" y="4384"/>
                    <a:pt x="7059" y="4384"/>
                  </a:cubicBezTo>
                  <a:cubicBezTo>
                    <a:pt x="7110" y="4384"/>
                    <a:pt x="7123" y="4201"/>
                    <a:pt x="7168" y="4156"/>
                  </a:cubicBezTo>
                  <a:cubicBezTo>
                    <a:pt x="7178" y="4144"/>
                    <a:pt x="7193" y="4138"/>
                    <a:pt x="7211" y="4138"/>
                  </a:cubicBezTo>
                  <a:cubicBezTo>
                    <a:pt x="7283" y="4138"/>
                    <a:pt x="7412" y="4223"/>
                    <a:pt x="7526" y="4346"/>
                  </a:cubicBezTo>
                  <a:cubicBezTo>
                    <a:pt x="7651" y="4481"/>
                    <a:pt x="7791" y="4603"/>
                    <a:pt x="7847" y="4603"/>
                  </a:cubicBezTo>
                  <a:cubicBezTo>
                    <a:pt x="7865" y="4603"/>
                    <a:pt x="7874" y="4590"/>
                    <a:pt x="7871" y="4561"/>
                  </a:cubicBezTo>
                  <a:cubicBezTo>
                    <a:pt x="7859" y="4442"/>
                    <a:pt x="7562" y="4049"/>
                    <a:pt x="7561" y="4049"/>
                  </a:cubicBezTo>
                  <a:lnTo>
                    <a:pt x="7561" y="4049"/>
                  </a:lnTo>
                  <a:cubicBezTo>
                    <a:pt x="7561" y="4049"/>
                    <a:pt x="7692" y="4215"/>
                    <a:pt x="7752" y="4275"/>
                  </a:cubicBezTo>
                  <a:cubicBezTo>
                    <a:pt x="7798" y="4321"/>
                    <a:pt x="7896" y="4470"/>
                    <a:pt x="7953" y="4470"/>
                  </a:cubicBezTo>
                  <a:cubicBezTo>
                    <a:pt x="7969" y="4470"/>
                    <a:pt x="7982" y="4458"/>
                    <a:pt x="7990" y="4430"/>
                  </a:cubicBezTo>
                  <a:cubicBezTo>
                    <a:pt x="8002" y="4356"/>
                    <a:pt x="7935" y="4225"/>
                    <a:pt x="7867" y="4115"/>
                  </a:cubicBezTo>
                  <a:lnTo>
                    <a:pt x="7867" y="4115"/>
                  </a:lnTo>
                  <a:cubicBezTo>
                    <a:pt x="7941" y="4217"/>
                    <a:pt x="8025" y="4323"/>
                    <a:pt x="8059" y="4323"/>
                  </a:cubicBezTo>
                  <a:cubicBezTo>
                    <a:pt x="8060" y="4323"/>
                    <a:pt x="8060" y="4323"/>
                    <a:pt x="8061" y="4323"/>
                  </a:cubicBezTo>
                  <a:cubicBezTo>
                    <a:pt x="8121" y="4299"/>
                    <a:pt x="8097" y="4132"/>
                    <a:pt x="7835" y="3799"/>
                  </a:cubicBezTo>
                  <a:cubicBezTo>
                    <a:pt x="7585" y="3477"/>
                    <a:pt x="6859" y="3358"/>
                    <a:pt x="6704" y="3322"/>
                  </a:cubicBezTo>
                  <a:cubicBezTo>
                    <a:pt x="6561" y="3299"/>
                    <a:pt x="5978" y="2965"/>
                    <a:pt x="4299" y="2120"/>
                  </a:cubicBezTo>
                  <a:cubicBezTo>
                    <a:pt x="2620" y="1275"/>
                    <a:pt x="1584" y="1"/>
                    <a:pt x="1584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70"/>
            <p:cNvSpPr/>
            <p:nvPr/>
          </p:nvSpPr>
          <p:spPr>
            <a:xfrm>
              <a:off x="1236326" y="2567466"/>
              <a:ext cx="37669" cy="32797"/>
            </a:xfrm>
            <a:custGeom>
              <a:avLst/>
              <a:gdLst/>
              <a:ahLst/>
              <a:cxnLst/>
              <a:rect l="l" t="t" r="r" b="b"/>
              <a:pathLst>
                <a:path w="835" h="727" extrusionOk="0">
                  <a:moveTo>
                    <a:pt x="1" y="1"/>
                  </a:moveTo>
                  <a:cubicBezTo>
                    <a:pt x="1" y="1"/>
                    <a:pt x="108" y="322"/>
                    <a:pt x="203" y="417"/>
                  </a:cubicBezTo>
                  <a:cubicBezTo>
                    <a:pt x="225" y="430"/>
                    <a:pt x="245" y="435"/>
                    <a:pt x="265" y="435"/>
                  </a:cubicBezTo>
                  <a:cubicBezTo>
                    <a:pt x="298" y="435"/>
                    <a:pt x="328" y="420"/>
                    <a:pt x="358" y="405"/>
                  </a:cubicBezTo>
                  <a:cubicBezTo>
                    <a:pt x="429" y="584"/>
                    <a:pt x="548" y="727"/>
                    <a:pt x="548" y="727"/>
                  </a:cubicBezTo>
                  <a:cubicBezTo>
                    <a:pt x="548" y="727"/>
                    <a:pt x="834" y="620"/>
                    <a:pt x="667" y="524"/>
                  </a:cubicBezTo>
                  <a:cubicBezTo>
                    <a:pt x="501" y="417"/>
                    <a:pt x="417" y="310"/>
                    <a:pt x="417" y="310"/>
                  </a:cubicBezTo>
                  <a:cubicBezTo>
                    <a:pt x="417" y="310"/>
                    <a:pt x="358" y="191"/>
                    <a:pt x="251" y="108"/>
                  </a:cubicBezTo>
                  <a:cubicBezTo>
                    <a:pt x="144" y="1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70"/>
            <p:cNvSpPr/>
            <p:nvPr/>
          </p:nvSpPr>
          <p:spPr>
            <a:xfrm>
              <a:off x="-149451" y="2973528"/>
              <a:ext cx="2344587" cy="2344587"/>
            </a:xfrm>
            <a:custGeom>
              <a:avLst/>
              <a:gdLst/>
              <a:ahLst/>
              <a:cxnLst/>
              <a:rect l="l" t="t" r="r" b="b"/>
              <a:pathLst>
                <a:path w="51972" h="51972" extrusionOk="0">
                  <a:moveTo>
                    <a:pt x="25980" y="1"/>
                  </a:moveTo>
                  <a:cubicBezTo>
                    <a:pt x="11633" y="1"/>
                    <a:pt x="1" y="11633"/>
                    <a:pt x="1" y="25980"/>
                  </a:cubicBezTo>
                  <a:cubicBezTo>
                    <a:pt x="1" y="40339"/>
                    <a:pt x="11633" y="51971"/>
                    <a:pt x="25980" y="51971"/>
                  </a:cubicBezTo>
                  <a:cubicBezTo>
                    <a:pt x="40339" y="51971"/>
                    <a:pt x="51971" y="40339"/>
                    <a:pt x="51971" y="25980"/>
                  </a:cubicBezTo>
                  <a:cubicBezTo>
                    <a:pt x="51971" y="11633"/>
                    <a:pt x="40339" y="1"/>
                    <a:pt x="2598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70"/>
            <p:cNvSpPr/>
            <p:nvPr/>
          </p:nvSpPr>
          <p:spPr>
            <a:xfrm>
              <a:off x="1231499" y="2586143"/>
              <a:ext cx="236931" cy="80977"/>
            </a:xfrm>
            <a:custGeom>
              <a:avLst/>
              <a:gdLst/>
              <a:ahLst/>
              <a:cxnLst/>
              <a:rect l="l" t="t" r="r" b="b"/>
              <a:pathLst>
                <a:path w="5252" h="1795" extrusionOk="0">
                  <a:moveTo>
                    <a:pt x="466" y="1"/>
                  </a:moveTo>
                  <a:cubicBezTo>
                    <a:pt x="284" y="1"/>
                    <a:pt x="267" y="98"/>
                    <a:pt x="155" y="182"/>
                  </a:cubicBezTo>
                  <a:cubicBezTo>
                    <a:pt x="1" y="289"/>
                    <a:pt x="477" y="599"/>
                    <a:pt x="477" y="599"/>
                  </a:cubicBezTo>
                  <a:cubicBezTo>
                    <a:pt x="477" y="599"/>
                    <a:pt x="2322" y="1527"/>
                    <a:pt x="3275" y="1753"/>
                  </a:cubicBezTo>
                  <a:cubicBezTo>
                    <a:pt x="3396" y="1782"/>
                    <a:pt x="3515" y="1795"/>
                    <a:pt x="3629" y="1795"/>
                  </a:cubicBezTo>
                  <a:cubicBezTo>
                    <a:pt x="4409" y="1795"/>
                    <a:pt x="4989" y="1206"/>
                    <a:pt x="4989" y="1206"/>
                  </a:cubicBezTo>
                  <a:cubicBezTo>
                    <a:pt x="4989" y="1206"/>
                    <a:pt x="5251" y="194"/>
                    <a:pt x="4168" y="170"/>
                  </a:cubicBezTo>
                  <a:cubicBezTo>
                    <a:pt x="4168" y="170"/>
                    <a:pt x="3549" y="730"/>
                    <a:pt x="3334" y="730"/>
                  </a:cubicBezTo>
                  <a:cubicBezTo>
                    <a:pt x="3132" y="730"/>
                    <a:pt x="1060" y="99"/>
                    <a:pt x="667" y="27"/>
                  </a:cubicBezTo>
                  <a:cubicBezTo>
                    <a:pt x="583" y="9"/>
                    <a:pt x="518" y="1"/>
                    <a:pt x="46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70"/>
            <p:cNvSpPr/>
            <p:nvPr/>
          </p:nvSpPr>
          <p:spPr>
            <a:xfrm>
              <a:off x="1075183" y="2615286"/>
              <a:ext cx="159067" cy="137548"/>
            </a:xfrm>
            <a:custGeom>
              <a:avLst/>
              <a:gdLst/>
              <a:ahLst/>
              <a:cxnLst/>
              <a:rect l="l" t="t" r="r" b="b"/>
              <a:pathLst>
                <a:path w="3526" h="3049" extrusionOk="0">
                  <a:moveTo>
                    <a:pt x="2680" y="0"/>
                  </a:moveTo>
                  <a:cubicBezTo>
                    <a:pt x="2246" y="107"/>
                    <a:pt x="1734" y="138"/>
                    <a:pt x="1290" y="138"/>
                  </a:cubicBezTo>
                  <a:cubicBezTo>
                    <a:pt x="698" y="138"/>
                    <a:pt x="227" y="84"/>
                    <a:pt x="227" y="84"/>
                  </a:cubicBezTo>
                  <a:lnTo>
                    <a:pt x="227" y="84"/>
                  </a:lnTo>
                  <a:cubicBezTo>
                    <a:pt x="1" y="1548"/>
                    <a:pt x="1084" y="3048"/>
                    <a:pt x="1084" y="3048"/>
                  </a:cubicBezTo>
                  <a:cubicBezTo>
                    <a:pt x="2573" y="2989"/>
                    <a:pt x="3418" y="1917"/>
                    <a:pt x="3418" y="1917"/>
                  </a:cubicBezTo>
                  <a:lnTo>
                    <a:pt x="3525" y="1429"/>
                  </a:lnTo>
                  <a:cubicBezTo>
                    <a:pt x="3299" y="1036"/>
                    <a:pt x="2680" y="0"/>
                    <a:pt x="26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70"/>
            <p:cNvSpPr/>
            <p:nvPr/>
          </p:nvSpPr>
          <p:spPr>
            <a:xfrm>
              <a:off x="1101529" y="2537375"/>
              <a:ext cx="157398" cy="160646"/>
            </a:xfrm>
            <a:custGeom>
              <a:avLst/>
              <a:gdLst/>
              <a:ahLst/>
              <a:cxnLst/>
              <a:rect l="l" t="t" r="r" b="b"/>
              <a:pathLst>
                <a:path w="3489" h="3561" extrusionOk="0">
                  <a:moveTo>
                    <a:pt x="1722" y="1"/>
                  </a:moveTo>
                  <a:cubicBezTo>
                    <a:pt x="1529" y="1"/>
                    <a:pt x="1333" y="28"/>
                    <a:pt x="1143" y="84"/>
                  </a:cubicBezTo>
                  <a:cubicBezTo>
                    <a:pt x="0" y="429"/>
                    <a:pt x="119" y="1965"/>
                    <a:pt x="119" y="1977"/>
                  </a:cubicBezTo>
                  <a:lnTo>
                    <a:pt x="322" y="1965"/>
                  </a:lnTo>
                  <a:cubicBezTo>
                    <a:pt x="310" y="1942"/>
                    <a:pt x="215" y="596"/>
                    <a:pt x="1191" y="298"/>
                  </a:cubicBezTo>
                  <a:cubicBezTo>
                    <a:pt x="1344" y="246"/>
                    <a:pt x="1523" y="217"/>
                    <a:pt x="1709" y="217"/>
                  </a:cubicBezTo>
                  <a:cubicBezTo>
                    <a:pt x="2073" y="217"/>
                    <a:pt x="2463" y="328"/>
                    <a:pt x="2739" y="596"/>
                  </a:cubicBezTo>
                  <a:cubicBezTo>
                    <a:pt x="3096" y="953"/>
                    <a:pt x="3179" y="1489"/>
                    <a:pt x="3001" y="2168"/>
                  </a:cubicBezTo>
                  <a:cubicBezTo>
                    <a:pt x="2834" y="2763"/>
                    <a:pt x="2584" y="3132"/>
                    <a:pt x="2239" y="3287"/>
                  </a:cubicBezTo>
                  <a:cubicBezTo>
                    <a:pt x="2128" y="3336"/>
                    <a:pt x="2017" y="3353"/>
                    <a:pt x="1917" y="3353"/>
                  </a:cubicBezTo>
                  <a:cubicBezTo>
                    <a:pt x="1674" y="3353"/>
                    <a:pt x="1489" y="3251"/>
                    <a:pt x="1489" y="3251"/>
                  </a:cubicBezTo>
                  <a:lnTo>
                    <a:pt x="1381" y="3454"/>
                  </a:lnTo>
                  <a:cubicBezTo>
                    <a:pt x="1393" y="3454"/>
                    <a:pt x="1620" y="3561"/>
                    <a:pt x="1917" y="3561"/>
                  </a:cubicBezTo>
                  <a:cubicBezTo>
                    <a:pt x="2036" y="3561"/>
                    <a:pt x="2179" y="3537"/>
                    <a:pt x="2358" y="3489"/>
                  </a:cubicBezTo>
                  <a:cubicBezTo>
                    <a:pt x="2763" y="3311"/>
                    <a:pt x="3060" y="2894"/>
                    <a:pt x="3239" y="2227"/>
                  </a:cubicBezTo>
                  <a:cubicBezTo>
                    <a:pt x="3489" y="1263"/>
                    <a:pt x="3215" y="727"/>
                    <a:pt x="2917" y="441"/>
                  </a:cubicBezTo>
                  <a:cubicBezTo>
                    <a:pt x="2624" y="156"/>
                    <a:pt x="2182" y="1"/>
                    <a:pt x="17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70"/>
            <p:cNvSpPr/>
            <p:nvPr/>
          </p:nvSpPr>
          <p:spPr>
            <a:xfrm>
              <a:off x="1223243" y="2578428"/>
              <a:ext cx="37849" cy="13398"/>
            </a:xfrm>
            <a:custGeom>
              <a:avLst/>
              <a:gdLst/>
              <a:ahLst/>
              <a:cxnLst/>
              <a:rect l="l" t="t" r="r" b="b"/>
              <a:pathLst>
                <a:path w="839" h="297" extrusionOk="0">
                  <a:moveTo>
                    <a:pt x="220" y="0"/>
                  </a:moveTo>
                  <a:cubicBezTo>
                    <a:pt x="163" y="0"/>
                    <a:pt x="99" y="16"/>
                    <a:pt x="65" y="79"/>
                  </a:cubicBezTo>
                  <a:cubicBezTo>
                    <a:pt x="0" y="207"/>
                    <a:pt x="243" y="297"/>
                    <a:pt x="474" y="297"/>
                  </a:cubicBezTo>
                  <a:cubicBezTo>
                    <a:pt x="500" y="297"/>
                    <a:pt x="527" y="296"/>
                    <a:pt x="553" y="293"/>
                  </a:cubicBezTo>
                  <a:cubicBezTo>
                    <a:pt x="838" y="258"/>
                    <a:pt x="600" y="67"/>
                    <a:pt x="338" y="19"/>
                  </a:cubicBezTo>
                  <a:cubicBezTo>
                    <a:pt x="338" y="19"/>
                    <a:pt x="283" y="0"/>
                    <a:pt x="220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70"/>
            <p:cNvSpPr/>
            <p:nvPr/>
          </p:nvSpPr>
          <p:spPr>
            <a:xfrm>
              <a:off x="1219003" y="2587586"/>
              <a:ext cx="45293" cy="13353"/>
            </a:xfrm>
            <a:custGeom>
              <a:avLst/>
              <a:gdLst/>
              <a:ahLst/>
              <a:cxnLst/>
              <a:rect l="l" t="t" r="r" b="b"/>
              <a:pathLst>
                <a:path w="1004" h="296" extrusionOk="0">
                  <a:moveTo>
                    <a:pt x="304" y="1"/>
                  </a:moveTo>
                  <a:cubicBezTo>
                    <a:pt x="245" y="1"/>
                    <a:pt x="174" y="12"/>
                    <a:pt x="111" y="55"/>
                  </a:cubicBezTo>
                  <a:cubicBezTo>
                    <a:pt x="0" y="154"/>
                    <a:pt x="343" y="295"/>
                    <a:pt x="631" y="295"/>
                  </a:cubicBezTo>
                  <a:cubicBezTo>
                    <a:pt x="652" y="295"/>
                    <a:pt x="674" y="294"/>
                    <a:pt x="694" y="293"/>
                  </a:cubicBezTo>
                  <a:cubicBezTo>
                    <a:pt x="1004" y="269"/>
                    <a:pt x="742" y="55"/>
                    <a:pt x="432" y="19"/>
                  </a:cubicBezTo>
                  <a:cubicBezTo>
                    <a:pt x="432" y="19"/>
                    <a:pt x="377" y="1"/>
                    <a:pt x="3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70"/>
            <p:cNvSpPr/>
            <p:nvPr/>
          </p:nvSpPr>
          <p:spPr>
            <a:xfrm>
              <a:off x="1465951" y="3254673"/>
              <a:ext cx="107187" cy="95007"/>
            </a:xfrm>
            <a:custGeom>
              <a:avLst/>
              <a:gdLst/>
              <a:ahLst/>
              <a:cxnLst/>
              <a:rect l="l" t="t" r="r" b="b"/>
              <a:pathLst>
                <a:path w="2376" h="2106" extrusionOk="0">
                  <a:moveTo>
                    <a:pt x="1635" y="1"/>
                  </a:moveTo>
                  <a:cubicBezTo>
                    <a:pt x="1365" y="1"/>
                    <a:pt x="972" y="134"/>
                    <a:pt x="828" y="543"/>
                  </a:cubicBezTo>
                  <a:cubicBezTo>
                    <a:pt x="828" y="543"/>
                    <a:pt x="757" y="829"/>
                    <a:pt x="566" y="1103"/>
                  </a:cubicBezTo>
                  <a:cubicBezTo>
                    <a:pt x="376" y="1377"/>
                    <a:pt x="54" y="1722"/>
                    <a:pt x="30" y="1865"/>
                  </a:cubicBezTo>
                  <a:cubicBezTo>
                    <a:pt x="1" y="1994"/>
                    <a:pt x="111" y="2106"/>
                    <a:pt x="252" y="2106"/>
                  </a:cubicBezTo>
                  <a:cubicBezTo>
                    <a:pt x="280" y="2106"/>
                    <a:pt x="310" y="2101"/>
                    <a:pt x="340" y="2091"/>
                  </a:cubicBezTo>
                  <a:cubicBezTo>
                    <a:pt x="507" y="2032"/>
                    <a:pt x="1721" y="1484"/>
                    <a:pt x="2007" y="1258"/>
                  </a:cubicBezTo>
                  <a:cubicBezTo>
                    <a:pt x="2293" y="1031"/>
                    <a:pt x="2376" y="960"/>
                    <a:pt x="2364" y="900"/>
                  </a:cubicBezTo>
                  <a:cubicBezTo>
                    <a:pt x="2364" y="853"/>
                    <a:pt x="2007" y="234"/>
                    <a:pt x="1900" y="79"/>
                  </a:cubicBezTo>
                  <a:cubicBezTo>
                    <a:pt x="1869" y="32"/>
                    <a:pt x="1766" y="1"/>
                    <a:pt x="16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70"/>
            <p:cNvSpPr/>
            <p:nvPr/>
          </p:nvSpPr>
          <p:spPr>
            <a:xfrm>
              <a:off x="1220221" y="2594714"/>
              <a:ext cx="40331" cy="14391"/>
            </a:xfrm>
            <a:custGeom>
              <a:avLst/>
              <a:gdLst/>
              <a:ahLst/>
              <a:cxnLst/>
              <a:rect l="l" t="t" r="r" b="b"/>
              <a:pathLst>
                <a:path w="894" h="319" extrusionOk="0">
                  <a:moveTo>
                    <a:pt x="274" y="1"/>
                  </a:moveTo>
                  <a:cubicBezTo>
                    <a:pt x="221" y="1"/>
                    <a:pt x="155" y="16"/>
                    <a:pt x="108" y="75"/>
                  </a:cubicBezTo>
                  <a:cubicBezTo>
                    <a:pt x="0" y="182"/>
                    <a:pt x="289" y="319"/>
                    <a:pt x="539" y="319"/>
                  </a:cubicBezTo>
                  <a:cubicBezTo>
                    <a:pt x="566" y="319"/>
                    <a:pt x="594" y="317"/>
                    <a:pt x="620" y="313"/>
                  </a:cubicBezTo>
                  <a:cubicBezTo>
                    <a:pt x="894" y="301"/>
                    <a:pt x="763" y="51"/>
                    <a:pt x="370" y="16"/>
                  </a:cubicBezTo>
                  <a:cubicBezTo>
                    <a:pt x="370" y="16"/>
                    <a:pt x="328" y="1"/>
                    <a:pt x="27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70"/>
            <p:cNvSpPr/>
            <p:nvPr/>
          </p:nvSpPr>
          <p:spPr>
            <a:xfrm>
              <a:off x="865724" y="2645466"/>
              <a:ext cx="265622" cy="97172"/>
            </a:xfrm>
            <a:custGeom>
              <a:avLst/>
              <a:gdLst/>
              <a:ahLst/>
              <a:cxnLst/>
              <a:rect l="l" t="t" r="r" b="b"/>
              <a:pathLst>
                <a:path w="5888" h="2154" extrusionOk="0">
                  <a:moveTo>
                    <a:pt x="630" y="0"/>
                  </a:moveTo>
                  <a:cubicBezTo>
                    <a:pt x="422" y="0"/>
                    <a:pt x="157" y="36"/>
                    <a:pt x="0" y="248"/>
                  </a:cubicBezTo>
                  <a:cubicBezTo>
                    <a:pt x="0" y="248"/>
                    <a:pt x="24" y="462"/>
                    <a:pt x="250" y="558"/>
                  </a:cubicBezTo>
                  <a:cubicBezTo>
                    <a:pt x="298" y="580"/>
                    <a:pt x="348" y="589"/>
                    <a:pt x="398" y="589"/>
                  </a:cubicBezTo>
                  <a:cubicBezTo>
                    <a:pt x="588" y="589"/>
                    <a:pt x="774" y="462"/>
                    <a:pt x="774" y="462"/>
                  </a:cubicBezTo>
                  <a:lnTo>
                    <a:pt x="5596" y="2153"/>
                  </a:lnTo>
                  <a:cubicBezTo>
                    <a:pt x="5596" y="2153"/>
                    <a:pt x="5596" y="2153"/>
                    <a:pt x="5596" y="2153"/>
                  </a:cubicBezTo>
                  <a:cubicBezTo>
                    <a:pt x="5600" y="2153"/>
                    <a:pt x="5888" y="1317"/>
                    <a:pt x="5013" y="915"/>
                  </a:cubicBezTo>
                  <a:cubicBezTo>
                    <a:pt x="5013" y="915"/>
                    <a:pt x="1012" y="10"/>
                    <a:pt x="881" y="10"/>
                  </a:cubicBezTo>
                  <a:cubicBezTo>
                    <a:pt x="829" y="10"/>
                    <a:pt x="737" y="0"/>
                    <a:pt x="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70"/>
            <p:cNvSpPr/>
            <p:nvPr/>
          </p:nvSpPr>
          <p:spPr>
            <a:xfrm>
              <a:off x="861980" y="2653947"/>
              <a:ext cx="41368" cy="20977"/>
            </a:xfrm>
            <a:custGeom>
              <a:avLst/>
              <a:gdLst/>
              <a:ahLst/>
              <a:cxnLst/>
              <a:rect l="l" t="t" r="r" b="b"/>
              <a:pathLst>
                <a:path w="917" h="465" extrusionOk="0">
                  <a:moveTo>
                    <a:pt x="214" y="120"/>
                  </a:moveTo>
                  <a:cubicBezTo>
                    <a:pt x="345" y="120"/>
                    <a:pt x="560" y="155"/>
                    <a:pt x="750" y="286"/>
                  </a:cubicBezTo>
                  <a:cubicBezTo>
                    <a:pt x="691" y="310"/>
                    <a:pt x="572" y="370"/>
                    <a:pt x="464" y="370"/>
                  </a:cubicBezTo>
                  <a:cubicBezTo>
                    <a:pt x="429" y="370"/>
                    <a:pt x="381" y="358"/>
                    <a:pt x="345" y="346"/>
                  </a:cubicBezTo>
                  <a:cubicBezTo>
                    <a:pt x="226" y="286"/>
                    <a:pt x="167" y="179"/>
                    <a:pt x="143" y="120"/>
                  </a:cubicBezTo>
                  <a:close/>
                  <a:moveTo>
                    <a:pt x="202" y="0"/>
                  </a:moveTo>
                  <a:cubicBezTo>
                    <a:pt x="107" y="0"/>
                    <a:pt x="48" y="12"/>
                    <a:pt x="48" y="12"/>
                  </a:cubicBezTo>
                  <a:lnTo>
                    <a:pt x="0" y="36"/>
                  </a:lnTo>
                  <a:lnTo>
                    <a:pt x="24" y="72"/>
                  </a:lnTo>
                  <a:cubicBezTo>
                    <a:pt x="24" y="96"/>
                    <a:pt x="60" y="310"/>
                    <a:pt x="298" y="429"/>
                  </a:cubicBezTo>
                  <a:cubicBezTo>
                    <a:pt x="345" y="453"/>
                    <a:pt x="405" y="465"/>
                    <a:pt x="464" y="465"/>
                  </a:cubicBezTo>
                  <a:cubicBezTo>
                    <a:pt x="679" y="465"/>
                    <a:pt x="869" y="334"/>
                    <a:pt x="857" y="310"/>
                  </a:cubicBezTo>
                  <a:lnTo>
                    <a:pt x="917" y="274"/>
                  </a:lnTo>
                  <a:lnTo>
                    <a:pt x="869" y="227"/>
                  </a:lnTo>
                  <a:cubicBezTo>
                    <a:pt x="631" y="48"/>
                    <a:pt x="381" y="0"/>
                    <a:pt x="202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70"/>
            <p:cNvSpPr/>
            <p:nvPr/>
          </p:nvSpPr>
          <p:spPr>
            <a:xfrm>
              <a:off x="1713846" y="5014622"/>
              <a:ext cx="379261" cy="63970"/>
            </a:xfrm>
            <a:custGeom>
              <a:avLst/>
              <a:gdLst/>
              <a:ahLst/>
              <a:cxnLst/>
              <a:rect l="l" t="t" r="r" b="b"/>
              <a:pathLst>
                <a:path w="8407" h="1418" extrusionOk="0">
                  <a:moveTo>
                    <a:pt x="1215" y="0"/>
                  </a:moveTo>
                  <a:lnTo>
                    <a:pt x="0" y="1417"/>
                  </a:lnTo>
                  <a:lnTo>
                    <a:pt x="7204" y="1417"/>
                  </a:lnTo>
                  <a:lnTo>
                    <a:pt x="8406" y="0"/>
                  </a:ln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70"/>
            <p:cNvSpPr/>
            <p:nvPr/>
          </p:nvSpPr>
          <p:spPr>
            <a:xfrm>
              <a:off x="736791" y="2656654"/>
              <a:ext cx="172465" cy="281457"/>
            </a:xfrm>
            <a:custGeom>
              <a:avLst/>
              <a:gdLst/>
              <a:ahLst/>
              <a:cxnLst/>
              <a:rect l="l" t="t" r="r" b="b"/>
              <a:pathLst>
                <a:path w="3823" h="6239" extrusionOk="0">
                  <a:moveTo>
                    <a:pt x="3002" y="0"/>
                  </a:moveTo>
                  <a:cubicBezTo>
                    <a:pt x="2952" y="0"/>
                    <a:pt x="2901" y="4"/>
                    <a:pt x="2847" y="12"/>
                  </a:cubicBezTo>
                  <a:cubicBezTo>
                    <a:pt x="2847" y="12"/>
                    <a:pt x="1" y="2846"/>
                    <a:pt x="382" y="6239"/>
                  </a:cubicBezTo>
                  <a:lnTo>
                    <a:pt x="3823" y="6239"/>
                  </a:lnTo>
                  <a:cubicBezTo>
                    <a:pt x="3823" y="6239"/>
                    <a:pt x="2977" y="2048"/>
                    <a:pt x="3632" y="226"/>
                  </a:cubicBezTo>
                  <a:cubicBezTo>
                    <a:pt x="3622" y="226"/>
                    <a:pt x="3395" y="0"/>
                    <a:pt x="3002" y="0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70"/>
            <p:cNvSpPr/>
            <p:nvPr/>
          </p:nvSpPr>
          <p:spPr>
            <a:xfrm>
              <a:off x="1336793" y="2757301"/>
              <a:ext cx="397216" cy="522448"/>
            </a:xfrm>
            <a:custGeom>
              <a:avLst/>
              <a:gdLst/>
              <a:ahLst/>
              <a:cxnLst/>
              <a:rect l="l" t="t" r="r" b="b"/>
              <a:pathLst>
                <a:path w="8805" h="11581" extrusionOk="0">
                  <a:moveTo>
                    <a:pt x="4121" y="1"/>
                  </a:moveTo>
                  <a:cubicBezTo>
                    <a:pt x="3761" y="1"/>
                    <a:pt x="3501" y="33"/>
                    <a:pt x="3417" y="103"/>
                  </a:cubicBezTo>
                  <a:cubicBezTo>
                    <a:pt x="3417" y="103"/>
                    <a:pt x="643" y="2293"/>
                    <a:pt x="322" y="3055"/>
                  </a:cubicBezTo>
                  <a:cubicBezTo>
                    <a:pt x="0" y="3817"/>
                    <a:pt x="1560" y="5437"/>
                    <a:pt x="1560" y="5437"/>
                  </a:cubicBezTo>
                  <a:cubicBezTo>
                    <a:pt x="1560" y="5437"/>
                    <a:pt x="3036" y="10699"/>
                    <a:pt x="3560" y="11580"/>
                  </a:cubicBezTo>
                  <a:cubicBezTo>
                    <a:pt x="3560" y="11580"/>
                    <a:pt x="4406" y="11354"/>
                    <a:pt x="4810" y="11104"/>
                  </a:cubicBezTo>
                  <a:cubicBezTo>
                    <a:pt x="4810" y="11104"/>
                    <a:pt x="4322" y="6341"/>
                    <a:pt x="4084" y="5722"/>
                  </a:cubicBezTo>
                  <a:cubicBezTo>
                    <a:pt x="4084" y="5722"/>
                    <a:pt x="7680" y="2353"/>
                    <a:pt x="8287" y="1353"/>
                  </a:cubicBezTo>
                  <a:cubicBezTo>
                    <a:pt x="8805" y="557"/>
                    <a:pt x="5609" y="1"/>
                    <a:pt x="412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70"/>
            <p:cNvSpPr/>
            <p:nvPr/>
          </p:nvSpPr>
          <p:spPr>
            <a:xfrm>
              <a:off x="1566688" y="3112296"/>
              <a:ext cx="77909" cy="116661"/>
            </a:xfrm>
            <a:custGeom>
              <a:avLst/>
              <a:gdLst/>
              <a:ahLst/>
              <a:cxnLst/>
              <a:rect l="l" t="t" r="r" b="b"/>
              <a:pathLst>
                <a:path w="1727" h="2586" extrusionOk="0">
                  <a:moveTo>
                    <a:pt x="840" y="1"/>
                  </a:moveTo>
                  <a:cubicBezTo>
                    <a:pt x="607" y="1"/>
                    <a:pt x="83" y="336"/>
                    <a:pt x="167" y="901"/>
                  </a:cubicBezTo>
                  <a:cubicBezTo>
                    <a:pt x="167" y="901"/>
                    <a:pt x="226" y="1187"/>
                    <a:pt x="179" y="1520"/>
                  </a:cubicBezTo>
                  <a:cubicBezTo>
                    <a:pt x="119" y="1854"/>
                    <a:pt x="0" y="2294"/>
                    <a:pt x="48" y="2449"/>
                  </a:cubicBezTo>
                  <a:cubicBezTo>
                    <a:pt x="62" y="2534"/>
                    <a:pt x="148" y="2585"/>
                    <a:pt x="240" y="2585"/>
                  </a:cubicBezTo>
                  <a:cubicBezTo>
                    <a:pt x="303" y="2585"/>
                    <a:pt x="369" y="2562"/>
                    <a:pt x="417" y="2509"/>
                  </a:cubicBezTo>
                  <a:cubicBezTo>
                    <a:pt x="536" y="2378"/>
                    <a:pt x="1381" y="1342"/>
                    <a:pt x="1536" y="1020"/>
                  </a:cubicBezTo>
                  <a:cubicBezTo>
                    <a:pt x="1691" y="687"/>
                    <a:pt x="1726" y="592"/>
                    <a:pt x="1691" y="544"/>
                  </a:cubicBezTo>
                  <a:cubicBezTo>
                    <a:pt x="1667" y="497"/>
                    <a:pt x="1084" y="116"/>
                    <a:pt x="917" y="20"/>
                  </a:cubicBezTo>
                  <a:cubicBezTo>
                    <a:pt x="898" y="7"/>
                    <a:pt x="872" y="1"/>
                    <a:pt x="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70"/>
            <p:cNvSpPr/>
            <p:nvPr/>
          </p:nvSpPr>
          <p:spPr>
            <a:xfrm>
              <a:off x="1403921" y="2860746"/>
              <a:ext cx="95639" cy="141834"/>
            </a:xfrm>
            <a:custGeom>
              <a:avLst/>
              <a:gdLst/>
              <a:ahLst/>
              <a:cxnLst/>
              <a:rect l="l" t="t" r="r" b="b"/>
              <a:pathLst>
                <a:path w="2120" h="3144" extrusionOk="0">
                  <a:moveTo>
                    <a:pt x="2048" y="0"/>
                  </a:moveTo>
                  <a:cubicBezTo>
                    <a:pt x="1953" y="72"/>
                    <a:pt x="0" y="1965"/>
                    <a:pt x="36" y="3144"/>
                  </a:cubicBezTo>
                  <a:lnTo>
                    <a:pt x="143" y="3144"/>
                  </a:lnTo>
                  <a:cubicBezTo>
                    <a:pt x="108" y="2013"/>
                    <a:pt x="2108" y="96"/>
                    <a:pt x="2120" y="72"/>
                  </a:cubicBezTo>
                  <a:lnTo>
                    <a:pt x="20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70"/>
            <p:cNvSpPr/>
            <p:nvPr/>
          </p:nvSpPr>
          <p:spPr>
            <a:xfrm>
              <a:off x="1417364" y="2975829"/>
              <a:ext cx="188029" cy="178239"/>
            </a:xfrm>
            <a:custGeom>
              <a:avLst/>
              <a:gdLst/>
              <a:ahLst/>
              <a:cxnLst/>
              <a:rect l="l" t="t" r="r" b="b"/>
              <a:pathLst>
                <a:path w="4168" h="3951" extrusionOk="0">
                  <a:moveTo>
                    <a:pt x="2054" y="1"/>
                  </a:moveTo>
                  <a:cubicBezTo>
                    <a:pt x="1313" y="1"/>
                    <a:pt x="0" y="843"/>
                    <a:pt x="0" y="843"/>
                  </a:cubicBezTo>
                  <a:lnTo>
                    <a:pt x="3429" y="3950"/>
                  </a:lnTo>
                  <a:cubicBezTo>
                    <a:pt x="3429" y="3950"/>
                    <a:pt x="3917" y="3438"/>
                    <a:pt x="4167" y="3033"/>
                  </a:cubicBezTo>
                  <a:cubicBezTo>
                    <a:pt x="4167" y="3033"/>
                    <a:pt x="2917" y="605"/>
                    <a:pt x="2417" y="116"/>
                  </a:cubicBezTo>
                  <a:cubicBezTo>
                    <a:pt x="2329" y="35"/>
                    <a:pt x="2203" y="1"/>
                    <a:pt x="20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70"/>
            <p:cNvSpPr/>
            <p:nvPr/>
          </p:nvSpPr>
          <p:spPr>
            <a:xfrm>
              <a:off x="1825004" y="4982321"/>
              <a:ext cx="118240" cy="64421"/>
            </a:xfrm>
            <a:custGeom>
              <a:avLst/>
              <a:gdLst/>
              <a:ahLst/>
              <a:cxnLst/>
              <a:rect l="l" t="t" r="r" b="b"/>
              <a:pathLst>
                <a:path w="2621" h="1428" extrusionOk="0">
                  <a:moveTo>
                    <a:pt x="1938" y="0"/>
                  </a:moveTo>
                  <a:cubicBezTo>
                    <a:pt x="1748" y="0"/>
                    <a:pt x="1543" y="63"/>
                    <a:pt x="1370" y="240"/>
                  </a:cubicBezTo>
                  <a:cubicBezTo>
                    <a:pt x="1370" y="240"/>
                    <a:pt x="1180" y="466"/>
                    <a:pt x="894" y="633"/>
                  </a:cubicBezTo>
                  <a:cubicBezTo>
                    <a:pt x="596" y="788"/>
                    <a:pt x="180" y="966"/>
                    <a:pt x="96" y="1085"/>
                  </a:cubicBezTo>
                  <a:cubicBezTo>
                    <a:pt x="1" y="1204"/>
                    <a:pt x="108" y="1407"/>
                    <a:pt x="275" y="1419"/>
                  </a:cubicBezTo>
                  <a:cubicBezTo>
                    <a:pt x="342" y="1423"/>
                    <a:pt x="575" y="1428"/>
                    <a:pt x="857" y="1428"/>
                  </a:cubicBezTo>
                  <a:cubicBezTo>
                    <a:pt x="1320" y="1428"/>
                    <a:pt x="1917" y="1416"/>
                    <a:pt x="2132" y="1371"/>
                  </a:cubicBezTo>
                  <a:cubicBezTo>
                    <a:pt x="2489" y="1300"/>
                    <a:pt x="2597" y="1252"/>
                    <a:pt x="2608" y="1204"/>
                  </a:cubicBezTo>
                  <a:cubicBezTo>
                    <a:pt x="2620" y="1169"/>
                    <a:pt x="2561" y="454"/>
                    <a:pt x="2537" y="276"/>
                  </a:cubicBezTo>
                  <a:cubicBezTo>
                    <a:pt x="2515" y="165"/>
                    <a:pt x="2247" y="0"/>
                    <a:pt x="19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70"/>
            <p:cNvSpPr/>
            <p:nvPr/>
          </p:nvSpPr>
          <p:spPr>
            <a:xfrm>
              <a:off x="726596" y="2734519"/>
              <a:ext cx="107458" cy="231021"/>
            </a:xfrm>
            <a:custGeom>
              <a:avLst/>
              <a:gdLst/>
              <a:ahLst/>
              <a:cxnLst/>
              <a:rect l="l" t="t" r="r" b="b"/>
              <a:pathLst>
                <a:path w="2382" h="5121" extrusionOk="0">
                  <a:moveTo>
                    <a:pt x="167" y="0"/>
                  </a:moveTo>
                  <a:lnTo>
                    <a:pt x="1" y="131"/>
                  </a:lnTo>
                  <a:cubicBezTo>
                    <a:pt x="1" y="131"/>
                    <a:pt x="60" y="215"/>
                    <a:pt x="155" y="334"/>
                  </a:cubicBezTo>
                  <a:cubicBezTo>
                    <a:pt x="239" y="453"/>
                    <a:pt x="394" y="608"/>
                    <a:pt x="525" y="834"/>
                  </a:cubicBezTo>
                  <a:cubicBezTo>
                    <a:pt x="834" y="1251"/>
                    <a:pt x="1179" y="1858"/>
                    <a:pt x="1465" y="2489"/>
                  </a:cubicBezTo>
                  <a:cubicBezTo>
                    <a:pt x="1739" y="3108"/>
                    <a:pt x="1953" y="3787"/>
                    <a:pt x="2060" y="4287"/>
                  </a:cubicBezTo>
                  <a:cubicBezTo>
                    <a:pt x="2120" y="4537"/>
                    <a:pt x="2144" y="4751"/>
                    <a:pt x="2156" y="4894"/>
                  </a:cubicBezTo>
                  <a:cubicBezTo>
                    <a:pt x="2180" y="5049"/>
                    <a:pt x="2180" y="5120"/>
                    <a:pt x="2180" y="5120"/>
                  </a:cubicBezTo>
                  <a:lnTo>
                    <a:pt x="2382" y="5120"/>
                  </a:lnTo>
                  <a:cubicBezTo>
                    <a:pt x="2382" y="5120"/>
                    <a:pt x="2370" y="5013"/>
                    <a:pt x="2358" y="4882"/>
                  </a:cubicBezTo>
                  <a:cubicBezTo>
                    <a:pt x="2334" y="4715"/>
                    <a:pt x="2311" y="4501"/>
                    <a:pt x="2251" y="4239"/>
                  </a:cubicBezTo>
                  <a:cubicBezTo>
                    <a:pt x="2144" y="3727"/>
                    <a:pt x="1941" y="3036"/>
                    <a:pt x="1644" y="2394"/>
                  </a:cubicBezTo>
                  <a:cubicBezTo>
                    <a:pt x="1346" y="1763"/>
                    <a:pt x="1001" y="1143"/>
                    <a:pt x="691" y="715"/>
                  </a:cubicBezTo>
                  <a:cubicBezTo>
                    <a:pt x="548" y="489"/>
                    <a:pt x="406" y="310"/>
                    <a:pt x="310" y="191"/>
                  </a:cubicBezTo>
                  <a:cubicBezTo>
                    <a:pt x="227" y="72"/>
                    <a:pt x="167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70"/>
            <p:cNvSpPr/>
            <p:nvPr/>
          </p:nvSpPr>
          <p:spPr>
            <a:xfrm>
              <a:off x="668039" y="2674925"/>
              <a:ext cx="72045" cy="65819"/>
            </a:xfrm>
            <a:custGeom>
              <a:avLst/>
              <a:gdLst/>
              <a:ahLst/>
              <a:cxnLst/>
              <a:rect l="l" t="t" r="r" b="b"/>
              <a:pathLst>
                <a:path w="1597" h="1459" extrusionOk="0">
                  <a:moveTo>
                    <a:pt x="665" y="1"/>
                  </a:moveTo>
                  <a:cubicBezTo>
                    <a:pt x="504" y="1"/>
                    <a:pt x="353" y="59"/>
                    <a:pt x="239" y="178"/>
                  </a:cubicBezTo>
                  <a:cubicBezTo>
                    <a:pt x="1" y="428"/>
                    <a:pt x="37" y="893"/>
                    <a:pt x="322" y="1179"/>
                  </a:cubicBezTo>
                  <a:cubicBezTo>
                    <a:pt x="478" y="1362"/>
                    <a:pt x="701" y="1458"/>
                    <a:pt x="913" y="1458"/>
                  </a:cubicBezTo>
                  <a:cubicBezTo>
                    <a:pt x="1059" y="1458"/>
                    <a:pt x="1199" y="1413"/>
                    <a:pt x="1311" y="1321"/>
                  </a:cubicBezTo>
                  <a:cubicBezTo>
                    <a:pt x="1596" y="1083"/>
                    <a:pt x="1596" y="619"/>
                    <a:pt x="1287" y="286"/>
                  </a:cubicBezTo>
                  <a:cubicBezTo>
                    <a:pt x="1099" y="98"/>
                    <a:pt x="873" y="1"/>
                    <a:pt x="665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70"/>
            <p:cNvSpPr/>
            <p:nvPr/>
          </p:nvSpPr>
          <p:spPr>
            <a:xfrm>
              <a:off x="672370" y="2678128"/>
              <a:ext cx="74706" cy="70917"/>
            </a:xfrm>
            <a:custGeom>
              <a:avLst/>
              <a:gdLst/>
              <a:ahLst/>
              <a:cxnLst/>
              <a:rect l="l" t="t" r="r" b="b"/>
              <a:pathLst>
                <a:path w="1656" h="1572" extrusionOk="0">
                  <a:moveTo>
                    <a:pt x="1393" y="0"/>
                  </a:moveTo>
                  <a:cubicBezTo>
                    <a:pt x="1394" y="1"/>
                    <a:pt x="1394" y="2"/>
                    <a:pt x="1394" y="2"/>
                  </a:cubicBezTo>
                  <a:lnTo>
                    <a:pt x="1394" y="2"/>
                  </a:lnTo>
                  <a:cubicBezTo>
                    <a:pt x="1395" y="1"/>
                    <a:pt x="1395" y="0"/>
                    <a:pt x="1393" y="0"/>
                  </a:cubicBezTo>
                  <a:close/>
                  <a:moveTo>
                    <a:pt x="1394" y="2"/>
                  </a:moveTo>
                  <a:cubicBezTo>
                    <a:pt x="1387" y="27"/>
                    <a:pt x="1139" y="261"/>
                    <a:pt x="1072" y="643"/>
                  </a:cubicBezTo>
                  <a:cubicBezTo>
                    <a:pt x="1072" y="643"/>
                    <a:pt x="1000" y="584"/>
                    <a:pt x="881" y="524"/>
                  </a:cubicBezTo>
                  <a:cubicBezTo>
                    <a:pt x="762" y="465"/>
                    <a:pt x="607" y="417"/>
                    <a:pt x="476" y="417"/>
                  </a:cubicBezTo>
                  <a:cubicBezTo>
                    <a:pt x="465" y="548"/>
                    <a:pt x="524" y="703"/>
                    <a:pt x="560" y="810"/>
                  </a:cubicBezTo>
                  <a:cubicBezTo>
                    <a:pt x="607" y="929"/>
                    <a:pt x="655" y="1000"/>
                    <a:pt x="655" y="1000"/>
                  </a:cubicBezTo>
                  <a:cubicBezTo>
                    <a:pt x="250" y="1048"/>
                    <a:pt x="0" y="1310"/>
                    <a:pt x="0" y="1310"/>
                  </a:cubicBezTo>
                  <a:cubicBezTo>
                    <a:pt x="283" y="1508"/>
                    <a:pt x="567" y="1572"/>
                    <a:pt x="790" y="1572"/>
                  </a:cubicBezTo>
                  <a:cubicBezTo>
                    <a:pt x="849" y="1572"/>
                    <a:pt x="903" y="1567"/>
                    <a:pt x="953" y="1560"/>
                  </a:cubicBezTo>
                  <a:cubicBezTo>
                    <a:pt x="1203" y="1536"/>
                    <a:pt x="1369" y="1441"/>
                    <a:pt x="1369" y="1441"/>
                  </a:cubicBezTo>
                  <a:cubicBezTo>
                    <a:pt x="1369" y="1441"/>
                    <a:pt x="1500" y="1310"/>
                    <a:pt x="1572" y="1060"/>
                  </a:cubicBezTo>
                  <a:cubicBezTo>
                    <a:pt x="1655" y="810"/>
                    <a:pt x="1655" y="442"/>
                    <a:pt x="1394" y="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70"/>
            <p:cNvSpPr/>
            <p:nvPr/>
          </p:nvSpPr>
          <p:spPr>
            <a:xfrm>
              <a:off x="2044704" y="4831283"/>
              <a:ext cx="88691" cy="111022"/>
            </a:xfrm>
            <a:custGeom>
              <a:avLst/>
              <a:gdLst/>
              <a:ahLst/>
              <a:cxnLst/>
              <a:rect l="l" t="t" r="r" b="b"/>
              <a:pathLst>
                <a:path w="1966" h="2461" extrusionOk="0">
                  <a:moveTo>
                    <a:pt x="1174" y="0"/>
                  </a:moveTo>
                  <a:cubicBezTo>
                    <a:pt x="922" y="0"/>
                    <a:pt x="370" y="252"/>
                    <a:pt x="370" y="802"/>
                  </a:cubicBezTo>
                  <a:cubicBezTo>
                    <a:pt x="370" y="802"/>
                    <a:pt x="382" y="1100"/>
                    <a:pt x="274" y="1421"/>
                  </a:cubicBezTo>
                  <a:cubicBezTo>
                    <a:pt x="179" y="1731"/>
                    <a:pt x="1" y="2147"/>
                    <a:pt x="13" y="2290"/>
                  </a:cubicBezTo>
                  <a:cubicBezTo>
                    <a:pt x="21" y="2394"/>
                    <a:pt x="120" y="2461"/>
                    <a:pt x="224" y="2461"/>
                  </a:cubicBezTo>
                  <a:cubicBezTo>
                    <a:pt x="275" y="2461"/>
                    <a:pt x="327" y="2445"/>
                    <a:pt x="370" y="2409"/>
                  </a:cubicBezTo>
                  <a:cubicBezTo>
                    <a:pt x="525" y="2314"/>
                    <a:pt x="1501" y="1397"/>
                    <a:pt x="1715" y="1100"/>
                  </a:cubicBezTo>
                  <a:cubicBezTo>
                    <a:pt x="1918" y="802"/>
                    <a:pt x="1965" y="707"/>
                    <a:pt x="1953" y="659"/>
                  </a:cubicBezTo>
                  <a:cubicBezTo>
                    <a:pt x="1929" y="612"/>
                    <a:pt x="1394" y="135"/>
                    <a:pt x="1263" y="16"/>
                  </a:cubicBezTo>
                  <a:cubicBezTo>
                    <a:pt x="1241" y="6"/>
                    <a:pt x="1211" y="0"/>
                    <a:pt x="11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70"/>
            <p:cNvSpPr/>
            <p:nvPr/>
          </p:nvSpPr>
          <p:spPr>
            <a:xfrm>
              <a:off x="578896" y="2795647"/>
              <a:ext cx="260525" cy="204856"/>
            </a:xfrm>
            <a:custGeom>
              <a:avLst/>
              <a:gdLst/>
              <a:ahLst/>
              <a:cxnLst/>
              <a:rect l="l" t="t" r="r" b="b"/>
              <a:pathLst>
                <a:path w="5775" h="4541" extrusionOk="0">
                  <a:moveTo>
                    <a:pt x="729" y="0"/>
                  </a:moveTo>
                  <a:cubicBezTo>
                    <a:pt x="279" y="0"/>
                    <a:pt x="0" y="62"/>
                    <a:pt x="0" y="62"/>
                  </a:cubicBezTo>
                  <a:cubicBezTo>
                    <a:pt x="0" y="62"/>
                    <a:pt x="72" y="2086"/>
                    <a:pt x="1977" y="3563"/>
                  </a:cubicBezTo>
                  <a:cubicBezTo>
                    <a:pt x="3017" y="4361"/>
                    <a:pt x="4025" y="4541"/>
                    <a:pt x="4722" y="4541"/>
                  </a:cubicBezTo>
                  <a:cubicBezTo>
                    <a:pt x="5294" y="4541"/>
                    <a:pt x="5656" y="4420"/>
                    <a:pt x="5656" y="4420"/>
                  </a:cubicBezTo>
                  <a:cubicBezTo>
                    <a:pt x="5656" y="4420"/>
                    <a:pt x="5775" y="2551"/>
                    <a:pt x="3882" y="1086"/>
                  </a:cubicBezTo>
                  <a:cubicBezTo>
                    <a:pt x="2692" y="172"/>
                    <a:pt x="1475" y="0"/>
                    <a:pt x="729" y="0"/>
                  </a:cubicBezTo>
                  <a:close/>
                </a:path>
              </a:pathLst>
            </a:custGeom>
            <a:solidFill>
              <a:srgbClr val="91B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70"/>
            <p:cNvSpPr/>
            <p:nvPr/>
          </p:nvSpPr>
          <p:spPr>
            <a:xfrm>
              <a:off x="613272" y="2824204"/>
              <a:ext cx="221863" cy="172465"/>
            </a:xfrm>
            <a:custGeom>
              <a:avLst/>
              <a:gdLst/>
              <a:ahLst/>
              <a:cxnLst/>
              <a:rect l="l" t="t" r="r" b="b"/>
              <a:pathLst>
                <a:path w="4918" h="3823" extrusionOk="0">
                  <a:moveTo>
                    <a:pt x="60" y="1"/>
                  </a:moveTo>
                  <a:lnTo>
                    <a:pt x="0" y="84"/>
                  </a:lnTo>
                  <a:lnTo>
                    <a:pt x="4858" y="3823"/>
                  </a:lnTo>
                  <a:lnTo>
                    <a:pt x="4918" y="3739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70"/>
            <p:cNvSpPr/>
            <p:nvPr/>
          </p:nvSpPr>
          <p:spPr>
            <a:xfrm>
              <a:off x="641197" y="2884926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31"/>
                  </a:lnTo>
                  <a:lnTo>
                    <a:pt x="1156" y="95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70"/>
            <p:cNvSpPr/>
            <p:nvPr/>
          </p:nvSpPr>
          <p:spPr>
            <a:xfrm>
              <a:off x="663753" y="2823121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96" y="1"/>
                  </a:moveTo>
                  <a:lnTo>
                    <a:pt x="1" y="25"/>
                  </a:lnTo>
                  <a:lnTo>
                    <a:pt x="251" y="1144"/>
                  </a:lnTo>
                  <a:lnTo>
                    <a:pt x="358" y="1120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70"/>
            <p:cNvSpPr/>
            <p:nvPr/>
          </p:nvSpPr>
          <p:spPr>
            <a:xfrm>
              <a:off x="697588" y="2927874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1"/>
                  </a:moveTo>
                  <a:lnTo>
                    <a:pt x="1" y="36"/>
                  </a:lnTo>
                  <a:lnTo>
                    <a:pt x="1" y="132"/>
                  </a:lnTo>
                  <a:lnTo>
                    <a:pt x="1156" y="96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70"/>
            <p:cNvSpPr/>
            <p:nvPr/>
          </p:nvSpPr>
          <p:spPr>
            <a:xfrm>
              <a:off x="720145" y="2866655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108" y="0"/>
                  </a:moveTo>
                  <a:lnTo>
                    <a:pt x="1" y="24"/>
                  </a:lnTo>
                  <a:lnTo>
                    <a:pt x="263" y="1143"/>
                  </a:lnTo>
                  <a:lnTo>
                    <a:pt x="358" y="112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70"/>
            <p:cNvSpPr/>
            <p:nvPr/>
          </p:nvSpPr>
          <p:spPr>
            <a:xfrm>
              <a:off x="753979" y="2971408"/>
              <a:ext cx="52150" cy="6451"/>
            </a:xfrm>
            <a:custGeom>
              <a:avLst/>
              <a:gdLst/>
              <a:ahLst/>
              <a:cxnLst/>
              <a:rect l="l" t="t" r="r" b="b"/>
              <a:pathLst>
                <a:path w="1156" h="143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43"/>
                  </a:lnTo>
                  <a:lnTo>
                    <a:pt x="1156" y="107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70"/>
            <p:cNvSpPr/>
            <p:nvPr/>
          </p:nvSpPr>
          <p:spPr>
            <a:xfrm>
              <a:off x="776536" y="2910144"/>
              <a:ext cx="16195" cy="51609"/>
            </a:xfrm>
            <a:custGeom>
              <a:avLst/>
              <a:gdLst/>
              <a:ahLst/>
              <a:cxnLst/>
              <a:rect l="l" t="t" r="r" b="b"/>
              <a:pathLst>
                <a:path w="359" h="1144" extrusionOk="0">
                  <a:moveTo>
                    <a:pt x="108" y="1"/>
                  </a:moveTo>
                  <a:lnTo>
                    <a:pt x="1" y="25"/>
                  </a:lnTo>
                  <a:lnTo>
                    <a:pt x="263" y="1144"/>
                  </a:lnTo>
                  <a:lnTo>
                    <a:pt x="358" y="1120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70"/>
            <p:cNvSpPr/>
            <p:nvPr/>
          </p:nvSpPr>
          <p:spPr>
            <a:xfrm>
              <a:off x="796430" y="2796279"/>
              <a:ext cx="193397" cy="203683"/>
            </a:xfrm>
            <a:custGeom>
              <a:avLst/>
              <a:gdLst/>
              <a:ahLst/>
              <a:cxnLst/>
              <a:rect l="l" t="t" r="r" b="b"/>
              <a:pathLst>
                <a:path w="4287" h="4515" extrusionOk="0">
                  <a:moveTo>
                    <a:pt x="3941" y="1"/>
                  </a:moveTo>
                  <a:cubicBezTo>
                    <a:pt x="3941" y="1"/>
                    <a:pt x="2322" y="60"/>
                    <a:pt x="1167" y="1584"/>
                  </a:cubicBezTo>
                  <a:cubicBezTo>
                    <a:pt x="1" y="3084"/>
                    <a:pt x="477" y="4513"/>
                    <a:pt x="477" y="4513"/>
                  </a:cubicBezTo>
                  <a:cubicBezTo>
                    <a:pt x="477" y="4513"/>
                    <a:pt x="499" y="4515"/>
                    <a:pt x="541" y="4515"/>
                  </a:cubicBezTo>
                  <a:cubicBezTo>
                    <a:pt x="839" y="4515"/>
                    <a:pt x="2109" y="4432"/>
                    <a:pt x="3132" y="3096"/>
                  </a:cubicBezTo>
                  <a:cubicBezTo>
                    <a:pt x="4287" y="1596"/>
                    <a:pt x="3941" y="1"/>
                    <a:pt x="3941" y="1"/>
                  </a:cubicBezTo>
                  <a:close/>
                </a:path>
              </a:pathLst>
            </a:custGeom>
            <a:solidFill>
              <a:srgbClr val="BCE1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70"/>
            <p:cNvSpPr/>
            <p:nvPr/>
          </p:nvSpPr>
          <p:spPr>
            <a:xfrm>
              <a:off x="-87151" y="2326833"/>
              <a:ext cx="577440" cy="860521"/>
            </a:xfrm>
            <a:custGeom>
              <a:avLst/>
              <a:gdLst/>
              <a:ahLst/>
              <a:cxnLst/>
              <a:rect l="l" t="t" r="r" b="b"/>
              <a:pathLst>
                <a:path w="12800" h="19075" extrusionOk="0">
                  <a:moveTo>
                    <a:pt x="1310" y="1"/>
                  </a:moveTo>
                  <a:cubicBezTo>
                    <a:pt x="1060" y="346"/>
                    <a:pt x="775" y="894"/>
                    <a:pt x="537" y="1644"/>
                  </a:cubicBezTo>
                  <a:cubicBezTo>
                    <a:pt x="417" y="2013"/>
                    <a:pt x="310" y="2429"/>
                    <a:pt x="227" y="2870"/>
                  </a:cubicBezTo>
                  <a:cubicBezTo>
                    <a:pt x="132" y="3322"/>
                    <a:pt x="72" y="3834"/>
                    <a:pt x="25" y="4334"/>
                  </a:cubicBezTo>
                  <a:cubicBezTo>
                    <a:pt x="25" y="4334"/>
                    <a:pt x="477" y="4513"/>
                    <a:pt x="941" y="4704"/>
                  </a:cubicBezTo>
                  <a:lnTo>
                    <a:pt x="1834" y="5061"/>
                  </a:lnTo>
                  <a:cubicBezTo>
                    <a:pt x="1834" y="5061"/>
                    <a:pt x="1370" y="5073"/>
                    <a:pt x="918" y="5096"/>
                  </a:cubicBezTo>
                  <a:cubicBezTo>
                    <a:pt x="465" y="5108"/>
                    <a:pt x="13" y="5120"/>
                    <a:pt x="13" y="5120"/>
                  </a:cubicBezTo>
                  <a:cubicBezTo>
                    <a:pt x="1" y="7299"/>
                    <a:pt x="525" y="9883"/>
                    <a:pt x="1953" y="12300"/>
                  </a:cubicBezTo>
                  <a:cubicBezTo>
                    <a:pt x="2203" y="12740"/>
                    <a:pt x="2489" y="13145"/>
                    <a:pt x="2763" y="13550"/>
                  </a:cubicBezTo>
                  <a:cubicBezTo>
                    <a:pt x="3049" y="13931"/>
                    <a:pt x="3334" y="14312"/>
                    <a:pt x="3644" y="14645"/>
                  </a:cubicBezTo>
                  <a:cubicBezTo>
                    <a:pt x="3644" y="14645"/>
                    <a:pt x="4287" y="14610"/>
                    <a:pt x="4930" y="14574"/>
                  </a:cubicBezTo>
                  <a:cubicBezTo>
                    <a:pt x="5561" y="14526"/>
                    <a:pt x="6192" y="14490"/>
                    <a:pt x="6192" y="14490"/>
                  </a:cubicBezTo>
                  <a:lnTo>
                    <a:pt x="6192" y="14490"/>
                  </a:lnTo>
                  <a:lnTo>
                    <a:pt x="4585" y="15645"/>
                  </a:lnTo>
                  <a:cubicBezTo>
                    <a:pt x="5882" y="16907"/>
                    <a:pt x="7192" y="17777"/>
                    <a:pt x="8157" y="18312"/>
                  </a:cubicBezTo>
                  <a:cubicBezTo>
                    <a:pt x="8645" y="18574"/>
                    <a:pt x="9049" y="18777"/>
                    <a:pt x="9335" y="18896"/>
                  </a:cubicBezTo>
                  <a:cubicBezTo>
                    <a:pt x="9609" y="19015"/>
                    <a:pt x="9776" y="19074"/>
                    <a:pt x="9776" y="19074"/>
                  </a:cubicBezTo>
                  <a:lnTo>
                    <a:pt x="11288" y="18027"/>
                  </a:lnTo>
                  <a:lnTo>
                    <a:pt x="12788" y="16991"/>
                  </a:lnTo>
                  <a:cubicBezTo>
                    <a:pt x="12788" y="16991"/>
                    <a:pt x="12800" y="16896"/>
                    <a:pt x="12800" y="16705"/>
                  </a:cubicBezTo>
                  <a:cubicBezTo>
                    <a:pt x="12800" y="16526"/>
                    <a:pt x="12800" y="16241"/>
                    <a:pt x="12788" y="15895"/>
                  </a:cubicBezTo>
                  <a:cubicBezTo>
                    <a:pt x="12752" y="15217"/>
                    <a:pt x="12657" y="14252"/>
                    <a:pt x="12431" y="13121"/>
                  </a:cubicBezTo>
                  <a:lnTo>
                    <a:pt x="11133" y="13931"/>
                  </a:lnTo>
                  <a:lnTo>
                    <a:pt x="11133" y="13931"/>
                  </a:lnTo>
                  <a:lnTo>
                    <a:pt x="12205" y="12228"/>
                  </a:lnTo>
                  <a:cubicBezTo>
                    <a:pt x="11847" y="10764"/>
                    <a:pt x="11264" y="9097"/>
                    <a:pt x="10323" y="7430"/>
                  </a:cubicBezTo>
                  <a:cubicBezTo>
                    <a:pt x="9573" y="6108"/>
                    <a:pt x="8692" y="4989"/>
                    <a:pt x="7752" y="4061"/>
                  </a:cubicBezTo>
                  <a:lnTo>
                    <a:pt x="6311" y="5073"/>
                  </a:lnTo>
                  <a:cubicBezTo>
                    <a:pt x="6311" y="5073"/>
                    <a:pt x="6502" y="4656"/>
                    <a:pt x="6692" y="4263"/>
                  </a:cubicBezTo>
                  <a:cubicBezTo>
                    <a:pt x="6906" y="3858"/>
                    <a:pt x="7097" y="3453"/>
                    <a:pt x="7097" y="3453"/>
                  </a:cubicBezTo>
                  <a:cubicBezTo>
                    <a:pt x="5966" y="2453"/>
                    <a:pt x="4823" y="1679"/>
                    <a:pt x="3799" y="1108"/>
                  </a:cubicBezTo>
                  <a:cubicBezTo>
                    <a:pt x="3275" y="822"/>
                    <a:pt x="2811" y="584"/>
                    <a:pt x="2394" y="393"/>
                  </a:cubicBezTo>
                  <a:cubicBezTo>
                    <a:pt x="1977" y="191"/>
                    <a:pt x="1608" y="72"/>
                    <a:pt x="1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70"/>
            <p:cNvSpPr/>
            <p:nvPr/>
          </p:nvSpPr>
          <p:spPr>
            <a:xfrm>
              <a:off x="287783" y="2541706"/>
              <a:ext cx="288991" cy="606989"/>
            </a:xfrm>
            <a:custGeom>
              <a:avLst/>
              <a:gdLst/>
              <a:ahLst/>
              <a:cxnLst/>
              <a:rect l="l" t="t" r="r" b="b"/>
              <a:pathLst>
                <a:path w="6406" h="13455" extrusionOk="0">
                  <a:moveTo>
                    <a:pt x="3275" y="0"/>
                  </a:moveTo>
                  <a:cubicBezTo>
                    <a:pt x="2798" y="250"/>
                    <a:pt x="1989" y="988"/>
                    <a:pt x="1322" y="2143"/>
                  </a:cubicBezTo>
                  <a:cubicBezTo>
                    <a:pt x="1322" y="2143"/>
                    <a:pt x="1524" y="2381"/>
                    <a:pt x="1739" y="2608"/>
                  </a:cubicBezTo>
                  <a:cubicBezTo>
                    <a:pt x="1941" y="2834"/>
                    <a:pt x="2155" y="3072"/>
                    <a:pt x="2155" y="3072"/>
                  </a:cubicBezTo>
                  <a:lnTo>
                    <a:pt x="1620" y="2834"/>
                  </a:lnTo>
                  <a:lnTo>
                    <a:pt x="1084" y="2596"/>
                  </a:lnTo>
                  <a:cubicBezTo>
                    <a:pt x="441" y="3846"/>
                    <a:pt x="0" y="5465"/>
                    <a:pt x="119" y="7263"/>
                  </a:cubicBezTo>
                  <a:cubicBezTo>
                    <a:pt x="155" y="7918"/>
                    <a:pt x="262" y="8525"/>
                    <a:pt x="393" y="9096"/>
                  </a:cubicBezTo>
                  <a:lnTo>
                    <a:pt x="1905" y="9751"/>
                  </a:lnTo>
                  <a:lnTo>
                    <a:pt x="631" y="9966"/>
                  </a:lnTo>
                  <a:cubicBezTo>
                    <a:pt x="1012" y="11073"/>
                    <a:pt x="1500" y="11942"/>
                    <a:pt x="1905" y="12537"/>
                  </a:cubicBezTo>
                  <a:cubicBezTo>
                    <a:pt x="2096" y="12835"/>
                    <a:pt x="2274" y="13061"/>
                    <a:pt x="2405" y="13216"/>
                  </a:cubicBezTo>
                  <a:cubicBezTo>
                    <a:pt x="2524" y="13371"/>
                    <a:pt x="2608" y="13454"/>
                    <a:pt x="2608" y="13454"/>
                  </a:cubicBezTo>
                  <a:lnTo>
                    <a:pt x="3775" y="13311"/>
                  </a:lnTo>
                  <a:lnTo>
                    <a:pt x="4929" y="13156"/>
                  </a:lnTo>
                  <a:cubicBezTo>
                    <a:pt x="4929" y="13156"/>
                    <a:pt x="5072" y="12942"/>
                    <a:pt x="5251" y="12537"/>
                  </a:cubicBezTo>
                  <a:cubicBezTo>
                    <a:pt x="5430" y="12133"/>
                    <a:pt x="5668" y="11549"/>
                    <a:pt x="5858" y="10835"/>
                  </a:cubicBezTo>
                  <a:lnTo>
                    <a:pt x="5858" y="10835"/>
                  </a:lnTo>
                  <a:lnTo>
                    <a:pt x="4918" y="10918"/>
                  </a:lnTo>
                  <a:lnTo>
                    <a:pt x="6037" y="10239"/>
                  </a:lnTo>
                  <a:cubicBezTo>
                    <a:pt x="6263" y="9287"/>
                    <a:pt x="6406" y="8168"/>
                    <a:pt x="6370" y="6918"/>
                  </a:cubicBezTo>
                  <a:cubicBezTo>
                    <a:pt x="6323" y="5941"/>
                    <a:pt x="6120" y="5036"/>
                    <a:pt x="5858" y="4215"/>
                  </a:cubicBezTo>
                  <a:lnTo>
                    <a:pt x="4727" y="4382"/>
                  </a:lnTo>
                  <a:cubicBezTo>
                    <a:pt x="4727" y="4382"/>
                    <a:pt x="4965" y="4203"/>
                    <a:pt x="5191" y="4024"/>
                  </a:cubicBezTo>
                  <a:cubicBezTo>
                    <a:pt x="5430" y="3846"/>
                    <a:pt x="5656" y="3667"/>
                    <a:pt x="5656" y="3667"/>
                  </a:cubicBezTo>
                  <a:cubicBezTo>
                    <a:pt x="5299" y="2750"/>
                    <a:pt x="4846" y="1965"/>
                    <a:pt x="4418" y="1345"/>
                  </a:cubicBezTo>
                  <a:cubicBezTo>
                    <a:pt x="3989" y="714"/>
                    <a:pt x="3584" y="238"/>
                    <a:pt x="32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70"/>
            <p:cNvSpPr/>
            <p:nvPr/>
          </p:nvSpPr>
          <p:spPr>
            <a:xfrm>
              <a:off x="1938373" y="2710248"/>
              <a:ext cx="407185" cy="802055"/>
            </a:xfrm>
            <a:custGeom>
              <a:avLst/>
              <a:gdLst/>
              <a:ahLst/>
              <a:cxnLst/>
              <a:rect l="l" t="t" r="r" b="b"/>
              <a:pathLst>
                <a:path w="9026" h="17779" extrusionOk="0">
                  <a:moveTo>
                    <a:pt x="4637" y="1"/>
                  </a:moveTo>
                  <a:cubicBezTo>
                    <a:pt x="2561" y="1"/>
                    <a:pt x="1306" y="3393"/>
                    <a:pt x="1512" y="7861"/>
                  </a:cubicBezTo>
                  <a:cubicBezTo>
                    <a:pt x="1727" y="12504"/>
                    <a:pt x="0" y="17279"/>
                    <a:pt x="0" y="17279"/>
                  </a:cubicBezTo>
                  <a:lnTo>
                    <a:pt x="572" y="17779"/>
                  </a:lnTo>
                  <a:cubicBezTo>
                    <a:pt x="9025" y="8682"/>
                    <a:pt x="7084" y="288"/>
                    <a:pt x="4870" y="15"/>
                  </a:cubicBezTo>
                  <a:cubicBezTo>
                    <a:pt x="4791" y="5"/>
                    <a:pt x="4714" y="1"/>
                    <a:pt x="46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70"/>
            <p:cNvSpPr/>
            <p:nvPr/>
          </p:nvSpPr>
          <p:spPr>
            <a:xfrm>
              <a:off x="1964132" y="3002536"/>
              <a:ext cx="155819" cy="479140"/>
            </a:xfrm>
            <a:custGeom>
              <a:avLst/>
              <a:gdLst/>
              <a:ahLst/>
              <a:cxnLst/>
              <a:rect l="l" t="t" r="r" b="b"/>
              <a:pathLst>
                <a:path w="3454" h="10621" extrusionOk="0">
                  <a:moveTo>
                    <a:pt x="3239" y="1"/>
                  </a:moveTo>
                  <a:cubicBezTo>
                    <a:pt x="3120" y="5489"/>
                    <a:pt x="25" y="10478"/>
                    <a:pt x="1" y="10526"/>
                  </a:cubicBezTo>
                  <a:lnTo>
                    <a:pt x="179" y="10621"/>
                  </a:lnTo>
                  <a:cubicBezTo>
                    <a:pt x="203" y="10585"/>
                    <a:pt x="3334" y="5549"/>
                    <a:pt x="34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70"/>
            <p:cNvSpPr/>
            <p:nvPr/>
          </p:nvSpPr>
          <p:spPr>
            <a:xfrm>
              <a:off x="1938373" y="3251875"/>
              <a:ext cx="543606" cy="263683"/>
            </a:xfrm>
            <a:custGeom>
              <a:avLst/>
              <a:gdLst/>
              <a:ahLst/>
              <a:cxnLst/>
              <a:rect l="l" t="t" r="r" b="b"/>
              <a:pathLst>
                <a:path w="12050" h="5845" extrusionOk="0">
                  <a:moveTo>
                    <a:pt x="9375" y="1"/>
                  </a:moveTo>
                  <a:cubicBezTo>
                    <a:pt x="7096" y="1"/>
                    <a:pt x="3456" y="1297"/>
                    <a:pt x="0" y="5499"/>
                  </a:cubicBezTo>
                  <a:lnTo>
                    <a:pt x="393" y="5844"/>
                  </a:lnTo>
                  <a:cubicBezTo>
                    <a:pt x="393" y="5844"/>
                    <a:pt x="3477" y="4237"/>
                    <a:pt x="6644" y="3951"/>
                  </a:cubicBezTo>
                  <a:cubicBezTo>
                    <a:pt x="9811" y="3665"/>
                    <a:pt x="12049" y="2439"/>
                    <a:pt x="11656" y="951"/>
                  </a:cubicBezTo>
                  <a:cubicBezTo>
                    <a:pt x="11515" y="414"/>
                    <a:pt x="10662" y="1"/>
                    <a:pt x="9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70"/>
            <p:cNvSpPr/>
            <p:nvPr/>
          </p:nvSpPr>
          <p:spPr>
            <a:xfrm>
              <a:off x="1957140" y="3345756"/>
              <a:ext cx="313757" cy="152074"/>
            </a:xfrm>
            <a:custGeom>
              <a:avLst/>
              <a:gdLst/>
              <a:ahLst/>
              <a:cxnLst/>
              <a:rect l="l" t="t" r="r" b="b"/>
              <a:pathLst>
                <a:path w="6955" h="3371" extrusionOk="0">
                  <a:moveTo>
                    <a:pt x="6930" y="1"/>
                  </a:moveTo>
                  <a:cubicBezTo>
                    <a:pt x="3156" y="596"/>
                    <a:pt x="37" y="3180"/>
                    <a:pt x="1" y="3215"/>
                  </a:cubicBezTo>
                  <a:lnTo>
                    <a:pt x="132" y="3370"/>
                  </a:lnTo>
                  <a:cubicBezTo>
                    <a:pt x="168" y="3346"/>
                    <a:pt x="3263" y="798"/>
                    <a:pt x="6954" y="203"/>
                  </a:cubicBezTo>
                  <a:lnTo>
                    <a:pt x="69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70"/>
            <p:cNvSpPr/>
            <p:nvPr/>
          </p:nvSpPr>
          <p:spPr>
            <a:xfrm>
              <a:off x="2115080" y="3472523"/>
              <a:ext cx="470568" cy="302840"/>
            </a:xfrm>
            <a:custGeom>
              <a:avLst/>
              <a:gdLst/>
              <a:ahLst/>
              <a:cxnLst/>
              <a:rect l="l" t="t" r="r" b="b"/>
              <a:pathLst>
                <a:path w="10431" h="6713" extrusionOk="0">
                  <a:moveTo>
                    <a:pt x="7779" y="1"/>
                  </a:moveTo>
                  <a:cubicBezTo>
                    <a:pt x="7575" y="1"/>
                    <a:pt x="7368" y="4"/>
                    <a:pt x="7156" y="12"/>
                  </a:cubicBezTo>
                  <a:cubicBezTo>
                    <a:pt x="5930" y="60"/>
                    <a:pt x="4572" y="298"/>
                    <a:pt x="3144" y="917"/>
                  </a:cubicBezTo>
                  <a:cubicBezTo>
                    <a:pt x="1727" y="1548"/>
                    <a:pt x="953" y="2679"/>
                    <a:pt x="524" y="3680"/>
                  </a:cubicBezTo>
                  <a:cubicBezTo>
                    <a:pt x="96" y="4668"/>
                    <a:pt x="0" y="5501"/>
                    <a:pt x="0" y="5501"/>
                  </a:cubicBezTo>
                  <a:cubicBezTo>
                    <a:pt x="0" y="5501"/>
                    <a:pt x="655" y="6061"/>
                    <a:pt x="1691" y="6418"/>
                  </a:cubicBezTo>
                  <a:cubicBezTo>
                    <a:pt x="2190" y="6588"/>
                    <a:pt x="2777" y="6712"/>
                    <a:pt x="3418" y="6712"/>
                  </a:cubicBezTo>
                  <a:cubicBezTo>
                    <a:pt x="4124" y="6712"/>
                    <a:pt x="4893" y="6562"/>
                    <a:pt x="5680" y="6156"/>
                  </a:cubicBezTo>
                  <a:cubicBezTo>
                    <a:pt x="7168" y="5382"/>
                    <a:pt x="8263" y="4311"/>
                    <a:pt x="9013" y="3227"/>
                  </a:cubicBezTo>
                  <a:cubicBezTo>
                    <a:pt x="9775" y="2144"/>
                    <a:pt x="10192" y="1024"/>
                    <a:pt x="10430" y="167"/>
                  </a:cubicBezTo>
                  <a:cubicBezTo>
                    <a:pt x="9679" y="88"/>
                    <a:pt x="8779" y="1"/>
                    <a:pt x="77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70"/>
            <p:cNvSpPr/>
            <p:nvPr/>
          </p:nvSpPr>
          <p:spPr>
            <a:xfrm>
              <a:off x="2114539" y="3525712"/>
              <a:ext cx="396990" cy="196600"/>
            </a:xfrm>
            <a:custGeom>
              <a:avLst/>
              <a:gdLst/>
              <a:ahLst/>
              <a:cxnLst/>
              <a:rect l="l" t="t" r="r" b="b"/>
              <a:pathLst>
                <a:path w="8800" h="4358" extrusionOk="0">
                  <a:moveTo>
                    <a:pt x="8763" y="0"/>
                  </a:moveTo>
                  <a:cubicBezTo>
                    <a:pt x="8763" y="0"/>
                    <a:pt x="8632" y="72"/>
                    <a:pt x="8406" y="203"/>
                  </a:cubicBezTo>
                  <a:cubicBezTo>
                    <a:pt x="8168" y="334"/>
                    <a:pt x="7847" y="536"/>
                    <a:pt x="7442" y="750"/>
                  </a:cubicBezTo>
                  <a:cubicBezTo>
                    <a:pt x="6656" y="1203"/>
                    <a:pt x="5561" y="1762"/>
                    <a:pt x="4465" y="2298"/>
                  </a:cubicBezTo>
                  <a:cubicBezTo>
                    <a:pt x="3358" y="2834"/>
                    <a:pt x="2251" y="3346"/>
                    <a:pt x="1405" y="3703"/>
                  </a:cubicBezTo>
                  <a:cubicBezTo>
                    <a:pt x="560" y="4072"/>
                    <a:pt x="0" y="4298"/>
                    <a:pt x="0" y="4298"/>
                  </a:cubicBezTo>
                  <a:lnTo>
                    <a:pt x="24" y="4358"/>
                  </a:lnTo>
                  <a:cubicBezTo>
                    <a:pt x="24" y="4358"/>
                    <a:pt x="596" y="4132"/>
                    <a:pt x="1429" y="3763"/>
                  </a:cubicBezTo>
                  <a:cubicBezTo>
                    <a:pt x="2263" y="3394"/>
                    <a:pt x="3382" y="2893"/>
                    <a:pt x="4477" y="2358"/>
                  </a:cubicBezTo>
                  <a:cubicBezTo>
                    <a:pt x="5573" y="1822"/>
                    <a:pt x="6668" y="1262"/>
                    <a:pt x="7466" y="810"/>
                  </a:cubicBezTo>
                  <a:cubicBezTo>
                    <a:pt x="7870" y="596"/>
                    <a:pt x="8216" y="393"/>
                    <a:pt x="8442" y="262"/>
                  </a:cubicBezTo>
                  <a:cubicBezTo>
                    <a:pt x="8656" y="131"/>
                    <a:pt x="8799" y="60"/>
                    <a:pt x="8799" y="60"/>
                  </a:cubicBezTo>
                  <a:lnTo>
                    <a:pt x="87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70"/>
            <p:cNvSpPr/>
            <p:nvPr/>
          </p:nvSpPr>
          <p:spPr>
            <a:xfrm>
              <a:off x="2387923" y="3516554"/>
              <a:ext cx="25308" cy="77954"/>
            </a:xfrm>
            <a:custGeom>
              <a:avLst/>
              <a:gdLst/>
              <a:ahLst/>
              <a:cxnLst/>
              <a:rect l="l" t="t" r="r" b="b"/>
              <a:pathLst>
                <a:path w="561" h="1728" extrusionOk="0">
                  <a:moveTo>
                    <a:pt x="501" y="1"/>
                  </a:moveTo>
                  <a:cubicBezTo>
                    <a:pt x="215" y="537"/>
                    <a:pt x="84" y="953"/>
                    <a:pt x="36" y="1251"/>
                  </a:cubicBezTo>
                  <a:cubicBezTo>
                    <a:pt x="1" y="1549"/>
                    <a:pt x="25" y="1715"/>
                    <a:pt x="25" y="1727"/>
                  </a:cubicBezTo>
                  <a:lnTo>
                    <a:pt x="84" y="1715"/>
                  </a:lnTo>
                  <a:cubicBezTo>
                    <a:pt x="84" y="1715"/>
                    <a:pt x="72" y="1668"/>
                    <a:pt x="72" y="1596"/>
                  </a:cubicBezTo>
                  <a:cubicBezTo>
                    <a:pt x="72" y="1513"/>
                    <a:pt x="72" y="1406"/>
                    <a:pt x="96" y="1251"/>
                  </a:cubicBezTo>
                  <a:cubicBezTo>
                    <a:pt x="144" y="953"/>
                    <a:pt x="275" y="537"/>
                    <a:pt x="560" y="37"/>
                  </a:cubicBezTo>
                  <a:lnTo>
                    <a:pt x="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70"/>
            <p:cNvSpPr/>
            <p:nvPr/>
          </p:nvSpPr>
          <p:spPr>
            <a:xfrm>
              <a:off x="2318088" y="3629381"/>
              <a:ext cx="90857" cy="33879"/>
            </a:xfrm>
            <a:custGeom>
              <a:avLst/>
              <a:gdLst/>
              <a:ahLst/>
              <a:cxnLst/>
              <a:rect l="l" t="t" r="r" b="b"/>
              <a:pathLst>
                <a:path w="2014" h="751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48"/>
                    <a:pt x="144" y="203"/>
                    <a:pt x="453" y="357"/>
                  </a:cubicBezTo>
                  <a:cubicBezTo>
                    <a:pt x="787" y="524"/>
                    <a:pt x="1275" y="703"/>
                    <a:pt x="2013" y="750"/>
                  </a:cubicBezTo>
                  <a:lnTo>
                    <a:pt x="2013" y="691"/>
                  </a:lnTo>
                  <a:cubicBezTo>
                    <a:pt x="1287" y="643"/>
                    <a:pt x="799" y="465"/>
                    <a:pt x="489" y="298"/>
                  </a:cubicBezTo>
                  <a:cubicBezTo>
                    <a:pt x="322" y="226"/>
                    <a:pt x="215" y="155"/>
                    <a:pt x="144" y="95"/>
                  </a:cubicBezTo>
                  <a:cubicBezTo>
                    <a:pt x="72" y="48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70"/>
            <p:cNvSpPr/>
            <p:nvPr/>
          </p:nvSpPr>
          <p:spPr>
            <a:xfrm>
              <a:off x="2184915" y="3690058"/>
              <a:ext cx="103172" cy="41955"/>
            </a:xfrm>
            <a:custGeom>
              <a:avLst/>
              <a:gdLst/>
              <a:ahLst/>
              <a:cxnLst/>
              <a:rect l="l" t="t" r="r" b="b"/>
              <a:pathLst>
                <a:path w="2287" h="930" extrusionOk="0">
                  <a:moveTo>
                    <a:pt x="48" y="1"/>
                  </a:moveTo>
                  <a:lnTo>
                    <a:pt x="0" y="48"/>
                  </a:lnTo>
                  <a:cubicBezTo>
                    <a:pt x="12" y="60"/>
                    <a:pt x="167" y="239"/>
                    <a:pt x="524" y="429"/>
                  </a:cubicBezTo>
                  <a:cubicBezTo>
                    <a:pt x="881" y="620"/>
                    <a:pt x="1441" y="846"/>
                    <a:pt x="2274" y="929"/>
                  </a:cubicBezTo>
                  <a:lnTo>
                    <a:pt x="2286" y="870"/>
                  </a:lnTo>
                  <a:cubicBezTo>
                    <a:pt x="1453" y="786"/>
                    <a:pt x="905" y="560"/>
                    <a:pt x="548" y="370"/>
                  </a:cubicBezTo>
                  <a:cubicBezTo>
                    <a:pt x="369" y="286"/>
                    <a:pt x="238" y="191"/>
                    <a:pt x="167" y="120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70"/>
            <p:cNvSpPr/>
            <p:nvPr/>
          </p:nvSpPr>
          <p:spPr>
            <a:xfrm>
              <a:off x="2240765" y="3551471"/>
              <a:ext cx="41955" cy="114450"/>
            </a:xfrm>
            <a:custGeom>
              <a:avLst/>
              <a:gdLst/>
              <a:ahLst/>
              <a:cxnLst/>
              <a:rect l="l" t="t" r="r" b="b"/>
              <a:pathLst>
                <a:path w="930" h="2537" extrusionOk="0">
                  <a:moveTo>
                    <a:pt x="870" y="1"/>
                  </a:moveTo>
                  <a:cubicBezTo>
                    <a:pt x="393" y="763"/>
                    <a:pt x="179" y="1394"/>
                    <a:pt x="84" y="1822"/>
                  </a:cubicBezTo>
                  <a:cubicBezTo>
                    <a:pt x="0" y="2263"/>
                    <a:pt x="24" y="2525"/>
                    <a:pt x="24" y="2537"/>
                  </a:cubicBezTo>
                  <a:lnTo>
                    <a:pt x="96" y="2525"/>
                  </a:lnTo>
                  <a:lnTo>
                    <a:pt x="96" y="2346"/>
                  </a:lnTo>
                  <a:cubicBezTo>
                    <a:pt x="96" y="2227"/>
                    <a:pt x="119" y="2061"/>
                    <a:pt x="155" y="1834"/>
                  </a:cubicBezTo>
                  <a:cubicBezTo>
                    <a:pt x="250" y="1406"/>
                    <a:pt x="453" y="775"/>
                    <a:pt x="929" y="36"/>
                  </a:cubicBezTo>
                  <a:lnTo>
                    <a:pt x="8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70"/>
            <p:cNvSpPr/>
            <p:nvPr/>
          </p:nvSpPr>
          <p:spPr>
            <a:xfrm>
              <a:off x="2438946" y="3567080"/>
              <a:ext cx="54857" cy="18271"/>
            </a:xfrm>
            <a:custGeom>
              <a:avLst/>
              <a:gdLst/>
              <a:ahLst/>
              <a:cxnLst/>
              <a:rect l="l" t="t" r="r" b="b"/>
              <a:pathLst>
                <a:path w="1216" h="405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60"/>
                    <a:pt x="84" y="131"/>
                    <a:pt x="275" y="202"/>
                  </a:cubicBezTo>
                  <a:cubicBezTo>
                    <a:pt x="465" y="298"/>
                    <a:pt x="763" y="381"/>
                    <a:pt x="1215" y="405"/>
                  </a:cubicBezTo>
                  <a:lnTo>
                    <a:pt x="1215" y="345"/>
                  </a:lnTo>
                  <a:cubicBezTo>
                    <a:pt x="799" y="345"/>
                    <a:pt x="501" y="250"/>
                    <a:pt x="310" y="167"/>
                  </a:cubicBezTo>
                  <a:cubicBezTo>
                    <a:pt x="132" y="95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70"/>
            <p:cNvSpPr/>
            <p:nvPr/>
          </p:nvSpPr>
          <p:spPr>
            <a:xfrm>
              <a:off x="2094148" y="3724344"/>
              <a:ext cx="372268" cy="287186"/>
            </a:xfrm>
            <a:custGeom>
              <a:avLst/>
              <a:gdLst/>
              <a:ahLst/>
              <a:cxnLst/>
              <a:rect l="l" t="t" r="r" b="b"/>
              <a:pathLst>
                <a:path w="8252" h="6366" extrusionOk="0">
                  <a:moveTo>
                    <a:pt x="2487" y="1"/>
                  </a:moveTo>
                  <a:cubicBezTo>
                    <a:pt x="1342" y="1"/>
                    <a:pt x="464" y="395"/>
                    <a:pt x="464" y="395"/>
                  </a:cubicBezTo>
                  <a:cubicBezTo>
                    <a:pt x="464" y="395"/>
                    <a:pt x="0" y="3193"/>
                    <a:pt x="2191" y="4777"/>
                  </a:cubicBezTo>
                  <a:cubicBezTo>
                    <a:pt x="4011" y="6096"/>
                    <a:pt x="5938" y="6365"/>
                    <a:pt x="7398" y="6365"/>
                  </a:cubicBezTo>
                  <a:cubicBezTo>
                    <a:pt x="7705" y="6365"/>
                    <a:pt x="7991" y="6353"/>
                    <a:pt x="8251" y="6337"/>
                  </a:cubicBezTo>
                  <a:cubicBezTo>
                    <a:pt x="7906" y="4848"/>
                    <a:pt x="7239" y="2586"/>
                    <a:pt x="5144" y="907"/>
                  </a:cubicBezTo>
                  <a:cubicBezTo>
                    <a:pt x="4272" y="205"/>
                    <a:pt x="3310" y="1"/>
                    <a:pt x="2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70"/>
            <p:cNvSpPr/>
            <p:nvPr/>
          </p:nvSpPr>
          <p:spPr>
            <a:xfrm>
              <a:off x="2114539" y="3741623"/>
              <a:ext cx="293321" cy="225111"/>
            </a:xfrm>
            <a:custGeom>
              <a:avLst/>
              <a:gdLst/>
              <a:ahLst/>
              <a:cxnLst/>
              <a:rect l="l" t="t" r="r" b="b"/>
              <a:pathLst>
                <a:path w="6502" h="4990" extrusionOk="0">
                  <a:moveTo>
                    <a:pt x="24" y="1"/>
                  </a:moveTo>
                  <a:lnTo>
                    <a:pt x="0" y="36"/>
                  </a:lnTo>
                  <a:lnTo>
                    <a:pt x="6466" y="4989"/>
                  </a:lnTo>
                  <a:lnTo>
                    <a:pt x="6501" y="4942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70"/>
            <p:cNvSpPr/>
            <p:nvPr/>
          </p:nvSpPr>
          <p:spPr>
            <a:xfrm>
              <a:off x="2315426" y="3883097"/>
              <a:ext cx="67173" cy="13804"/>
            </a:xfrm>
            <a:custGeom>
              <a:avLst/>
              <a:gdLst/>
              <a:ahLst/>
              <a:cxnLst/>
              <a:rect l="l" t="t" r="r" b="b"/>
              <a:pathLst>
                <a:path w="1489" h="306" extrusionOk="0">
                  <a:moveTo>
                    <a:pt x="1093" y="1"/>
                  </a:moveTo>
                  <a:cubicBezTo>
                    <a:pt x="781" y="1"/>
                    <a:pt x="541" y="40"/>
                    <a:pt x="369" y="91"/>
                  </a:cubicBezTo>
                  <a:cubicBezTo>
                    <a:pt x="119" y="163"/>
                    <a:pt x="12" y="258"/>
                    <a:pt x="0" y="258"/>
                  </a:cubicBezTo>
                  <a:lnTo>
                    <a:pt x="36" y="305"/>
                  </a:lnTo>
                  <a:lnTo>
                    <a:pt x="131" y="258"/>
                  </a:lnTo>
                  <a:cubicBezTo>
                    <a:pt x="191" y="222"/>
                    <a:pt x="274" y="186"/>
                    <a:pt x="393" y="151"/>
                  </a:cubicBezTo>
                  <a:cubicBezTo>
                    <a:pt x="565" y="99"/>
                    <a:pt x="798" y="60"/>
                    <a:pt x="1103" y="60"/>
                  </a:cubicBezTo>
                  <a:cubicBezTo>
                    <a:pt x="1221" y="60"/>
                    <a:pt x="1349" y="66"/>
                    <a:pt x="1489" y="79"/>
                  </a:cubicBezTo>
                  <a:lnTo>
                    <a:pt x="1489" y="20"/>
                  </a:lnTo>
                  <a:cubicBezTo>
                    <a:pt x="1346" y="6"/>
                    <a:pt x="1214" y="1"/>
                    <a:pt x="10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70"/>
            <p:cNvSpPr/>
            <p:nvPr/>
          </p:nvSpPr>
          <p:spPr>
            <a:xfrm>
              <a:off x="2258494" y="3854405"/>
              <a:ext cx="14526" cy="80075"/>
            </a:xfrm>
            <a:custGeom>
              <a:avLst/>
              <a:gdLst/>
              <a:ahLst/>
              <a:cxnLst/>
              <a:rect l="l" t="t" r="r" b="b"/>
              <a:pathLst>
                <a:path w="322" h="1775" extrusionOk="0">
                  <a:moveTo>
                    <a:pt x="72" y="1"/>
                  </a:moveTo>
                  <a:cubicBezTo>
                    <a:pt x="72" y="13"/>
                    <a:pt x="0" y="179"/>
                    <a:pt x="0" y="477"/>
                  </a:cubicBezTo>
                  <a:cubicBezTo>
                    <a:pt x="0" y="775"/>
                    <a:pt x="48" y="1203"/>
                    <a:pt x="274" y="1775"/>
                  </a:cubicBezTo>
                  <a:lnTo>
                    <a:pt x="322" y="1763"/>
                  </a:lnTo>
                  <a:cubicBezTo>
                    <a:pt x="96" y="1203"/>
                    <a:pt x="48" y="775"/>
                    <a:pt x="48" y="477"/>
                  </a:cubicBezTo>
                  <a:cubicBezTo>
                    <a:pt x="48" y="334"/>
                    <a:pt x="60" y="215"/>
                    <a:pt x="84" y="132"/>
                  </a:cubicBezTo>
                  <a:cubicBezTo>
                    <a:pt x="96" y="60"/>
                    <a:pt x="107" y="13"/>
                    <a:pt x="107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70"/>
            <p:cNvSpPr/>
            <p:nvPr/>
          </p:nvSpPr>
          <p:spPr>
            <a:xfrm>
              <a:off x="2161276" y="3781367"/>
              <a:ext cx="16150" cy="91353"/>
            </a:xfrm>
            <a:custGeom>
              <a:avLst/>
              <a:gdLst/>
              <a:ahLst/>
              <a:cxnLst/>
              <a:rect l="l" t="t" r="r" b="b"/>
              <a:pathLst>
                <a:path w="358" h="2025" extrusionOk="0">
                  <a:moveTo>
                    <a:pt x="72" y="1"/>
                  </a:moveTo>
                  <a:cubicBezTo>
                    <a:pt x="72" y="1"/>
                    <a:pt x="24" y="191"/>
                    <a:pt x="0" y="536"/>
                  </a:cubicBezTo>
                  <a:cubicBezTo>
                    <a:pt x="0" y="882"/>
                    <a:pt x="60" y="1382"/>
                    <a:pt x="310" y="2025"/>
                  </a:cubicBezTo>
                  <a:lnTo>
                    <a:pt x="357" y="2013"/>
                  </a:lnTo>
                  <a:cubicBezTo>
                    <a:pt x="119" y="1370"/>
                    <a:pt x="60" y="882"/>
                    <a:pt x="60" y="536"/>
                  </a:cubicBezTo>
                  <a:cubicBezTo>
                    <a:pt x="60" y="358"/>
                    <a:pt x="72" y="239"/>
                    <a:pt x="96" y="144"/>
                  </a:cubicBezTo>
                  <a:cubicBezTo>
                    <a:pt x="107" y="60"/>
                    <a:pt x="119" y="13"/>
                    <a:pt x="119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70"/>
            <p:cNvSpPr/>
            <p:nvPr/>
          </p:nvSpPr>
          <p:spPr>
            <a:xfrm>
              <a:off x="2206930" y="3795397"/>
              <a:ext cx="99383" cy="18767"/>
            </a:xfrm>
            <a:custGeom>
              <a:avLst/>
              <a:gdLst/>
              <a:ahLst/>
              <a:cxnLst/>
              <a:rect l="l" t="t" r="r" b="b"/>
              <a:pathLst>
                <a:path w="2203" h="416" extrusionOk="0">
                  <a:moveTo>
                    <a:pt x="1611" y="1"/>
                  </a:moveTo>
                  <a:cubicBezTo>
                    <a:pt x="1164" y="1"/>
                    <a:pt x="814" y="62"/>
                    <a:pt x="560" y="130"/>
                  </a:cubicBezTo>
                  <a:cubicBezTo>
                    <a:pt x="203" y="237"/>
                    <a:pt x="24" y="356"/>
                    <a:pt x="0" y="368"/>
                  </a:cubicBezTo>
                  <a:lnTo>
                    <a:pt x="36" y="416"/>
                  </a:lnTo>
                  <a:cubicBezTo>
                    <a:pt x="36" y="416"/>
                    <a:pt x="84" y="392"/>
                    <a:pt x="167" y="344"/>
                  </a:cubicBezTo>
                  <a:cubicBezTo>
                    <a:pt x="262" y="297"/>
                    <a:pt x="393" y="237"/>
                    <a:pt x="572" y="190"/>
                  </a:cubicBezTo>
                  <a:cubicBezTo>
                    <a:pt x="826" y="122"/>
                    <a:pt x="1170" y="60"/>
                    <a:pt x="1614" y="60"/>
                  </a:cubicBezTo>
                  <a:cubicBezTo>
                    <a:pt x="1794" y="60"/>
                    <a:pt x="1990" y="70"/>
                    <a:pt x="2203" y="94"/>
                  </a:cubicBezTo>
                  <a:lnTo>
                    <a:pt x="2203" y="35"/>
                  </a:lnTo>
                  <a:cubicBezTo>
                    <a:pt x="1990" y="11"/>
                    <a:pt x="1793" y="1"/>
                    <a:pt x="16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0"/>
            <p:cNvSpPr/>
            <p:nvPr/>
          </p:nvSpPr>
          <p:spPr>
            <a:xfrm>
              <a:off x="2350344" y="3923699"/>
              <a:ext cx="9158" cy="47864"/>
            </a:xfrm>
            <a:custGeom>
              <a:avLst/>
              <a:gdLst/>
              <a:ahLst/>
              <a:cxnLst/>
              <a:rect l="l" t="t" r="r" b="b"/>
              <a:pathLst>
                <a:path w="203" h="1061" extrusionOk="0">
                  <a:moveTo>
                    <a:pt x="24" y="1"/>
                  </a:moveTo>
                  <a:cubicBezTo>
                    <a:pt x="24" y="1"/>
                    <a:pt x="0" y="96"/>
                    <a:pt x="0" y="287"/>
                  </a:cubicBezTo>
                  <a:cubicBezTo>
                    <a:pt x="0" y="465"/>
                    <a:pt x="24" y="715"/>
                    <a:pt x="155" y="1060"/>
                  </a:cubicBezTo>
                  <a:lnTo>
                    <a:pt x="203" y="1037"/>
                  </a:lnTo>
                  <a:cubicBezTo>
                    <a:pt x="72" y="715"/>
                    <a:pt x="36" y="465"/>
                    <a:pt x="36" y="287"/>
                  </a:cubicBezTo>
                  <a:cubicBezTo>
                    <a:pt x="36" y="108"/>
                    <a:pt x="72" y="13"/>
                    <a:pt x="72" y="13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70"/>
            <p:cNvSpPr/>
            <p:nvPr/>
          </p:nvSpPr>
          <p:spPr>
            <a:xfrm>
              <a:off x="-361617" y="4674334"/>
              <a:ext cx="204134" cy="277622"/>
            </a:xfrm>
            <a:custGeom>
              <a:avLst/>
              <a:gdLst/>
              <a:ahLst/>
              <a:cxnLst/>
              <a:rect l="l" t="t" r="r" b="b"/>
              <a:pathLst>
                <a:path w="4525" h="6154" extrusionOk="0">
                  <a:moveTo>
                    <a:pt x="2067" y="0"/>
                  </a:moveTo>
                  <a:cubicBezTo>
                    <a:pt x="1995" y="0"/>
                    <a:pt x="1876" y="24"/>
                    <a:pt x="1679" y="114"/>
                  </a:cubicBezTo>
                  <a:cubicBezTo>
                    <a:pt x="1263" y="316"/>
                    <a:pt x="298" y="1590"/>
                    <a:pt x="1" y="2257"/>
                  </a:cubicBezTo>
                  <a:cubicBezTo>
                    <a:pt x="1" y="2257"/>
                    <a:pt x="572" y="2781"/>
                    <a:pt x="965" y="3007"/>
                  </a:cubicBezTo>
                  <a:cubicBezTo>
                    <a:pt x="965" y="3007"/>
                    <a:pt x="1322" y="2709"/>
                    <a:pt x="1537" y="2602"/>
                  </a:cubicBezTo>
                  <a:lnTo>
                    <a:pt x="1537" y="2602"/>
                  </a:lnTo>
                  <a:cubicBezTo>
                    <a:pt x="1537" y="2602"/>
                    <a:pt x="1548" y="3852"/>
                    <a:pt x="1394" y="4579"/>
                  </a:cubicBezTo>
                  <a:cubicBezTo>
                    <a:pt x="1251" y="5329"/>
                    <a:pt x="1084" y="5769"/>
                    <a:pt x="1084" y="5769"/>
                  </a:cubicBezTo>
                  <a:cubicBezTo>
                    <a:pt x="1084" y="5769"/>
                    <a:pt x="1890" y="6154"/>
                    <a:pt x="3058" y="6154"/>
                  </a:cubicBezTo>
                  <a:cubicBezTo>
                    <a:pt x="3373" y="6154"/>
                    <a:pt x="3714" y="6126"/>
                    <a:pt x="4073" y="6055"/>
                  </a:cubicBezTo>
                  <a:cubicBezTo>
                    <a:pt x="4073" y="6055"/>
                    <a:pt x="4084" y="4281"/>
                    <a:pt x="4144" y="3602"/>
                  </a:cubicBezTo>
                  <a:cubicBezTo>
                    <a:pt x="4215" y="2912"/>
                    <a:pt x="4525" y="2162"/>
                    <a:pt x="4346" y="1519"/>
                  </a:cubicBezTo>
                  <a:cubicBezTo>
                    <a:pt x="4168" y="876"/>
                    <a:pt x="3406" y="638"/>
                    <a:pt x="2799" y="19"/>
                  </a:cubicBezTo>
                  <a:lnTo>
                    <a:pt x="2168" y="30"/>
                  </a:lnTo>
                  <a:cubicBezTo>
                    <a:pt x="2168" y="30"/>
                    <a:pt x="2148" y="0"/>
                    <a:pt x="2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70"/>
            <p:cNvSpPr/>
            <p:nvPr/>
          </p:nvSpPr>
          <p:spPr>
            <a:xfrm>
              <a:off x="-307753" y="4552710"/>
              <a:ext cx="104616" cy="148736"/>
            </a:xfrm>
            <a:custGeom>
              <a:avLst/>
              <a:gdLst/>
              <a:ahLst/>
              <a:cxnLst/>
              <a:rect l="l" t="t" r="r" b="b"/>
              <a:pathLst>
                <a:path w="2319" h="3297" extrusionOk="0">
                  <a:moveTo>
                    <a:pt x="1404" y="1"/>
                  </a:moveTo>
                  <a:cubicBezTo>
                    <a:pt x="1118" y="1"/>
                    <a:pt x="803" y="188"/>
                    <a:pt x="640" y="536"/>
                  </a:cubicBezTo>
                  <a:cubicBezTo>
                    <a:pt x="438" y="941"/>
                    <a:pt x="426" y="1238"/>
                    <a:pt x="426" y="1369"/>
                  </a:cubicBezTo>
                  <a:cubicBezTo>
                    <a:pt x="395" y="1344"/>
                    <a:pt x="360" y="1326"/>
                    <a:pt x="318" y="1326"/>
                  </a:cubicBezTo>
                  <a:cubicBezTo>
                    <a:pt x="279" y="1326"/>
                    <a:pt x="233" y="1341"/>
                    <a:pt x="176" y="1381"/>
                  </a:cubicBezTo>
                  <a:cubicBezTo>
                    <a:pt x="0" y="1513"/>
                    <a:pt x="239" y="1927"/>
                    <a:pt x="510" y="1927"/>
                  </a:cubicBezTo>
                  <a:cubicBezTo>
                    <a:pt x="533" y="1927"/>
                    <a:pt x="557" y="1923"/>
                    <a:pt x="581" y="1917"/>
                  </a:cubicBezTo>
                  <a:cubicBezTo>
                    <a:pt x="652" y="2084"/>
                    <a:pt x="831" y="2238"/>
                    <a:pt x="831" y="2238"/>
                  </a:cubicBezTo>
                  <a:cubicBezTo>
                    <a:pt x="831" y="2619"/>
                    <a:pt x="902" y="2726"/>
                    <a:pt x="902" y="2726"/>
                  </a:cubicBezTo>
                  <a:cubicBezTo>
                    <a:pt x="1141" y="3016"/>
                    <a:pt x="1406" y="3296"/>
                    <a:pt x="1618" y="3296"/>
                  </a:cubicBezTo>
                  <a:cubicBezTo>
                    <a:pt x="1659" y="3296"/>
                    <a:pt x="1699" y="3286"/>
                    <a:pt x="1736" y="3262"/>
                  </a:cubicBezTo>
                  <a:cubicBezTo>
                    <a:pt x="1962" y="3107"/>
                    <a:pt x="1688" y="2905"/>
                    <a:pt x="1617" y="2786"/>
                  </a:cubicBezTo>
                  <a:cubicBezTo>
                    <a:pt x="1545" y="2667"/>
                    <a:pt x="1628" y="2607"/>
                    <a:pt x="1628" y="2607"/>
                  </a:cubicBezTo>
                  <a:cubicBezTo>
                    <a:pt x="2319" y="2500"/>
                    <a:pt x="2188" y="1107"/>
                    <a:pt x="2188" y="1107"/>
                  </a:cubicBezTo>
                  <a:cubicBezTo>
                    <a:pt x="2188" y="1107"/>
                    <a:pt x="2152" y="583"/>
                    <a:pt x="1855" y="214"/>
                  </a:cubicBezTo>
                  <a:cubicBezTo>
                    <a:pt x="1742" y="70"/>
                    <a:pt x="1578" y="1"/>
                    <a:pt x="14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70"/>
            <p:cNvSpPr/>
            <p:nvPr/>
          </p:nvSpPr>
          <p:spPr>
            <a:xfrm>
              <a:off x="-297692" y="4545176"/>
              <a:ext cx="89187" cy="75383"/>
            </a:xfrm>
            <a:custGeom>
              <a:avLst/>
              <a:gdLst/>
              <a:ahLst/>
              <a:cxnLst/>
              <a:rect l="l" t="t" r="r" b="b"/>
              <a:pathLst>
                <a:path w="1977" h="1671" extrusionOk="0">
                  <a:moveTo>
                    <a:pt x="655" y="0"/>
                  </a:moveTo>
                  <a:cubicBezTo>
                    <a:pt x="655" y="0"/>
                    <a:pt x="0" y="357"/>
                    <a:pt x="60" y="977"/>
                  </a:cubicBezTo>
                  <a:cubicBezTo>
                    <a:pt x="120" y="1596"/>
                    <a:pt x="298" y="1667"/>
                    <a:pt x="298" y="1667"/>
                  </a:cubicBezTo>
                  <a:cubicBezTo>
                    <a:pt x="311" y="1669"/>
                    <a:pt x="325" y="1671"/>
                    <a:pt x="340" y="1671"/>
                  </a:cubicBezTo>
                  <a:cubicBezTo>
                    <a:pt x="620" y="1671"/>
                    <a:pt x="1072" y="1250"/>
                    <a:pt x="1072" y="1250"/>
                  </a:cubicBezTo>
                  <a:lnTo>
                    <a:pt x="1072" y="1250"/>
                  </a:lnTo>
                  <a:cubicBezTo>
                    <a:pt x="1036" y="1334"/>
                    <a:pt x="917" y="1453"/>
                    <a:pt x="917" y="1453"/>
                  </a:cubicBezTo>
                  <a:cubicBezTo>
                    <a:pt x="1310" y="1310"/>
                    <a:pt x="1489" y="655"/>
                    <a:pt x="1489" y="655"/>
                  </a:cubicBezTo>
                  <a:cubicBezTo>
                    <a:pt x="1613" y="960"/>
                    <a:pt x="1851" y="1021"/>
                    <a:pt x="1941" y="1021"/>
                  </a:cubicBezTo>
                  <a:cubicBezTo>
                    <a:pt x="1964" y="1021"/>
                    <a:pt x="1977" y="1017"/>
                    <a:pt x="1977" y="1012"/>
                  </a:cubicBezTo>
                  <a:lnTo>
                    <a:pt x="1917" y="596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70"/>
            <p:cNvSpPr/>
            <p:nvPr/>
          </p:nvSpPr>
          <p:spPr>
            <a:xfrm>
              <a:off x="-385256" y="4775072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703" y="0"/>
                  </a:moveTo>
                  <a:cubicBezTo>
                    <a:pt x="703" y="0"/>
                    <a:pt x="346" y="619"/>
                    <a:pt x="227" y="917"/>
                  </a:cubicBezTo>
                  <a:cubicBezTo>
                    <a:pt x="108" y="1215"/>
                    <a:pt x="1" y="1619"/>
                    <a:pt x="834" y="2084"/>
                  </a:cubicBezTo>
                  <a:cubicBezTo>
                    <a:pt x="1668" y="2524"/>
                    <a:pt x="3966" y="2929"/>
                    <a:pt x="3966" y="2929"/>
                  </a:cubicBezTo>
                  <a:cubicBezTo>
                    <a:pt x="4442" y="2762"/>
                    <a:pt x="4061" y="2429"/>
                    <a:pt x="4061" y="2429"/>
                  </a:cubicBezTo>
                  <a:cubicBezTo>
                    <a:pt x="4061" y="2429"/>
                    <a:pt x="2442" y="1679"/>
                    <a:pt x="2037" y="1453"/>
                  </a:cubicBezTo>
                  <a:cubicBezTo>
                    <a:pt x="1644" y="1238"/>
                    <a:pt x="1370" y="1072"/>
                    <a:pt x="1370" y="1072"/>
                  </a:cubicBezTo>
                  <a:lnTo>
                    <a:pt x="1501" y="762"/>
                  </a:lnTo>
                  <a:lnTo>
                    <a:pt x="1525" y="58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70"/>
            <p:cNvSpPr/>
            <p:nvPr/>
          </p:nvSpPr>
          <p:spPr>
            <a:xfrm>
              <a:off x="-189196" y="4892682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55" y="1"/>
                  </a:moveTo>
                  <a:lnTo>
                    <a:pt x="1" y="322"/>
                  </a:lnTo>
                  <a:lnTo>
                    <a:pt x="2775" y="1572"/>
                  </a:lnTo>
                  <a:cubicBezTo>
                    <a:pt x="2953" y="1644"/>
                    <a:pt x="3084" y="1810"/>
                    <a:pt x="3108" y="2001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41"/>
                  </a:lnTo>
                  <a:cubicBezTo>
                    <a:pt x="3406" y="1644"/>
                    <a:pt x="3203" y="1382"/>
                    <a:pt x="2918" y="1251"/>
                  </a:cubicBezTo>
                  <a:lnTo>
                    <a:pt x="1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70"/>
            <p:cNvSpPr/>
            <p:nvPr/>
          </p:nvSpPr>
          <p:spPr>
            <a:xfrm>
              <a:off x="19767" y="5009660"/>
              <a:ext cx="386749" cy="118330"/>
            </a:xfrm>
            <a:custGeom>
              <a:avLst/>
              <a:gdLst/>
              <a:ahLst/>
              <a:cxnLst/>
              <a:rect l="l" t="t" r="r" b="b"/>
              <a:pathLst>
                <a:path w="8573" h="2623" extrusionOk="0">
                  <a:moveTo>
                    <a:pt x="1141" y="0"/>
                  </a:moveTo>
                  <a:cubicBezTo>
                    <a:pt x="1126" y="0"/>
                    <a:pt x="1111" y="1"/>
                    <a:pt x="1095" y="3"/>
                  </a:cubicBezTo>
                  <a:cubicBezTo>
                    <a:pt x="822" y="39"/>
                    <a:pt x="250" y="420"/>
                    <a:pt x="250" y="420"/>
                  </a:cubicBezTo>
                  <a:lnTo>
                    <a:pt x="0" y="991"/>
                  </a:lnTo>
                  <a:lnTo>
                    <a:pt x="2524" y="2384"/>
                  </a:lnTo>
                  <a:lnTo>
                    <a:pt x="8573" y="2623"/>
                  </a:lnTo>
                  <a:lnTo>
                    <a:pt x="8573" y="2384"/>
                  </a:lnTo>
                  <a:cubicBezTo>
                    <a:pt x="8573" y="2384"/>
                    <a:pt x="8465" y="1861"/>
                    <a:pt x="8346" y="1658"/>
                  </a:cubicBezTo>
                  <a:cubicBezTo>
                    <a:pt x="8227" y="1456"/>
                    <a:pt x="8156" y="1408"/>
                    <a:pt x="8156" y="1408"/>
                  </a:cubicBezTo>
                  <a:cubicBezTo>
                    <a:pt x="8156" y="1408"/>
                    <a:pt x="7799" y="1241"/>
                    <a:pt x="7632" y="991"/>
                  </a:cubicBezTo>
                  <a:cubicBezTo>
                    <a:pt x="7576" y="908"/>
                    <a:pt x="7526" y="880"/>
                    <a:pt x="7484" y="880"/>
                  </a:cubicBezTo>
                  <a:cubicBezTo>
                    <a:pt x="7399" y="880"/>
                    <a:pt x="7346" y="991"/>
                    <a:pt x="7346" y="991"/>
                  </a:cubicBezTo>
                  <a:lnTo>
                    <a:pt x="7025" y="420"/>
                  </a:lnTo>
                  <a:cubicBezTo>
                    <a:pt x="7025" y="420"/>
                    <a:pt x="6691" y="694"/>
                    <a:pt x="6501" y="777"/>
                  </a:cubicBezTo>
                  <a:cubicBezTo>
                    <a:pt x="6475" y="788"/>
                    <a:pt x="6451" y="794"/>
                    <a:pt x="6429" y="794"/>
                  </a:cubicBezTo>
                  <a:cubicBezTo>
                    <a:pt x="6259" y="794"/>
                    <a:pt x="6151" y="514"/>
                    <a:pt x="5941" y="420"/>
                  </a:cubicBezTo>
                  <a:cubicBezTo>
                    <a:pt x="5889" y="401"/>
                    <a:pt x="5830" y="394"/>
                    <a:pt x="5765" y="394"/>
                  </a:cubicBezTo>
                  <a:cubicBezTo>
                    <a:pt x="5580" y="394"/>
                    <a:pt x="5351" y="452"/>
                    <a:pt x="5098" y="452"/>
                  </a:cubicBezTo>
                  <a:cubicBezTo>
                    <a:pt x="5001" y="452"/>
                    <a:pt x="4901" y="444"/>
                    <a:pt x="4798" y="420"/>
                  </a:cubicBezTo>
                  <a:cubicBezTo>
                    <a:pt x="4686" y="396"/>
                    <a:pt x="4583" y="388"/>
                    <a:pt x="4487" y="388"/>
                  </a:cubicBezTo>
                  <a:cubicBezTo>
                    <a:pt x="4261" y="388"/>
                    <a:pt x="4080" y="434"/>
                    <a:pt x="3943" y="434"/>
                  </a:cubicBezTo>
                  <a:cubicBezTo>
                    <a:pt x="3903" y="434"/>
                    <a:pt x="3866" y="430"/>
                    <a:pt x="3834" y="420"/>
                  </a:cubicBezTo>
                  <a:cubicBezTo>
                    <a:pt x="3766" y="400"/>
                    <a:pt x="3699" y="393"/>
                    <a:pt x="3639" y="393"/>
                  </a:cubicBezTo>
                  <a:cubicBezTo>
                    <a:pt x="3519" y="393"/>
                    <a:pt x="3429" y="420"/>
                    <a:pt x="3429" y="420"/>
                  </a:cubicBezTo>
                  <a:cubicBezTo>
                    <a:pt x="3429" y="420"/>
                    <a:pt x="3411" y="422"/>
                    <a:pt x="3380" y="422"/>
                  </a:cubicBezTo>
                  <a:cubicBezTo>
                    <a:pt x="3305" y="422"/>
                    <a:pt x="3155" y="410"/>
                    <a:pt x="3036" y="325"/>
                  </a:cubicBezTo>
                  <a:cubicBezTo>
                    <a:pt x="2967" y="271"/>
                    <a:pt x="2955" y="261"/>
                    <a:pt x="2945" y="261"/>
                  </a:cubicBezTo>
                  <a:cubicBezTo>
                    <a:pt x="2939" y="261"/>
                    <a:pt x="2934" y="264"/>
                    <a:pt x="2921" y="264"/>
                  </a:cubicBezTo>
                  <a:cubicBezTo>
                    <a:pt x="2899" y="264"/>
                    <a:pt x="2855" y="257"/>
                    <a:pt x="2750" y="217"/>
                  </a:cubicBezTo>
                  <a:cubicBezTo>
                    <a:pt x="2655" y="182"/>
                    <a:pt x="2588" y="170"/>
                    <a:pt x="2540" y="170"/>
                  </a:cubicBezTo>
                  <a:cubicBezTo>
                    <a:pt x="2445" y="170"/>
                    <a:pt x="2429" y="217"/>
                    <a:pt x="2429" y="217"/>
                  </a:cubicBezTo>
                  <a:lnTo>
                    <a:pt x="2024" y="3"/>
                  </a:lnTo>
                  <a:cubicBezTo>
                    <a:pt x="2024" y="3"/>
                    <a:pt x="1857" y="170"/>
                    <a:pt x="1667" y="217"/>
                  </a:cubicBezTo>
                  <a:cubicBezTo>
                    <a:pt x="1648" y="223"/>
                    <a:pt x="1630" y="225"/>
                    <a:pt x="1613" y="225"/>
                  </a:cubicBezTo>
                  <a:cubicBezTo>
                    <a:pt x="1449" y="225"/>
                    <a:pt x="1366" y="0"/>
                    <a:pt x="11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70"/>
            <p:cNvSpPr/>
            <p:nvPr/>
          </p:nvSpPr>
          <p:spPr>
            <a:xfrm>
              <a:off x="-149451" y="4852937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43" y="1"/>
                  </a:moveTo>
                  <a:lnTo>
                    <a:pt x="1" y="322"/>
                  </a:lnTo>
                  <a:lnTo>
                    <a:pt x="2763" y="1572"/>
                  </a:lnTo>
                  <a:cubicBezTo>
                    <a:pt x="2941" y="1656"/>
                    <a:pt x="3084" y="1810"/>
                    <a:pt x="3108" y="2013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53"/>
                  </a:lnTo>
                  <a:cubicBezTo>
                    <a:pt x="3406" y="1632"/>
                    <a:pt x="3203" y="1382"/>
                    <a:pt x="2918" y="1251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70"/>
            <p:cNvSpPr/>
            <p:nvPr/>
          </p:nvSpPr>
          <p:spPr>
            <a:xfrm>
              <a:off x="-44699" y="5028562"/>
              <a:ext cx="449591" cy="246585"/>
            </a:xfrm>
            <a:custGeom>
              <a:avLst/>
              <a:gdLst/>
              <a:ahLst/>
              <a:cxnLst/>
              <a:rect l="l" t="t" r="r" b="b"/>
              <a:pathLst>
                <a:path w="9966" h="5466" extrusionOk="0">
                  <a:moveTo>
                    <a:pt x="774" y="1"/>
                  </a:moveTo>
                  <a:cubicBezTo>
                    <a:pt x="774" y="1"/>
                    <a:pt x="262" y="1596"/>
                    <a:pt x="131" y="1870"/>
                  </a:cubicBezTo>
                  <a:cubicBezTo>
                    <a:pt x="0" y="2132"/>
                    <a:pt x="465" y="3097"/>
                    <a:pt x="465" y="3097"/>
                  </a:cubicBezTo>
                  <a:lnTo>
                    <a:pt x="5263" y="5466"/>
                  </a:lnTo>
                  <a:lnTo>
                    <a:pt x="9966" y="220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70"/>
            <p:cNvSpPr/>
            <p:nvPr/>
          </p:nvSpPr>
          <p:spPr>
            <a:xfrm>
              <a:off x="-81241" y="5116126"/>
              <a:ext cx="252495" cy="260570"/>
            </a:xfrm>
            <a:custGeom>
              <a:avLst/>
              <a:gdLst/>
              <a:ahLst/>
              <a:cxnLst/>
              <a:rect l="l" t="t" r="r" b="b"/>
              <a:pathLst>
                <a:path w="5597" h="5776" extrusionOk="0">
                  <a:moveTo>
                    <a:pt x="1001" y="1"/>
                  </a:moveTo>
                  <a:cubicBezTo>
                    <a:pt x="953" y="143"/>
                    <a:pt x="155" y="3406"/>
                    <a:pt x="48" y="4584"/>
                  </a:cubicBezTo>
                  <a:cubicBezTo>
                    <a:pt x="1" y="5192"/>
                    <a:pt x="96" y="5525"/>
                    <a:pt x="334" y="5680"/>
                  </a:cubicBezTo>
                  <a:cubicBezTo>
                    <a:pt x="417" y="5739"/>
                    <a:pt x="536" y="5775"/>
                    <a:pt x="691" y="5775"/>
                  </a:cubicBezTo>
                  <a:cubicBezTo>
                    <a:pt x="1048" y="5775"/>
                    <a:pt x="1584" y="5573"/>
                    <a:pt x="2382" y="5132"/>
                  </a:cubicBezTo>
                  <a:cubicBezTo>
                    <a:pt x="4216" y="4132"/>
                    <a:pt x="5585" y="3239"/>
                    <a:pt x="5597" y="3227"/>
                  </a:cubicBezTo>
                  <a:lnTo>
                    <a:pt x="5478" y="3060"/>
                  </a:lnTo>
                  <a:cubicBezTo>
                    <a:pt x="5466" y="3060"/>
                    <a:pt x="4108" y="3977"/>
                    <a:pt x="2287" y="4954"/>
                  </a:cubicBezTo>
                  <a:cubicBezTo>
                    <a:pt x="1542" y="5357"/>
                    <a:pt x="1021" y="5551"/>
                    <a:pt x="702" y="5551"/>
                  </a:cubicBezTo>
                  <a:cubicBezTo>
                    <a:pt x="598" y="5551"/>
                    <a:pt x="515" y="5530"/>
                    <a:pt x="453" y="5489"/>
                  </a:cubicBezTo>
                  <a:cubicBezTo>
                    <a:pt x="275" y="5382"/>
                    <a:pt x="215" y="5085"/>
                    <a:pt x="263" y="4584"/>
                  </a:cubicBezTo>
                  <a:cubicBezTo>
                    <a:pt x="346" y="3418"/>
                    <a:pt x="1179" y="72"/>
                    <a:pt x="1191" y="4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70"/>
            <p:cNvSpPr/>
            <p:nvPr/>
          </p:nvSpPr>
          <p:spPr>
            <a:xfrm>
              <a:off x="391272" y="5175766"/>
              <a:ext cx="36180" cy="29549"/>
            </a:xfrm>
            <a:custGeom>
              <a:avLst/>
              <a:gdLst/>
              <a:ahLst/>
              <a:cxnLst/>
              <a:rect l="l" t="t" r="r" b="b"/>
              <a:pathLst>
                <a:path w="802" h="655" extrusionOk="0">
                  <a:moveTo>
                    <a:pt x="302" y="0"/>
                  </a:moveTo>
                  <a:cubicBezTo>
                    <a:pt x="302" y="0"/>
                    <a:pt x="28" y="334"/>
                    <a:pt x="4" y="524"/>
                  </a:cubicBezTo>
                  <a:cubicBezTo>
                    <a:pt x="0" y="588"/>
                    <a:pt x="32" y="609"/>
                    <a:pt x="76" y="609"/>
                  </a:cubicBezTo>
                  <a:cubicBezTo>
                    <a:pt x="164" y="609"/>
                    <a:pt x="302" y="524"/>
                    <a:pt x="302" y="524"/>
                  </a:cubicBezTo>
                  <a:cubicBezTo>
                    <a:pt x="302" y="524"/>
                    <a:pt x="398" y="655"/>
                    <a:pt x="518" y="655"/>
                  </a:cubicBezTo>
                  <a:cubicBezTo>
                    <a:pt x="555" y="655"/>
                    <a:pt x="595" y="642"/>
                    <a:pt x="635" y="607"/>
                  </a:cubicBezTo>
                  <a:cubicBezTo>
                    <a:pt x="802" y="476"/>
                    <a:pt x="635" y="334"/>
                    <a:pt x="635" y="334"/>
                  </a:cubicBezTo>
                  <a:lnTo>
                    <a:pt x="7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70"/>
            <p:cNvSpPr/>
            <p:nvPr/>
          </p:nvSpPr>
          <p:spPr>
            <a:xfrm>
              <a:off x="814160" y="5018366"/>
              <a:ext cx="214871" cy="373892"/>
            </a:xfrm>
            <a:custGeom>
              <a:avLst/>
              <a:gdLst/>
              <a:ahLst/>
              <a:cxnLst/>
              <a:rect l="l" t="t" r="r" b="b"/>
              <a:pathLst>
                <a:path w="4763" h="8288" extrusionOk="0">
                  <a:moveTo>
                    <a:pt x="322" y="1"/>
                  </a:moveTo>
                  <a:lnTo>
                    <a:pt x="0" y="132"/>
                  </a:lnTo>
                  <a:cubicBezTo>
                    <a:pt x="0" y="132"/>
                    <a:pt x="36" y="263"/>
                    <a:pt x="131" y="501"/>
                  </a:cubicBezTo>
                  <a:cubicBezTo>
                    <a:pt x="227" y="739"/>
                    <a:pt x="370" y="1084"/>
                    <a:pt x="524" y="1477"/>
                  </a:cubicBezTo>
                  <a:cubicBezTo>
                    <a:pt x="870" y="2287"/>
                    <a:pt x="1393" y="3346"/>
                    <a:pt x="1953" y="4358"/>
                  </a:cubicBezTo>
                  <a:cubicBezTo>
                    <a:pt x="2525" y="5382"/>
                    <a:pt x="3144" y="6359"/>
                    <a:pt x="3644" y="7097"/>
                  </a:cubicBezTo>
                  <a:cubicBezTo>
                    <a:pt x="3894" y="7442"/>
                    <a:pt x="4108" y="7740"/>
                    <a:pt x="4251" y="7954"/>
                  </a:cubicBezTo>
                  <a:cubicBezTo>
                    <a:pt x="4406" y="8168"/>
                    <a:pt x="4489" y="8287"/>
                    <a:pt x="4489" y="8287"/>
                  </a:cubicBezTo>
                  <a:lnTo>
                    <a:pt x="4763" y="8073"/>
                  </a:lnTo>
                  <a:cubicBezTo>
                    <a:pt x="4763" y="8073"/>
                    <a:pt x="4668" y="7954"/>
                    <a:pt x="4537" y="7764"/>
                  </a:cubicBezTo>
                  <a:cubicBezTo>
                    <a:pt x="4382" y="7549"/>
                    <a:pt x="4180" y="7252"/>
                    <a:pt x="3941" y="6894"/>
                  </a:cubicBezTo>
                  <a:cubicBezTo>
                    <a:pt x="3465" y="6180"/>
                    <a:pt x="2834" y="5204"/>
                    <a:pt x="2275" y="4192"/>
                  </a:cubicBezTo>
                  <a:cubicBezTo>
                    <a:pt x="1703" y="3180"/>
                    <a:pt x="1203" y="2132"/>
                    <a:pt x="858" y="1346"/>
                  </a:cubicBezTo>
                  <a:cubicBezTo>
                    <a:pt x="691" y="941"/>
                    <a:pt x="548" y="620"/>
                    <a:pt x="453" y="382"/>
                  </a:cubicBezTo>
                  <a:cubicBezTo>
                    <a:pt x="370" y="144"/>
                    <a:pt x="322" y="1"/>
                    <a:pt x="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70"/>
            <p:cNvSpPr/>
            <p:nvPr/>
          </p:nvSpPr>
          <p:spPr>
            <a:xfrm>
              <a:off x="748611" y="4901569"/>
              <a:ext cx="103714" cy="116165"/>
            </a:xfrm>
            <a:custGeom>
              <a:avLst/>
              <a:gdLst/>
              <a:ahLst/>
              <a:cxnLst/>
              <a:rect l="l" t="t" r="r" b="b"/>
              <a:pathLst>
                <a:path w="2299" h="2575" extrusionOk="0">
                  <a:moveTo>
                    <a:pt x="1002" y="0"/>
                  </a:moveTo>
                  <a:cubicBezTo>
                    <a:pt x="942" y="0"/>
                    <a:pt x="882" y="6"/>
                    <a:pt x="822" y="18"/>
                  </a:cubicBezTo>
                  <a:cubicBezTo>
                    <a:pt x="525" y="77"/>
                    <a:pt x="287" y="280"/>
                    <a:pt x="156" y="554"/>
                  </a:cubicBezTo>
                  <a:cubicBezTo>
                    <a:pt x="84" y="685"/>
                    <a:pt x="37" y="851"/>
                    <a:pt x="25" y="1030"/>
                  </a:cubicBezTo>
                  <a:cubicBezTo>
                    <a:pt x="25" y="1125"/>
                    <a:pt x="1" y="1209"/>
                    <a:pt x="25" y="1304"/>
                  </a:cubicBezTo>
                  <a:cubicBezTo>
                    <a:pt x="37" y="1387"/>
                    <a:pt x="48" y="1482"/>
                    <a:pt x="84" y="1566"/>
                  </a:cubicBezTo>
                  <a:cubicBezTo>
                    <a:pt x="203" y="1947"/>
                    <a:pt x="406" y="2244"/>
                    <a:pt x="680" y="2399"/>
                  </a:cubicBezTo>
                  <a:cubicBezTo>
                    <a:pt x="848" y="2514"/>
                    <a:pt x="1037" y="2575"/>
                    <a:pt x="1226" y="2575"/>
                  </a:cubicBezTo>
                  <a:cubicBezTo>
                    <a:pt x="1330" y="2575"/>
                    <a:pt x="1435" y="2556"/>
                    <a:pt x="1537" y="2518"/>
                  </a:cubicBezTo>
                  <a:cubicBezTo>
                    <a:pt x="1834" y="2423"/>
                    <a:pt x="2049" y="2197"/>
                    <a:pt x="2144" y="1911"/>
                  </a:cubicBezTo>
                  <a:cubicBezTo>
                    <a:pt x="2251" y="1625"/>
                    <a:pt x="2299" y="1304"/>
                    <a:pt x="2192" y="970"/>
                  </a:cubicBezTo>
                  <a:cubicBezTo>
                    <a:pt x="2180" y="899"/>
                    <a:pt x="2144" y="828"/>
                    <a:pt x="2084" y="768"/>
                  </a:cubicBezTo>
                  <a:cubicBezTo>
                    <a:pt x="2049" y="685"/>
                    <a:pt x="2013" y="613"/>
                    <a:pt x="1965" y="554"/>
                  </a:cubicBezTo>
                  <a:cubicBezTo>
                    <a:pt x="1882" y="423"/>
                    <a:pt x="1775" y="316"/>
                    <a:pt x="1656" y="232"/>
                  </a:cubicBezTo>
                  <a:cubicBezTo>
                    <a:pt x="1466" y="90"/>
                    <a:pt x="1238" y="0"/>
                    <a:pt x="1002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70"/>
            <p:cNvSpPr/>
            <p:nvPr/>
          </p:nvSpPr>
          <p:spPr>
            <a:xfrm>
              <a:off x="730881" y="4934592"/>
              <a:ext cx="140255" cy="98120"/>
            </a:xfrm>
            <a:custGeom>
              <a:avLst/>
              <a:gdLst/>
              <a:ahLst/>
              <a:cxnLst/>
              <a:rect l="l" t="t" r="r" b="b"/>
              <a:pathLst>
                <a:path w="3109" h="2175" extrusionOk="0">
                  <a:moveTo>
                    <a:pt x="1406" y="0"/>
                  </a:moveTo>
                  <a:cubicBezTo>
                    <a:pt x="1346" y="96"/>
                    <a:pt x="1311" y="215"/>
                    <a:pt x="1263" y="322"/>
                  </a:cubicBezTo>
                  <a:cubicBezTo>
                    <a:pt x="1227" y="441"/>
                    <a:pt x="1215" y="536"/>
                    <a:pt x="1215" y="643"/>
                  </a:cubicBezTo>
                  <a:cubicBezTo>
                    <a:pt x="1203" y="858"/>
                    <a:pt x="1215" y="1012"/>
                    <a:pt x="1215" y="1012"/>
                  </a:cubicBezTo>
                  <a:cubicBezTo>
                    <a:pt x="954" y="916"/>
                    <a:pt x="709" y="890"/>
                    <a:pt x="505" y="890"/>
                  </a:cubicBezTo>
                  <a:cubicBezTo>
                    <a:pt x="458" y="890"/>
                    <a:pt x="413" y="891"/>
                    <a:pt x="370" y="893"/>
                  </a:cubicBezTo>
                  <a:cubicBezTo>
                    <a:pt x="144" y="917"/>
                    <a:pt x="1" y="953"/>
                    <a:pt x="1" y="953"/>
                  </a:cubicBezTo>
                  <a:cubicBezTo>
                    <a:pt x="394" y="1727"/>
                    <a:pt x="930" y="2012"/>
                    <a:pt x="1346" y="2120"/>
                  </a:cubicBezTo>
                  <a:cubicBezTo>
                    <a:pt x="1509" y="2162"/>
                    <a:pt x="1658" y="2174"/>
                    <a:pt x="1778" y="2174"/>
                  </a:cubicBezTo>
                  <a:cubicBezTo>
                    <a:pt x="1965" y="2174"/>
                    <a:pt x="2085" y="2143"/>
                    <a:pt x="2085" y="2143"/>
                  </a:cubicBezTo>
                  <a:cubicBezTo>
                    <a:pt x="2085" y="2143"/>
                    <a:pt x="2358" y="2001"/>
                    <a:pt x="2620" y="1655"/>
                  </a:cubicBezTo>
                  <a:cubicBezTo>
                    <a:pt x="2882" y="1310"/>
                    <a:pt x="3108" y="810"/>
                    <a:pt x="3073" y="72"/>
                  </a:cubicBezTo>
                  <a:lnTo>
                    <a:pt x="3073" y="72"/>
                  </a:lnTo>
                  <a:cubicBezTo>
                    <a:pt x="3073" y="72"/>
                    <a:pt x="2930" y="107"/>
                    <a:pt x="2739" y="215"/>
                  </a:cubicBezTo>
                  <a:cubicBezTo>
                    <a:pt x="2537" y="346"/>
                    <a:pt x="2287" y="500"/>
                    <a:pt x="2096" y="762"/>
                  </a:cubicBezTo>
                  <a:cubicBezTo>
                    <a:pt x="2096" y="762"/>
                    <a:pt x="2025" y="631"/>
                    <a:pt x="1906" y="465"/>
                  </a:cubicBezTo>
                  <a:cubicBezTo>
                    <a:pt x="1846" y="393"/>
                    <a:pt x="1763" y="298"/>
                    <a:pt x="1680" y="215"/>
                  </a:cubicBezTo>
                  <a:cubicBezTo>
                    <a:pt x="1608" y="143"/>
                    <a:pt x="1513" y="60"/>
                    <a:pt x="1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70"/>
            <p:cNvSpPr/>
            <p:nvPr/>
          </p:nvSpPr>
          <p:spPr>
            <a:xfrm>
              <a:off x="433858" y="5205315"/>
              <a:ext cx="41955" cy="30135"/>
            </a:xfrm>
            <a:custGeom>
              <a:avLst/>
              <a:gdLst/>
              <a:ahLst/>
              <a:cxnLst/>
              <a:rect l="l" t="t" r="r" b="b"/>
              <a:pathLst>
                <a:path w="930" h="668" extrusionOk="0">
                  <a:moveTo>
                    <a:pt x="239" y="0"/>
                  </a:moveTo>
                  <a:cubicBezTo>
                    <a:pt x="239" y="0"/>
                    <a:pt x="1" y="476"/>
                    <a:pt x="48" y="595"/>
                  </a:cubicBezTo>
                  <a:cubicBezTo>
                    <a:pt x="64" y="635"/>
                    <a:pt x="91" y="648"/>
                    <a:pt x="119" y="648"/>
                  </a:cubicBezTo>
                  <a:cubicBezTo>
                    <a:pt x="175" y="648"/>
                    <a:pt x="239" y="595"/>
                    <a:pt x="239" y="595"/>
                  </a:cubicBezTo>
                  <a:cubicBezTo>
                    <a:pt x="239" y="595"/>
                    <a:pt x="398" y="667"/>
                    <a:pt x="521" y="667"/>
                  </a:cubicBezTo>
                  <a:cubicBezTo>
                    <a:pt x="549" y="667"/>
                    <a:pt x="574" y="664"/>
                    <a:pt x="596" y="655"/>
                  </a:cubicBezTo>
                  <a:cubicBezTo>
                    <a:pt x="715" y="595"/>
                    <a:pt x="929" y="345"/>
                    <a:pt x="929" y="345"/>
                  </a:cubicBezTo>
                  <a:lnTo>
                    <a:pt x="477" y="345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70"/>
            <p:cNvSpPr/>
            <p:nvPr/>
          </p:nvSpPr>
          <p:spPr>
            <a:xfrm>
              <a:off x="391452" y="5255255"/>
              <a:ext cx="324990" cy="186630"/>
            </a:xfrm>
            <a:custGeom>
              <a:avLst/>
              <a:gdLst/>
              <a:ahLst/>
              <a:cxnLst/>
              <a:rect l="l" t="t" r="r" b="b"/>
              <a:pathLst>
                <a:path w="7204" h="4137" extrusionOk="0">
                  <a:moveTo>
                    <a:pt x="4489" y="0"/>
                  </a:moveTo>
                  <a:cubicBezTo>
                    <a:pt x="4489" y="0"/>
                    <a:pt x="4251" y="60"/>
                    <a:pt x="4084" y="393"/>
                  </a:cubicBezTo>
                  <a:cubicBezTo>
                    <a:pt x="3978" y="605"/>
                    <a:pt x="3814" y="644"/>
                    <a:pt x="3709" y="644"/>
                  </a:cubicBezTo>
                  <a:cubicBezTo>
                    <a:pt x="3649" y="644"/>
                    <a:pt x="3608" y="631"/>
                    <a:pt x="3608" y="631"/>
                  </a:cubicBezTo>
                  <a:cubicBezTo>
                    <a:pt x="3608" y="631"/>
                    <a:pt x="3393" y="667"/>
                    <a:pt x="3274" y="1024"/>
                  </a:cubicBezTo>
                  <a:cubicBezTo>
                    <a:pt x="3155" y="1370"/>
                    <a:pt x="3120" y="1643"/>
                    <a:pt x="3120" y="1643"/>
                  </a:cubicBezTo>
                  <a:cubicBezTo>
                    <a:pt x="3120" y="1643"/>
                    <a:pt x="2908" y="1575"/>
                    <a:pt x="2689" y="1575"/>
                  </a:cubicBezTo>
                  <a:cubicBezTo>
                    <a:pt x="2580" y="1575"/>
                    <a:pt x="2469" y="1592"/>
                    <a:pt x="2381" y="1643"/>
                  </a:cubicBezTo>
                  <a:cubicBezTo>
                    <a:pt x="2143" y="1810"/>
                    <a:pt x="2429" y="2060"/>
                    <a:pt x="2429" y="2060"/>
                  </a:cubicBezTo>
                  <a:cubicBezTo>
                    <a:pt x="2429" y="2060"/>
                    <a:pt x="1979" y="2012"/>
                    <a:pt x="1679" y="2012"/>
                  </a:cubicBezTo>
                  <a:cubicBezTo>
                    <a:pt x="1529" y="2012"/>
                    <a:pt x="1417" y="2024"/>
                    <a:pt x="1417" y="2060"/>
                  </a:cubicBezTo>
                  <a:lnTo>
                    <a:pt x="1417" y="2477"/>
                  </a:lnTo>
                  <a:cubicBezTo>
                    <a:pt x="1417" y="2477"/>
                    <a:pt x="1327" y="2366"/>
                    <a:pt x="1197" y="2366"/>
                  </a:cubicBezTo>
                  <a:cubicBezTo>
                    <a:pt x="1131" y="2366"/>
                    <a:pt x="1056" y="2393"/>
                    <a:pt x="977" y="2477"/>
                  </a:cubicBezTo>
                  <a:cubicBezTo>
                    <a:pt x="726" y="2739"/>
                    <a:pt x="691" y="3132"/>
                    <a:pt x="691" y="3132"/>
                  </a:cubicBezTo>
                  <a:cubicBezTo>
                    <a:pt x="691" y="3132"/>
                    <a:pt x="631" y="3370"/>
                    <a:pt x="345" y="3417"/>
                  </a:cubicBezTo>
                  <a:cubicBezTo>
                    <a:pt x="60" y="3465"/>
                    <a:pt x="0" y="3703"/>
                    <a:pt x="0" y="3703"/>
                  </a:cubicBezTo>
                  <a:cubicBezTo>
                    <a:pt x="0" y="3703"/>
                    <a:pt x="619" y="3894"/>
                    <a:pt x="988" y="3941"/>
                  </a:cubicBezTo>
                  <a:cubicBezTo>
                    <a:pt x="1111" y="3953"/>
                    <a:pt x="1228" y="3957"/>
                    <a:pt x="1328" y="3957"/>
                  </a:cubicBezTo>
                  <a:cubicBezTo>
                    <a:pt x="1529" y="3957"/>
                    <a:pt x="1667" y="3941"/>
                    <a:pt x="1667" y="3941"/>
                  </a:cubicBezTo>
                  <a:cubicBezTo>
                    <a:pt x="1667" y="3941"/>
                    <a:pt x="1820" y="3923"/>
                    <a:pt x="2022" y="3923"/>
                  </a:cubicBezTo>
                  <a:cubicBezTo>
                    <a:pt x="2147" y="3923"/>
                    <a:pt x="2292" y="3930"/>
                    <a:pt x="2429" y="3953"/>
                  </a:cubicBezTo>
                  <a:cubicBezTo>
                    <a:pt x="2786" y="4013"/>
                    <a:pt x="3191" y="4096"/>
                    <a:pt x="3560" y="4132"/>
                  </a:cubicBezTo>
                  <a:cubicBezTo>
                    <a:pt x="3584" y="4135"/>
                    <a:pt x="3609" y="4136"/>
                    <a:pt x="3635" y="4136"/>
                  </a:cubicBezTo>
                  <a:cubicBezTo>
                    <a:pt x="4000" y="4136"/>
                    <a:pt x="4560" y="3846"/>
                    <a:pt x="4560" y="3846"/>
                  </a:cubicBezTo>
                  <a:cubicBezTo>
                    <a:pt x="4560" y="3846"/>
                    <a:pt x="4801" y="3838"/>
                    <a:pt x="5103" y="3838"/>
                  </a:cubicBezTo>
                  <a:cubicBezTo>
                    <a:pt x="5455" y="3838"/>
                    <a:pt x="5889" y="3849"/>
                    <a:pt x="6120" y="3894"/>
                  </a:cubicBezTo>
                  <a:cubicBezTo>
                    <a:pt x="6191" y="3905"/>
                    <a:pt x="6263" y="3910"/>
                    <a:pt x="6334" y="3910"/>
                  </a:cubicBezTo>
                  <a:cubicBezTo>
                    <a:pt x="6711" y="3910"/>
                    <a:pt x="7049" y="3775"/>
                    <a:pt x="7049" y="3775"/>
                  </a:cubicBezTo>
                  <a:lnTo>
                    <a:pt x="7203" y="3417"/>
                  </a:lnTo>
                  <a:cubicBezTo>
                    <a:pt x="7203" y="3417"/>
                    <a:pt x="6882" y="3346"/>
                    <a:pt x="6692" y="3072"/>
                  </a:cubicBezTo>
                  <a:cubicBezTo>
                    <a:pt x="6489" y="2810"/>
                    <a:pt x="6239" y="2108"/>
                    <a:pt x="6096" y="2060"/>
                  </a:cubicBezTo>
                  <a:cubicBezTo>
                    <a:pt x="5930" y="2001"/>
                    <a:pt x="5501" y="1643"/>
                    <a:pt x="5501" y="1643"/>
                  </a:cubicBezTo>
                  <a:cubicBezTo>
                    <a:pt x="5501" y="1643"/>
                    <a:pt x="5096" y="1024"/>
                    <a:pt x="5048" y="631"/>
                  </a:cubicBezTo>
                  <a:cubicBezTo>
                    <a:pt x="5001" y="250"/>
                    <a:pt x="4489" y="0"/>
                    <a:pt x="4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70"/>
            <p:cNvSpPr/>
            <p:nvPr/>
          </p:nvSpPr>
          <p:spPr>
            <a:xfrm>
              <a:off x="183572" y="5262744"/>
              <a:ext cx="56436" cy="74210"/>
            </a:xfrm>
            <a:custGeom>
              <a:avLst/>
              <a:gdLst/>
              <a:ahLst/>
              <a:cxnLst/>
              <a:rect l="l" t="t" r="r" b="b"/>
              <a:pathLst>
                <a:path w="1251" h="1645" extrusionOk="0">
                  <a:moveTo>
                    <a:pt x="346" y="1"/>
                  </a:moveTo>
                  <a:lnTo>
                    <a:pt x="0" y="227"/>
                  </a:lnTo>
                  <a:lnTo>
                    <a:pt x="905" y="1644"/>
                  </a:lnTo>
                  <a:lnTo>
                    <a:pt x="1251" y="1418"/>
                  </a:lnTo>
                  <a:lnTo>
                    <a:pt x="3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70"/>
            <p:cNvSpPr/>
            <p:nvPr/>
          </p:nvSpPr>
          <p:spPr>
            <a:xfrm>
              <a:off x="187228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703" y="1"/>
                  </a:moveTo>
                  <a:lnTo>
                    <a:pt x="1" y="7002"/>
                  </a:lnTo>
                  <a:lnTo>
                    <a:pt x="406" y="7156"/>
                  </a:lnTo>
                  <a:lnTo>
                    <a:pt x="3096" y="15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70"/>
            <p:cNvSpPr/>
            <p:nvPr/>
          </p:nvSpPr>
          <p:spPr>
            <a:xfrm>
              <a:off x="199422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70"/>
            <p:cNvSpPr/>
            <p:nvPr/>
          </p:nvSpPr>
          <p:spPr>
            <a:xfrm>
              <a:off x="1952854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1" y="1"/>
                  </a:moveTo>
                  <a:lnTo>
                    <a:pt x="1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70"/>
            <p:cNvSpPr/>
            <p:nvPr/>
          </p:nvSpPr>
          <p:spPr>
            <a:xfrm>
              <a:off x="1928132" y="5269195"/>
              <a:ext cx="152616" cy="19398"/>
            </a:xfrm>
            <a:custGeom>
              <a:avLst/>
              <a:gdLst/>
              <a:ahLst/>
              <a:cxnLst/>
              <a:rect l="l" t="t" r="r" b="b"/>
              <a:pathLst>
                <a:path w="3383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82" y="429"/>
                  </a:lnTo>
                  <a:lnTo>
                    <a:pt x="33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70"/>
            <p:cNvSpPr/>
            <p:nvPr/>
          </p:nvSpPr>
          <p:spPr>
            <a:xfrm>
              <a:off x="1839531" y="4066572"/>
              <a:ext cx="127894" cy="164706"/>
            </a:xfrm>
            <a:custGeom>
              <a:avLst/>
              <a:gdLst/>
              <a:ahLst/>
              <a:cxnLst/>
              <a:rect l="l" t="t" r="r" b="b"/>
              <a:pathLst>
                <a:path w="2835" h="3651" extrusionOk="0">
                  <a:moveTo>
                    <a:pt x="1728" y="1"/>
                  </a:moveTo>
                  <a:cubicBezTo>
                    <a:pt x="1398" y="1"/>
                    <a:pt x="1081" y="116"/>
                    <a:pt x="953" y="251"/>
                  </a:cubicBezTo>
                  <a:cubicBezTo>
                    <a:pt x="953" y="251"/>
                    <a:pt x="393" y="810"/>
                    <a:pt x="203" y="1418"/>
                  </a:cubicBezTo>
                  <a:cubicBezTo>
                    <a:pt x="0" y="2025"/>
                    <a:pt x="298" y="2549"/>
                    <a:pt x="858" y="2692"/>
                  </a:cubicBezTo>
                  <a:cubicBezTo>
                    <a:pt x="858" y="2692"/>
                    <a:pt x="989" y="3335"/>
                    <a:pt x="977" y="3561"/>
                  </a:cubicBezTo>
                  <a:cubicBezTo>
                    <a:pt x="977" y="3561"/>
                    <a:pt x="1292" y="3651"/>
                    <a:pt x="1531" y="3651"/>
                  </a:cubicBezTo>
                  <a:cubicBezTo>
                    <a:pt x="1566" y="3651"/>
                    <a:pt x="1601" y="3649"/>
                    <a:pt x="1632" y="3644"/>
                  </a:cubicBezTo>
                  <a:cubicBezTo>
                    <a:pt x="1846" y="3620"/>
                    <a:pt x="2048" y="3525"/>
                    <a:pt x="2048" y="3525"/>
                  </a:cubicBezTo>
                  <a:lnTo>
                    <a:pt x="2048" y="2620"/>
                  </a:lnTo>
                  <a:cubicBezTo>
                    <a:pt x="2048" y="2620"/>
                    <a:pt x="2465" y="2239"/>
                    <a:pt x="2596" y="1894"/>
                  </a:cubicBezTo>
                  <a:cubicBezTo>
                    <a:pt x="2727" y="1537"/>
                    <a:pt x="2834" y="691"/>
                    <a:pt x="2429" y="251"/>
                  </a:cubicBezTo>
                  <a:cubicBezTo>
                    <a:pt x="2243" y="69"/>
                    <a:pt x="1982" y="1"/>
                    <a:pt x="1728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70"/>
            <p:cNvSpPr/>
            <p:nvPr/>
          </p:nvSpPr>
          <p:spPr>
            <a:xfrm>
              <a:off x="1545169" y="3954330"/>
              <a:ext cx="89233" cy="109082"/>
            </a:xfrm>
            <a:custGeom>
              <a:avLst/>
              <a:gdLst/>
              <a:ahLst/>
              <a:cxnLst/>
              <a:rect l="l" t="t" r="r" b="b"/>
              <a:pathLst>
                <a:path w="1978" h="2418" extrusionOk="0">
                  <a:moveTo>
                    <a:pt x="1370" y="0"/>
                  </a:moveTo>
                  <a:cubicBezTo>
                    <a:pt x="1370" y="0"/>
                    <a:pt x="1358" y="60"/>
                    <a:pt x="1025" y="167"/>
                  </a:cubicBezTo>
                  <a:cubicBezTo>
                    <a:pt x="703" y="274"/>
                    <a:pt x="477" y="179"/>
                    <a:pt x="370" y="441"/>
                  </a:cubicBezTo>
                  <a:cubicBezTo>
                    <a:pt x="287" y="703"/>
                    <a:pt x="465" y="1215"/>
                    <a:pt x="263" y="1310"/>
                  </a:cubicBezTo>
                  <a:cubicBezTo>
                    <a:pt x="60" y="1417"/>
                    <a:pt x="1" y="1489"/>
                    <a:pt x="1" y="1489"/>
                  </a:cubicBezTo>
                  <a:cubicBezTo>
                    <a:pt x="1" y="1489"/>
                    <a:pt x="501" y="2144"/>
                    <a:pt x="679" y="2417"/>
                  </a:cubicBezTo>
                  <a:cubicBezTo>
                    <a:pt x="679" y="2417"/>
                    <a:pt x="918" y="2239"/>
                    <a:pt x="1001" y="1905"/>
                  </a:cubicBezTo>
                  <a:cubicBezTo>
                    <a:pt x="1072" y="1584"/>
                    <a:pt x="1608" y="1751"/>
                    <a:pt x="1727" y="1632"/>
                  </a:cubicBezTo>
                  <a:cubicBezTo>
                    <a:pt x="1846" y="1524"/>
                    <a:pt x="1977" y="1346"/>
                    <a:pt x="1977" y="1346"/>
                  </a:cubicBezTo>
                  <a:cubicBezTo>
                    <a:pt x="1977" y="1346"/>
                    <a:pt x="1799" y="239"/>
                    <a:pt x="13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70"/>
            <p:cNvSpPr/>
            <p:nvPr/>
          </p:nvSpPr>
          <p:spPr>
            <a:xfrm>
              <a:off x="1880719" y="4037925"/>
              <a:ext cx="130195" cy="159743"/>
            </a:xfrm>
            <a:custGeom>
              <a:avLst/>
              <a:gdLst/>
              <a:ahLst/>
              <a:cxnLst/>
              <a:rect l="l" t="t" r="r" b="b"/>
              <a:pathLst>
                <a:path w="2886" h="3541" extrusionOk="0">
                  <a:moveTo>
                    <a:pt x="1271" y="1"/>
                  </a:moveTo>
                  <a:cubicBezTo>
                    <a:pt x="1068" y="1"/>
                    <a:pt x="957" y="148"/>
                    <a:pt x="957" y="148"/>
                  </a:cubicBezTo>
                  <a:cubicBezTo>
                    <a:pt x="957" y="148"/>
                    <a:pt x="790" y="100"/>
                    <a:pt x="457" y="52"/>
                  </a:cubicBezTo>
                  <a:cubicBezTo>
                    <a:pt x="437" y="49"/>
                    <a:pt x="419" y="48"/>
                    <a:pt x="401" y="48"/>
                  </a:cubicBezTo>
                  <a:cubicBezTo>
                    <a:pt x="129" y="48"/>
                    <a:pt x="0" y="374"/>
                    <a:pt x="123" y="731"/>
                  </a:cubicBezTo>
                  <a:cubicBezTo>
                    <a:pt x="254" y="1088"/>
                    <a:pt x="826" y="1481"/>
                    <a:pt x="826" y="1481"/>
                  </a:cubicBezTo>
                  <a:cubicBezTo>
                    <a:pt x="792" y="1652"/>
                    <a:pt x="1095" y="1790"/>
                    <a:pt x="1111" y="1791"/>
                  </a:cubicBezTo>
                  <a:lnTo>
                    <a:pt x="1111" y="1791"/>
                  </a:lnTo>
                  <a:cubicBezTo>
                    <a:pt x="1029" y="1935"/>
                    <a:pt x="1231" y="2315"/>
                    <a:pt x="1231" y="2315"/>
                  </a:cubicBezTo>
                  <a:cubicBezTo>
                    <a:pt x="1231" y="2315"/>
                    <a:pt x="1258" y="2311"/>
                    <a:pt x="1295" y="2311"/>
                  </a:cubicBezTo>
                  <a:cubicBezTo>
                    <a:pt x="1398" y="2311"/>
                    <a:pt x="1580" y="2337"/>
                    <a:pt x="1493" y="2529"/>
                  </a:cubicBezTo>
                  <a:cubicBezTo>
                    <a:pt x="1373" y="2779"/>
                    <a:pt x="1159" y="2779"/>
                    <a:pt x="1159" y="2779"/>
                  </a:cubicBezTo>
                  <a:lnTo>
                    <a:pt x="1112" y="3541"/>
                  </a:lnTo>
                  <a:cubicBezTo>
                    <a:pt x="1112" y="3541"/>
                    <a:pt x="1254" y="3481"/>
                    <a:pt x="1469" y="3458"/>
                  </a:cubicBezTo>
                  <a:cubicBezTo>
                    <a:pt x="1695" y="3446"/>
                    <a:pt x="1790" y="3041"/>
                    <a:pt x="1790" y="3041"/>
                  </a:cubicBezTo>
                  <a:cubicBezTo>
                    <a:pt x="1790" y="3041"/>
                    <a:pt x="2374" y="2850"/>
                    <a:pt x="2636" y="2231"/>
                  </a:cubicBezTo>
                  <a:cubicBezTo>
                    <a:pt x="2886" y="1600"/>
                    <a:pt x="2231" y="1422"/>
                    <a:pt x="2231" y="1422"/>
                  </a:cubicBezTo>
                  <a:cubicBezTo>
                    <a:pt x="2231" y="1422"/>
                    <a:pt x="2290" y="743"/>
                    <a:pt x="1766" y="255"/>
                  </a:cubicBezTo>
                  <a:cubicBezTo>
                    <a:pt x="1567" y="60"/>
                    <a:pt x="1401" y="1"/>
                    <a:pt x="12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70"/>
            <p:cNvSpPr/>
            <p:nvPr/>
          </p:nvSpPr>
          <p:spPr>
            <a:xfrm>
              <a:off x="1598357" y="3946255"/>
              <a:ext cx="216811" cy="285607"/>
            </a:xfrm>
            <a:custGeom>
              <a:avLst/>
              <a:gdLst/>
              <a:ahLst/>
              <a:cxnLst/>
              <a:rect l="l" t="t" r="r" b="b"/>
              <a:pathLst>
                <a:path w="4806" h="6331" extrusionOk="0">
                  <a:moveTo>
                    <a:pt x="499" y="0"/>
                  </a:moveTo>
                  <a:cubicBezTo>
                    <a:pt x="446" y="0"/>
                    <a:pt x="466" y="201"/>
                    <a:pt x="572" y="394"/>
                  </a:cubicBezTo>
                  <a:lnTo>
                    <a:pt x="703" y="644"/>
                  </a:lnTo>
                  <a:cubicBezTo>
                    <a:pt x="703" y="644"/>
                    <a:pt x="377" y="108"/>
                    <a:pt x="231" y="108"/>
                  </a:cubicBezTo>
                  <a:cubicBezTo>
                    <a:pt x="230" y="108"/>
                    <a:pt x="228" y="108"/>
                    <a:pt x="227" y="108"/>
                  </a:cubicBezTo>
                  <a:cubicBezTo>
                    <a:pt x="96" y="120"/>
                    <a:pt x="262" y="298"/>
                    <a:pt x="322" y="406"/>
                  </a:cubicBezTo>
                  <a:cubicBezTo>
                    <a:pt x="382" y="513"/>
                    <a:pt x="417" y="668"/>
                    <a:pt x="417" y="668"/>
                  </a:cubicBezTo>
                  <a:cubicBezTo>
                    <a:pt x="417" y="668"/>
                    <a:pt x="198" y="349"/>
                    <a:pt x="106" y="349"/>
                  </a:cubicBezTo>
                  <a:cubicBezTo>
                    <a:pt x="98" y="349"/>
                    <a:pt x="90" y="352"/>
                    <a:pt x="84" y="358"/>
                  </a:cubicBezTo>
                  <a:cubicBezTo>
                    <a:pt x="1" y="418"/>
                    <a:pt x="179" y="656"/>
                    <a:pt x="310" y="834"/>
                  </a:cubicBezTo>
                  <a:cubicBezTo>
                    <a:pt x="441" y="1013"/>
                    <a:pt x="477" y="1299"/>
                    <a:pt x="560" y="1465"/>
                  </a:cubicBezTo>
                  <a:cubicBezTo>
                    <a:pt x="560" y="1465"/>
                    <a:pt x="1763" y="4573"/>
                    <a:pt x="3465" y="5906"/>
                  </a:cubicBezTo>
                  <a:cubicBezTo>
                    <a:pt x="3850" y="6212"/>
                    <a:pt x="4102" y="6330"/>
                    <a:pt x="4262" y="6330"/>
                  </a:cubicBezTo>
                  <a:cubicBezTo>
                    <a:pt x="4806" y="6330"/>
                    <a:pt x="4287" y="4966"/>
                    <a:pt x="4287" y="4966"/>
                  </a:cubicBezTo>
                  <a:cubicBezTo>
                    <a:pt x="4287" y="4966"/>
                    <a:pt x="3275" y="4156"/>
                    <a:pt x="2406" y="3096"/>
                  </a:cubicBezTo>
                  <a:cubicBezTo>
                    <a:pt x="1536" y="2037"/>
                    <a:pt x="1024" y="1287"/>
                    <a:pt x="1024" y="1287"/>
                  </a:cubicBezTo>
                  <a:cubicBezTo>
                    <a:pt x="1024" y="1287"/>
                    <a:pt x="1024" y="834"/>
                    <a:pt x="846" y="477"/>
                  </a:cubicBezTo>
                  <a:cubicBezTo>
                    <a:pt x="667" y="108"/>
                    <a:pt x="643" y="179"/>
                    <a:pt x="548" y="37"/>
                  </a:cubicBezTo>
                  <a:cubicBezTo>
                    <a:pt x="528" y="12"/>
                    <a:pt x="511" y="0"/>
                    <a:pt x="499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70"/>
            <p:cNvSpPr/>
            <p:nvPr/>
          </p:nvSpPr>
          <p:spPr>
            <a:xfrm>
              <a:off x="1637019" y="3976075"/>
              <a:ext cx="13263" cy="30947"/>
            </a:xfrm>
            <a:custGeom>
              <a:avLst/>
              <a:gdLst/>
              <a:ahLst/>
              <a:cxnLst/>
              <a:rect l="l" t="t" r="r" b="b"/>
              <a:pathLst>
                <a:path w="294" h="686" extrusionOk="0">
                  <a:moveTo>
                    <a:pt x="227" y="0"/>
                  </a:moveTo>
                  <a:cubicBezTo>
                    <a:pt x="216" y="0"/>
                    <a:pt x="204" y="6"/>
                    <a:pt x="191" y="18"/>
                  </a:cubicBezTo>
                  <a:cubicBezTo>
                    <a:pt x="132" y="54"/>
                    <a:pt x="1" y="257"/>
                    <a:pt x="1" y="376"/>
                  </a:cubicBezTo>
                  <a:cubicBezTo>
                    <a:pt x="13" y="459"/>
                    <a:pt x="132" y="685"/>
                    <a:pt x="132" y="685"/>
                  </a:cubicBezTo>
                  <a:cubicBezTo>
                    <a:pt x="132" y="685"/>
                    <a:pt x="179" y="471"/>
                    <a:pt x="179" y="459"/>
                  </a:cubicBezTo>
                  <a:cubicBezTo>
                    <a:pt x="191" y="447"/>
                    <a:pt x="239" y="269"/>
                    <a:pt x="275" y="161"/>
                  </a:cubicBezTo>
                  <a:cubicBezTo>
                    <a:pt x="293" y="77"/>
                    <a:pt x="268" y="0"/>
                    <a:pt x="227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70"/>
            <p:cNvSpPr/>
            <p:nvPr/>
          </p:nvSpPr>
          <p:spPr>
            <a:xfrm>
              <a:off x="2002298" y="4192257"/>
              <a:ext cx="174044" cy="169623"/>
            </a:xfrm>
            <a:custGeom>
              <a:avLst/>
              <a:gdLst/>
              <a:ahLst/>
              <a:cxnLst/>
              <a:rect l="l" t="t" r="r" b="b"/>
              <a:pathLst>
                <a:path w="3858" h="3760" extrusionOk="0">
                  <a:moveTo>
                    <a:pt x="3496" y="1"/>
                  </a:moveTo>
                  <a:cubicBezTo>
                    <a:pt x="3398" y="1"/>
                    <a:pt x="3155" y="418"/>
                    <a:pt x="3155" y="418"/>
                  </a:cubicBezTo>
                  <a:cubicBezTo>
                    <a:pt x="3155" y="418"/>
                    <a:pt x="3144" y="132"/>
                    <a:pt x="3054" y="132"/>
                  </a:cubicBezTo>
                  <a:cubicBezTo>
                    <a:pt x="3052" y="132"/>
                    <a:pt x="3050" y="132"/>
                    <a:pt x="3048" y="132"/>
                  </a:cubicBezTo>
                  <a:cubicBezTo>
                    <a:pt x="2965" y="144"/>
                    <a:pt x="2989" y="477"/>
                    <a:pt x="2989" y="477"/>
                  </a:cubicBezTo>
                  <a:cubicBezTo>
                    <a:pt x="2989" y="477"/>
                    <a:pt x="2905" y="894"/>
                    <a:pt x="2846" y="1025"/>
                  </a:cubicBezTo>
                  <a:cubicBezTo>
                    <a:pt x="2786" y="1156"/>
                    <a:pt x="1667" y="2454"/>
                    <a:pt x="1524" y="2489"/>
                  </a:cubicBezTo>
                  <a:cubicBezTo>
                    <a:pt x="1524" y="2489"/>
                    <a:pt x="1060" y="1846"/>
                    <a:pt x="643" y="1715"/>
                  </a:cubicBezTo>
                  <a:cubicBezTo>
                    <a:pt x="622" y="1709"/>
                    <a:pt x="601" y="1706"/>
                    <a:pt x="580" y="1706"/>
                  </a:cubicBezTo>
                  <a:cubicBezTo>
                    <a:pt x="214" y="1706"/>
                    <a:pt x="0" y="2668"/>
                    <a:pt x="0" y="2668"/>
                  </a:cubicBezTo>
                  <a:cubicBezTo>
                    <a:pt x="0" y="2668"/>
                    <a:pt x="762" y="3585"/>
                    <a:pt x="1060" y="3739"/>
                  </a:cubicBezTo>
                  <a:cubicBezTo>
                    <a:pt x="1088" y="3753"/>
                    <a:pt x="1120" y="3759"/>
                    <a:pt x="1157" y="3759"/>
                  </a:cubicBezTo>
                  <a:cubicBezTo>
                    <a:pt x="1501" y="3759"/>
                    <a:pt x="2167" y="3169"/>
                    <a:pt x="2512" y="2501"/>
                  </a:cubicBezTo>
                  <a:cubicBezTo>
                    <a:pt x="2917" y="1751"/>
                    <a:pt x="3131" y="1203"/>
                    <a:pt x="3131" y="1203"/>
                  </a:cubicBezTo>
                  <a:cubicBezTo>
                    <a:pt x="3131" y="1203"/>
                    <a:pt x="3643" y="834"/>
                    <a:pt x="3798" y="477"/>
                  </a:cubicBezTo>
                  <a:cubicBezTo>
                    <a:pt x="3798" y="477"/>
                    <a:pt x="3858" y="310"/>
                    <a:pt x="3798" y="287"/>
                  </a:cubicBezTo>
                  <a:cubicBezTo>
                    <a:pt x="3794" y="284"/>
                    <a:pt x="3790" y="283"/>
                    <a:pt x="3785" y="283"/>
                  </a:cubicBezTo>
                  <a:cubicBezTo>
                    <a:pt x="3719" y="283"/>
                    <a:pt x="3579" y="508"/>
                    <a:pt x="3512" y="608"/>
                  </a:cubicBezTo>
                  <a:cubicBezTo>
                    <a:pt x="3512" y="608"/>
                    <a:pt x="3751" y="203"/>
                    <a:pt x="3703" y="120"/>
                  </a:cubicBezTo>
                  <a:cubicBezTo>
                    <a:pt x="3701" y="111"/>
                    <a:pt x="3696" y="107"/>
                    <a:pt x="3688" y="107"/>
                  </a:cubicBezTo>
                  <a:cubicBezTo>
                    <a:pt x="3618" y="107"/>
                    <a:pt x="3334" y="489"/>
                    <a:pt x="3334" y="489"/>
                  </a:cubicBezTo>
                  <a:cubicBezTo>
                    <a:pt x="3334" y="489"/>
                    <a:pt x="3584" y="13"/>
                    <a:pt x="3500" y="1"/>
                  </a:cubicBezTo>
                  <a:cubicBezTo>
                    <a:pt x="3499" y="1"/>
                    <a:pt x="3498" y="1"/>
                    <a:pt x="349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70"/>
            <p:cNvSpPr/>
            <p:nvPr/>
          </p:nvSpPr>
          <p:spPr>
            <a:xfrm>
              <a:off x="1825546" y="4427025"/>
              <a:ext cx="147789" cy="566387"/>
            </a:xfrm>
            <a:custGeom>
              <a:avLst/>
              <a:gdLst/>
              <a:ahLst/>
              <a:cxnLst/>
              <a:rect l="l" t="t" r="r" b="b"/>
              <a:pathLst>
                <a:path w="3276" h="12555" extrusionOk="0">
                  <a:moveTo>
                    <a:pt x="2405" y="1"/>
                  </a:moveTo>
                  <a:cubicBezTo>
                    <a:pt x="1501" y="1"/>
                    <a:pt x="1" y="333"/>
                    <a:pt x="1" y="333"/>
                  </a:cubicBezTo>
                  <a:cubicBezTo>
                    <a:pt x="1" y="333"/>
                    <a:pt x="1061" y="11573"/>
                    <a:pt x="1251" y="12501"/>
                  </a:cubicBezTo>
                  <a:cubicBezTo>
                    <a:pt x="1251" y="12501"/>
                    <a:pt x="1696" y="12554"/>
                    <a:pt x="2094" y="12554"/>
                  </a:cubicBezTo>
                  <a:cubicBezTo>
                    <a:pt x="2293" y="12554"/>
                    <a:pt x="2481" y="12541"/>
                    <a:pt x="2596" y="12501"/>
                  </a:cubicBezTo>
                  <a:cubicBezTo>
                    <a:pt x="2596" y="12501"/>
                    <a:pt x="2525" y="5655"/>
                    <a:pt x="2596" y="4965"/>
                  </a:cubicBezTo>
                  <a:cubicBezTo>
                    <a:pt x="2668" y="4262"/>
                    <a:pt x="3275" y="679"/>
                    <a:pt x="3061" y="179"/>
                  </a:cubicBezTo>
                  <a:cubicBezTo>
                    <a:pt x="3002" y="48"/>
                    <a:pt x="2746" y="1"/>
                    <a:pt x="24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70"/>
            <p:cNvSpPr/>
            <p:nvPr/>
          </p:nvSpPr>
          <p:spPr>
            <a:xfrm>
              <a:off x="1887350" y="4429957"/>
              <a:ext cx="213788" cy="440208"/>
            </a:xfrm>
            <a:custGeom>
              <a:avLst/>
              <a:gdLst/>
              <a:ahLst/>
              <a:cxnLst/>
              <a:rect l="l" t="t" r="r" b="b"/>
              <a:pathLst>
                <a:path w="4739" h="9758" extrusionOk="0">
                  <a:moveTo>
                    <a:pt x="1653" y="1"/>
                  </a:moveTo>
                  <a:cubicBezTo>
                    <a:pt x="479" y="1"/>
                    <a:pt x="0" y="3709"/>
                    <a:pt x="0" y="3709"/>
                  </a:cubicBezTo>
                  <a:cubicBezTo>
                    <a:pt x="0" y="3709"/>
                    <a:pt x="929" y="6531"/>
                    <a:pt x="1465" y="7222"/>
                  </a:cubicBezTo>
                  <a:cubicBezTo>
                    <a:pt x="2000" y="7900"/>
                    <a:pt x="3846" y="9758"/>
                    <a:pt x="3846" y="9758"/>
                  </a:cubicBezTo>
                  <a:lnTo>
                    <a:pt x="4739" y="8853"/>
                  </a:lnTo>
                  <a:cubicBezTo>
                    <a:pt x="4739" y="8853"/>
                    <a:pt x="2715" y="5936"/>
                    <a:pt x="2524" y="5257"/>
                  </a:cubicBezTo>
                  <a:cubicBezTo>
                    <a:pt x="2322" y="4566"/>
                    <a:pt x="1953" y="78"/>
                    <a:pt x="1953" y="78"/>
                  </a:cubicBezTo>
                  <a:cubicBezTo>
                    <a:pt x="1848" y="25"/>
                    <a:pt x="1749" y="1"/>
                    <a:pt x="1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70"/>
            <p:cNvSpPr/>
            <p:nvPr/>
          </p:nvSpPr>
          <p:spPr>
            <a:xfrm>
              <a:off x="184655" y="3002536"/>
              <a:ext cx="1127993" cy="1247406"/>
            </a:xfrm>
            <a:custGeom>
              <a:avLst/>
              <a:gdLst/>
              <a:ahLst/>
              <a:cxnLst/>
              <a:rect l="l" t="t" r="r" b="b"/>
              <a:pathLst>
                <a:path w="25004" h="27651" extrusionOk="0">
                  <a:moveTo>
                    <a:pt x="12811" y="1"/>
                  </a:moveTo>
                  <a:cubicBezTo>
                    <a:pt x="9180" y="810"/>
                    <a:pt x="5822" y="2394"/>
                    <a:pt x="2953" y="4561"/>
                  </a:cubicBezTo>
                  <a:cubicBezTo>
                    <a:pt x="2953" y="4561"/>
                    <a:pt x="2977" y="4823"/>
                    <a:pt x="3191" y="5180"/>
                  </a:cubicBezTo>
                  <a:cubicBezTo>
                    <a:pt x="3394" y="5537"/>
                    <a:pt x="3048" y="5739"/>
                    <a:pt x="3072" y="5858"/>
                  </a:cubicBezTo>
                  <a:cubicBezTo>
                    <a:pt x="3084" y="5966"/>
                    <a:pt x="3275" y="5954"/>
                    <a:pt x="3096" y="6156"/>
                  </a:cubicBezTo>
                  <a:cubicBezTo>
                    <a:pt x="2929" y="6370"/>
                    <a:pt x="3096" y="6323"/>
                    <a:pt x="2953" y="6466"/>
                  </a:cubicBezTo>
                  <a:cubicBezTo>
                    <a:pt x="2798" y="6620"/>
                    <a:pt x="2655" y="6751"/>
                    <a:pt x="2548" y="6823"/>
                  </a:cubicBezTo>
                  <a:cubicBezTo>
                    <a:pt x="2441" y="6906"/>
                    <a:pt x="2477" y="7109"/>
                    <a:pt x="2262" y="7359"/>
                  </a:cubicBezTo>
                  <a:cubicBezTo>
                    <a:pt x="2060" y="7621"/>
                    <a:pt x="1655" y="7823"/>
                    <a:pt x="1655" y="8228"/>
                  </a:cubicBezTo>
                  <a:cubicBezTo>
                    <a:pt x="1655" y="8609"/>
                    <a:pt x="1048" y="9145"/>
                    <a:pt x="965" y="9371"/>
                  </a:cubicBezTo>
                  <a:cubicBezTo>
                    <a:pt x="893" y="9585"/>
                    <a:pt x="286" y="10395"/>
                    <a:pt x="250" y="10931"/>
                  </a:cubicBezTo>
                  <a:cubicBezTo>
                    <a:pt x="227" y="11466"/>
                    <a:pt x="227" y="12038"/>
                    <a:pt x="250" y="12359"/>
                  </a:cubicBezTo>
                  <a:cubicBezTo>
                    <a:pt x="286" y="12693"/>
                    <a:pt x="310" y="13050"/>
                    <a:pt x="227" y="13431"/>
                  </a:cubicBezTo>
                  <a:cubicBezTo>
                    <a:pt x="155" y="13824"/>
                    <a:pt x="72" y="14181"/>
                    <a:pt x="36" y="14895"/>
                  </a:cubicBezTo>
                  <a:cubicBezTo>
                    <a:pt x="0" y="15610"/>
                    <a:pt x="286" y="15919"/>
                    <a:pt x="953" y="16145"/>
                  </a:cubicBezTo>
                  <a:cubicBezTo>
                    <a:pt x="1643" y="16348"/>
                    <a:pt x="2917" y="16967"/>
                    <a:pt x="3227" y="17419"/>
                  </a:cubicBezTo>
                  <a:cubicBezTo>
                    <a:pt x="3560" y="17884"/>
                    <a:pt x="3739" y="18455"/>
                    <a:pt x="3977" y="18527"/>
                  </a:cubicBezTo>
                  <a:cubicBezTo>
                    <a:pt x="4227" y="18598"/>
                    <a:pt x="4441" y="19348"/>
                    <a:pt x="5251" y="19908"/>
                  </a:cubicBezTo>
                  <a:cubicBezTo>
                    <a:pt x="6072" y="20479"/>
                    <a:pt x="7608" y="20551"/>
                    <a:pt x="8287" y="21277"/>
                  </a:cubicBezTo>
                  <a:cubicBezTo>
                    <a:pt x="8978" y="22003"/>
                    <a:pt x="10216" y="23789"/>
                    <a:pt x="10537" y="24777"/>
                  </a:cubicBezTo>
                  <a:cubicBezTo>
                    <a:pt x="10871" y="25766"/>
                    <a:pt x="11406" y="26111"/>
                    <a:pt x="11966" y="26587"/>
                  </a:cubicBezTo>
                  <a:cubicBezTo>
                    <a:pt x="12538" y="27063"/>
                    <a:pt x="13252" y="27599"/>
                    <a:pt x="13788" y="27647"/>
                  </a:cubicBezTo>
                  <a:cubicBezTo>
                    <a:pt x="13826" y="27649"/>
                    <a:pt x="13862" y="27651"/>
                    <a:pt x="13897" y="27651"/>
                  </a:cubicBezTo>
                  <a:cubicBezTo>
                    <a:pt x="14354" y="27651"/>
                    <a:pt x="14547" y="27443"/>
                    <a:pt x="14514" y="27266"/>
                  </a:cubicBezTo>
                  <a:cubicBezTo>
                    <a:pt x="14502" y="27063"/>
                    <a:pt x="13812" y="26504"/>
                    <a:pt x="13704" y="26349"/>
                  </a:cubicBezTo>
                  <a:cubicBezTo>
                    <a:pt x="13609" y="26206"/>
                    <a:pt x="13383" y="25254"/>
                    <a:pt x="13073" y="24563"/>
                  </a:cubicBezTo>
                  <a:cubicBezTo>
                    <a:pt x="12740" y="23884"/>
                    <a:pt x="12716" y="23873"/>
                    <a:pt x="12811" y="23539"/>
                  </a:cubicBezTo>
                  <a:cubicBezTo>
                    <a:pt x="12919" y="23218"/>
                    <a:pt x="13145" y="22503"/>
                    <a:pt x="13454" y="22325"/>
                  </a:cubicBezTo>
                  <a:cubicBezTo>
                    <a:pt x="13788" y="22146"/>
                    <a:pt x="14026" y="22277"/>
                    <a:pt x="14252" y="21968"/>
                  </a:cubicBezTo>
                  <a:cubicBezTo>
                    <a:pt x="14454" y="21646"/>
                    <a:pt x="14526" y="21468"/>
                    <a:pt x="14514" y="21277"/>
                  </a:cubicBezTo>
                  <a:cubicBezTo>
                    <a:pt x="14502" y="21087"/>
                    <a:pt x="14169" y="20967"/>
                    <a:pt x="13859" y="20932"/>
                  </a:cubicBezTo>
                  <a:cubicBezTo>
                    <a:pt x="13538" y="20908"/>
                    <a:pt x="13431" y="20622"/>
                    <a:pt x="13002" y="20551"/>
                  </a:cubicBezTo>
                  <a:cubicBezTo>
                    <a:pt x="12561" y="20479"/>
                    <a:pt x="11966" y="20301"/>
                    <a:pt x="11823" y="20039"/>
                  </a:cubicBezTo>
                  <a:cubicBezTo>
                    <a:pt x="11698" y="19836"/>
                    <a:pt x="11471" y="19751"/>
                    <a:pt x="11270" y="19751"/>
                  </a:cubicBezTo>
                  <a:cubicBezTo>
                    <a:pt x="11222" y="19751"/>
                    <a:pt x="11176" y="19756"/>
                    <a:pt x="11133" y="19765"/>
                  </a:cubicBezTo>
                  <a:cubicBezTo>
                    <a:pt x="11053" y="19774"/>
                    <a:pt x="10905" y="19798"/>
                    <a:pt x="10729" y="19798"/>
                  </a:cubicBezTo>
                  <a:cubicBezTo>
                    <a:pt x="10455" y="19798"/>
                    <a:pt x="10112" y="19740"/>
                    <a:pt x="9859" y="19479"/>
                  </a:cubicBezTo>
                  <a:cubicBezTo>
                    <a:pt x="9430" y="19051"/>
                    <a:pt x="9394" y="18229"/>
                    <a:pt x="9323" y="17800"/>
                  </a:cubicBezTo>
                  <a:cubicBezTo>
                    <a:pt x="9240" y="17372"/>
                    <a:pt x="9168" y="17229"/>
                    <a:pt x="9287" y="16907"/>
                  </a:cubicBezTo>
                  <a:cubicBezTo>
                    <a:pt x="9394" y="16574"/>
                    <a:pt x="9394" y="16336"/>
                    <a:pt x="9894" y="16098"/>
                  </a:cubicBezTo>
                  <a:cubicBezTo>
                    <a:pt x="10184" y="15963"/>
                    <a:pt x="10571" y="15848"/>
                    <a:pt x="10942" y="15848"/>
                  </a:cubicBezTo>
                  <a:cubicBezTo>
                    <a:pt x="11228" y="15848"/>
                    <a:pt x="11504" y="15916"/>
                    <a:pt x="11716" y="16098"/>
                  </a:cubicBezTo>
                  <a:cubicBezTo>
                    <a:pt x="11890" y="16243"/>
                    <a:pt x="12124" y="16298"/>
                    <a:pt x="12365" y="16298"/>
                  </a:cubicBezTo>
                  <a:cubicBezTo>
                    <a:pt x="12816" y="16298"/>
                    <a:pt x="13291" y="16102"/>
                    <a:pt x="13431" y="15931"/>
                  </a:cubicBezTo>
                  <a:cubicBezTo>
                    <a:pt x="13633" y="15681"/>
                    <a:pt x="14252" y="14943"/>
                    <a:pt x="14752" y="14907"/>
                  </a:cubicBezTo>
                  <a:cubicBezTo>
                    <a:pt x="15252" y="14883"/>
                    <a:pt x="16074" y="14907"/>
                    <a:pt x="16383" y="14633"/>
                  </a:cubicBezTo>
                  <a:cubicBezTo>
                    <a:pt x="16717" y="14348"/>
                    <a:pt x="17919" y="13740"/>
                    <a:pt x="18134" y="13264"/>
                  </a:cubicBezTo>
                  <a:cubicBezTo>
                    <a:pt x="18336" y="12764"/>
                    <a:pt x="19157" y="11371"/>
                    <a:pt x="19157" y="10907"/>
                  </a:cubicBezTo>
                  <a:cubicBezTo>
                    <a:pt x="19157" y="10479"/>
                    <a:pt x="20432" y="9686"/>
                    <a:pt x="20958" y="9686"/>
                  </a:cubicBezTo>
                  <a:cubicBezTo>
                    <a:pt x="21003" y="9686"/>
                    <a:pt x="21042" y="9692"/>
                    <a:pt x="21074" y="9704"/>
                  </a:cubicBezTo>
                  <a:cubicBezTo>
                    <a:pt x="21115" y="9718"/>
                    <a:pt x="21157" y="9724"/>
                    <a:pt x="21200" y="9724"/>
                  </a:cubicBezTo>
                  <a:cubicBezTo>
                    <a:pt x="21608" y="9724"/>
                    <a:pt x="22094" y="9168"/>
                    <a:pt x="22277" y="9168"/>
                  </a:cubicBezTo>
                  <a:cubicBezTo>
                    <a:pt x="22347" y="9168"/>
                    <a:pt x="22464" y="9180"/>
                    <a:pt x="22603" y="9180"/>
                  </a:cubicBezTo>
                  <a:cubicBezTo>
                    <a:pt x="22887" y="9180"/>
                    <a:pt x="23259" y="9131"/>
                    <a:pt x="23491" y="8835"/>
                  </a:cubicBezTo>
                  <a:cubicBezTo>
                    <a:pt x="23849" y="8406"/>
                    <a:pt x="24122" y="8121"/>
                    <a:pt x="24408" y="7704"/>
                  </a:cubicBezTo>
                  <a:cubicBezTo>
                    <a:pt x="24789" y="7311"/>
                    <a:pt x="25003" y="6668"/>
                    <a:pt x="23968" y="6359"/>
                  </a:cubicBezTo>
                  <a:cubicBezTo>
                    <a:pt x="22944" y="6025"/>
                    <a:pt x="22182" y="5930"/>
                    <a:pt x="21563" y="5597"/>
                  </a:cubicBezTo>
                  <a:cubicBezTo>
                    <a:pt x="20969" y="5259"/>
                    <a:pt x="20387" y="5013"/>
                    <a:pt x="19917" y="5013"/>
                  </a:cubicBezTo>
                  <a:cubicBezTo>
                    <a:pt x="19906" y="5013"/>
                    <a:pt x="19895" y="5013"/>
                    <a:pt x="19884" y="5013"/>
                  </a:cubicBezTo>
                  <a:cubicBezTo>
                    <a:pt x="19873" y="5013"/>
                    <a:pt x="19862" y="5014"/>
                    <a:pt x="19850" y="5014"/>
                  </a:cubicBezTo>
                  <a:cubicBezTo>
                    <a:pt x="19533" y="5014"/>
                    <a:pt x="19012" y="4910"/>
                    <a:pt x="18538" y="4910"/>
                  </a:cubicBezTo>
                  <a:cubicBezTo>
                    <a:pt x="18302" y="4910"/>
                    <a:pt x="18077" y="4936"/>
                    <a:pt x="17895" y="5013"/>
                  </a:cubicBezTo>
                  <a:cubicBezTo>
                    <a:pt x="17324" y="5251"/>
                    <a:pt x="16717" y="6430"/>
                    <a:pt x="15836" y="6632"/>
                  </a:cubicBezTo>
                  <a:cubicBezTo>
                    <a:pt x="15683" y="6670"/>
                    <a:pt x="15491" y="6687"/>
                    <a:pt x="15273" y="6687"/>
                  </a:cubicBezTo>
                  <a:cubicBezTo>
                    <a:pt x="14247" y="6687"/>
                    <a:pt x="12665" y="6316"/>
                    <a:pt x="12145" y="6001"/>
                  </a:cubicBezTo>
                  <a:cubicBezTo>
                    <a:pt x="11537" y="5608"/>
                    <a:pt x="11359" y="4823"/>
                    <a:pt x="11537" y="4430"/>
                  </a:cubicBezTo>
                  <a:cubicBezTo>
                    <a:pt x="11716" y="4049"/>
                    <a:pt x="11787" y="3346"/>
                    <a:pt x="11740" y="3084"/>
                  </a:cubicBezTo>
                  <a:cubicBezTo>
                    <a:pt x="11704" y="2810"/>
                    <a:pt x="12633" y="2322"/>
                    <a:pt x="12954" y="1977"/>
                  </a:cubicBezTo>
                  <a:cubicBezTo>
                    <a:pt x="13276" y="1632"/>
                    <a:pt x="13573" y="548"/>
                    <a:pt x="128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70"/>
            <p:cNvSpPr/>
            <p:nvPr/>
          </p:nvSpPr>
          <p:spPr>
            <a:xfrm>
              <a:off x="951664" y="4213956"/>
              <a:ext cx="884160" cy="1042550"/>
            </a:xfrm>
            <a:custGeom>
              <a:avLst/>
              <a:gdLst/>
              <a:ahLst/>
              <a:cxnLst/>
              <a:rect l="l" t="t" r="r" b="b"/>
              <a:pathLst>
                <a:path w="19599" h="23110" extrusionOk="0">
                  <a:moveTo>
                    <a:pt x="5062" y="0"/>
                  </a:moveTo>
                  <a:cubicBezTo>
                    <a:pt x="4588" y="0"/>
                    <a:pt x="4017" y="122"/>
                    <a:pt x="3706" y="122"/>
                  </a:cubicBezTo>
                  <a:cubicBezTo>
                    <a:pt x="3664" y="122"/>
                    <a:pt x="3627" y="120"/>
                    <a:pt x="3596" y="115"/>
                  </a:cubicBezTo>
                  <a:cubicBezTo>
                    <a:pt x="3575" y="112"/>
                    <a:pt x="3553" y="110"/>
                    <a:pt x="3529" y="110"/>
                  </a:cubicBezTo>
                  <a:cubicBezTo>
                    <a:pt x="3139" y="110"/>
                    <a:pt x="2420" y="558"/>
                    <a:pt x="2263" y="794"/>
                  </a:cubicBezTo>
                  <a:cubicBezTo>
                    <a:pt x="2096" y="1056"/>
                    <a:pt x="2096" y="2580"/>
                    <a:pt x="2263" y="2854"/>
                  </a:cubicBezTo>
                  <a:cubicBezTo>
                    <a:pt x="2429" y="3116"/>
                    <a:pt x="2263" y="3556"/>
                    <a:pt x="1858" y="4187"/>
                  </a:cubicBezTo>
                  <a:cubicBezTo>
                    <a:pt x="1453" y="4830"/>
                    <a:pt x="977" y="5640"/>
                    <a:pt x="489" y="6128"/>
                  </a:cubicBezTo>
                  <a:cubicBezTo>
                    <a:pt x="0" y="6616"/>
                    <a:pt x="227" y="9354"/>
                    <a:pt x="489" y="9664"/>
                  </a:cubicBezTo>
                  <a:cubicBezTo>
                    <a:pt x="762" y="9985"/>
                    <a:pt x="1501" y="11498"/>
                    <a:pt x="2525" y="11926"/>
                  </a:cubicBezTo>
                  <a:cubicBezTo>
                    <a:pt x="3537" y="12343"/>
                    <a:pt x="4751" y="13105"/>
                    <a:pt x="4751" y="13105"/>
                  </a:cubicBezTo>
                  <a:cubicBezTo>
                    <a:pt x="6620" y="14129"/>
                    <a:pt x="6668" y="15855"/>
                    <a:pt x="6513" y="16189"/>
                  </a:cubicBezTo>
                  <a:cubicBezTo>
                    <a:pt x="6335" y="16498"/>
                    <a:pt x="6251" y="17546"/>
                    <a:pt x="5715" y="17903"/>
                  </a:cubicBezTo>
                  <a:cubicBezTo>
                    <a:pt x="5180" y="18260"/>
                    <a:pt x="5977" y="19094"/>
                    <a:pt x="5370" y="19963"/>
                  </a:cubicBezTo>
                  <a:cubicBezTo>
                    <a:pt x="4763" y="20832"/>
                    <a:pt x="3668" y="21796"/>
                    <a:pt x="3239" y="22332"/>
                  </a:cubicBezTo>
                  <a:cubicBezTo>
                    <a:pt x="2810" y="22880"/>
                    <a:pt x="2810" y="23035"/>
                    <a:pt x="3572" y="23106"/>
                  </a:cubicBezTo>
                  <a:cubicBezTo>
                    <a:pt x="3593" y="23108"/>
                    <a:pt x="3615" y="23109"/>
                    <a:pt x="3638" y="23109"/>
                  </a:cubicBezTo>
                  <a:cubicBezTo>
                    <a:pt x="4422" y="23109"/>
                    <a:pt x="6317" y="21943"/>
                    <a:pt x="6942" y="21677"/>
                  </a:cubicBezTo>
                  <a:cubicBezTo>
                    <a:pt x="7609" y="21392"/>
                    <a:pt x="7704" y="19808"/>
                    <a:pt x="8406" y="19213"/>
                  </a:cubicBezTo>
                  <a:cubicBezTo>
                    <a:pt x="9109" y="18617"/>
                    <a:pt x="9954" y="18558"/>
                    <a:pt x="10978" y="18320"/>
                  </a:cubicBezTo>
                  <a:cubicBezTo>
                    <a:pt x="11990" y="18058"/>
                    <a:pt x="13657" y="17320"/>
                    <a:pt x="14407" y="17046"/>
                  </a:cubicBezTo>
                  <a:cubicBezTo>
                    <a:pt x="15133" y="16784"/>
                    <a:pt x="15109" y="16355"/>
                    <a:pt x="15431" y="15760"/>
                  </a:cubicBezTo>
                  <a:cubicBezTo>
                    <a:pt x="15764" y="15165"/>
                    <a:pt x="16562" y="14629"/>
                    <a:pt x="16931" y="14296"/>
                  </a:cubicBezTo>
                  <a:cubicBezTo>
                    <a:pt x="17312" y="13974"/>
                    <a:pt x="17515" y="12843"/>
                    <a:pt x="17253" y="12569"/>
                  </a:cubicBezTo>
                  <a:cubicBezTo>
                    <a:pt x="16979" y="12307"/>
                    <a:pt x="16812" y="11331"/>
                    <a:pt x="17253" y="10700"/>
                  </a:cubicBezTo>
                  <a:cubicBezTo>
                    <a:pt x="17681" y="10057"/>
                    <a:pt x="18336" y="9033"/>
                    <a:pt x="18860" y="8390"/>
                  </a:cubicBezTo>
                  <a:cubicBezTo>
                    <a:pt x="19396" y="7747"/>
                    <a:pt x="19598" y="7211"/>
                    <a:pt x="18955" y="6783"/>
                  </a:cubicBezTo>
                  <a:cubicBezTo>
                    <a:pt x="18336" y="6354"/>
                    <a:pt x="17157" y="6021"/>
                    <a:pt x="16633" y="5914"/>
                  </a:cubicBezTo>
                  <a:cubicBezTo>
                    <a:pt x="16121" y="5818"/>
                    <a:pt x="16193" y="5342"/>
                    <a:pt x="15276" y="4806"/>
                  </a:cubicBezTo>
                  <a:cubicBezTo>
                    <a:pt x="14359" y="4270"/>
                    <a:pt x="13716" y="3449"/>
                    <a:pt x="13169" y="2639"/>
                  </a:cubicBezTo>
                  <a:cubicBezTo>
                    <a:pt x="12757" y="2039"/>
                    <a:pt x="12116" y="1648"/>
                    <a:pt x="11550" y="1648"/>
                  </a:cubicBezTo>
                  <a:cubicBezTo>
                    <a:pt x="11363" y="1648"/>
                    <a:pt x="11185" y="1691"/>
                    <a:pt x="11026" y="1782"/>
                  </a:cubicBezTo>
                  <a:cubicBezTo>
                    <a:pt x="10887" y="1863"/>
                    <a:pt x="10742" y="1895"/>
                    <a:pt x="10591" y="1895"/>
                  </a:cubicBezTo>
                  <a:cubicBezTo>
                    <a:pt x="10032" y="1895"/>
                    <a:pt x="9402" y="1451"/>
                    <a:pt x="8763" y="1413"/>
                  </a:cubicBezTo>
                  <a:cubicBezTo>
                    <a:pt x="7942" y="1353"/>
                    <a:pt x="6132" y="377"/>
                    <a:pt x="5644" y="115"/>
                  </a:cubicBezTo>
                  <a:cubicBezTo>
                    <a:pt x="5501" y="29"/>
                    <a:pt x="5293" y="0"/>
                    <a:pt x="50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70"/>
            <p:cNvSpPr/>
            <p:nvPr/>
          </p:nvSpPr>
          <p:spPr>
            <a:xfrm>
              <a:off x="1681094" y="3241545"/>
              <a:ext cx="425952" cy="513064"/>
            </a:xfrm>
            <a:custGeom>
              <a:avLst/>
              <a:gdLst/>
              <a:ahLst/>
              <a:cxnLst/>
              <a:rect l="l" t="t" r="r" b="b"/>
              <a:pathLst>
                <a:path w="9442" h="11373" extrusionOk="0">
                  <a:moveTo>
                    <a:pt x="1941" y="1"/>
                  </a:moveTo>
                  <a:cubicBezTo>
                    <a:pt x="1941" y="1"/>
                    <a:pt x="1643" y="429"/>
                    <a:pt x="1179" y="858"/>
                  </a:cubicBezTo>
                  <a:cubicBezTo>
                    <a:pt x="714" y="1299"/>
                    <a:pt x="595" y="1608"/>
                    <a:pt x="476" y="1858"/>
                  </a:cubicBezTo>
                  <a:cubicBezTo>
                    <a:pt x="357" y="2108"/>
                    <a:pt x="0" y="3180"/>
                    <a:pt x="143" y="3644"/>
                  </a:cubicBezTo>
                  <a:cubicBezTo>
                    <a:pt x="286" y="4109"/>
                    <a:pt x="226" y="4430"/>
                    <a:pt x="750" y="4823"/>
                  </a:cubicBezTo>
                  <a:cubicBezTo>
                    <a:pt x="1286" y="5204"/>
                    <a:pt x="1762" y="5347"/>
                    <a:pt x="1524" y="6073"/>
                  </a:cubicBezTo>
                  <a:cubicBezTo>
                    <a:pt x="1286" y="6787"/>
                    <a:pt x="1465" y="7561"/>
                    <a:pt x="1215" y="7942"/>
                  </a:cubicBezTo>
                  <a:cubicBezTo>
                    <a:pt x="953" y="8335"/>
                    <a:pt x="929" y="9073"/>
                    <a:pt x="1524" y="9585"/>
                  </a:cubicBezTo>
                  <a:cubicBezTo>
                    <a:pt x="2119" y="10085"/>
                    <a:pt x="2858" y="9966"/>
                    <a:pt x="3036" y="10014"/>
                  </a:cubicBezTo>
                  <a:cubicBezTo>
                    <a:pt x="3203" y="10062"/>
                    <a:pt x="3917" y="10407"/>
                    <a:pt x="4024" y="10621"/>
                  </a:cubicBezTo>
                  <a:cubicBezTo>
                    <a:pt x="4132" y="10847"/>
                    <a:pt x="4715" y="11097"/>
                    <a:pt x="5144" y="11312"/>
                  </a:cubicBezTo>
                  <a:cubicBezTo>
                    <a:pt x="5231" y="11353"/>
                    <a:pt x="5318" y="11373"/>
                    <a:pt x="5401" y="11373"/>
                  </a:cubicBezTo>
                  <a:cubicBezTo>
                    <a:pt x="5728" y="11373"/>
                    <a:pt x="6013" y="11076"/>
                    <a:pt x="6156" y="10621"/>
                  </a:cubicBezTo>
                  <a:cubicBezTo>
                    <a:pt x="6280" y="10233"/>
                    <a:pt x="6674" y="10062"/>
                    <a:pt x="7038" y="10062"/>
                  </a:cubicBezTo>
                  <a:cubicBezTo>
                    <a:pt x="7199" y="10062"/>
                    <a:pt x="7354" y="10095"/>
                    <a:pt x="7477" y="10157"/>
                  </a:cubicBezTo>
                  <a:cubicBezTo>
                    <a:pt x="7783" y="10329"/>
                    <a:pt x="8127" y="10440"/>
                    <a:pt x="8405" y="10440"/>
                  </a:cubicBezTo>
                  <a:cubicBezTo>
                    <a:pt x="8473" y="10440"/>
                    <a:pt x="8538" y="10433"/>
                    <a:pt x="8596" y="10419"/>
                  </a:cubicBezTo>
                  <a:cubicBezTo>
                    <a:pt x="8870" y="10335"/>
                    <a:pt x="9430" y="10133"/>
                    <a:pt x="9442" y="10133"/>
                  </a:cubicBezTo>
                  <a:cubicBezTo>
                    <a:pt x="7799" y="6156"/>
                    <a:pt x="5203" y="2680"/>
                    <a:pt x="19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70"/>
            <p:cNvSpPr/>
            <p:nvPr/>
          </p:nvSpPr>
          <p:spPr>
            <a:xfrm>
              <a:off x="1017168" y="3851337"/>
              <a:ext cx="245547" cy="256735"/>
            </a:xfrm>
            <a:custGeom>
              <a:avLst/>
              <a:gdLst/>
              <a:ahLst/>
              <a:cxnLst/>
              <a:rect l="l" t="t" r="r" b="b"/>
              <a:pathLst>
                <a:path w="5443" h="5691" extrusionOk="0">
                  <a:moveTo>
                    <a:pt x="3318" y="0"/>
                  </a:moveTo>
                  <a:cubicBezTo>
                    <a:pt x="3147" y="0"/>
                    <a:pt x="2966" y="41"/>
                    <a:pt x="2799" y="140"/>
                  </a:cubicBezTo>
                  <a:cubicBezTo>
                    <a:pt x="2311" y="426"/>
                    <a:pt x="2108" y="1081"/>
                    <a:pt x="2025" y="1545"/>
                  </a:cubicBezTo>
                  <a:cubicBezTo>
                    <a:pt x="1930" y="1986"/>
                    <a:pt x="1037" y="2331"/>
                    <a:pt x="1073" y="3153"/>
                  </a:cubicBezTo>
                  <a:cubicBezTo>
                    <a:pt x="1073" y="3153"/>
                    <a:pt x="1073" y="3641"/>
                    <a:pt x="715" y="3974"/>
                  </a:cubicBezTo>
                  <a:cubicBezTo>
                    <a:pt x="358" y="4296"/>
                    <a:pt x="1" y="4867"/>
                    <a:pt x="358" y="4939"/>
                  </a:cubicBezTo>
                  <a:cubicBezTo>
                    <a:pt x="715" y="5010"/>
                    <a:pt x="1477" y="5117"/>
                    <a:pt x="1656" y="5224"/>
                  </a:cubicBezTo>
                  <a:cubicBezTo>
                    <a:pt x="1808" y="5306"/>
                    <a:pt x="2516" y="5690"/>
                    <a:pt x="2875" y="5690"/>
                  </a:cubicBezTo>
                  <a:cubicBezTo>
                    <a:pt x="2937" y="5690"/>
                    <a:pt x="2989" y="5679"/>
                    <a:pt x="3025" y="5653"/>
                  </a:cubicBezTo>
                  <a:cubicBezTo>
                    <a:pt x="3275" y="5474"/>
                    <a:pt x="3454" y="5034"/>
                    <a:pt x="3716" y="5010"/>
                  </a:cubicBezTo>
                  <a:cubicBezTo>
                    <a:pt x="3966" y="4986"/>
                    <a:pt x="4037" y="4343"/>
                    <a:pt x="4252" y="4129"/>
                  </a:cubicBezTo>
                  <a:cubicBezTo>
                    <a:pt x="4454" y="3926"/>
                    <a:pt x="5216" y="3212"/>
                    <a:pt x="5287" y="2641"/>
                  </a:cubicBezTo>
                  <a:cubicBezTo>
                    <a:pt x="5359" y="2069"/>
                    <a:pt x="5442" y="1212"/>
                    <a:pt x="5287" y="986"/>
                  </a:cubicBezTo>
                  <a:cubicBezTo>
                    <a:pt x="5144" y="771"/>
                    <a:pt x="4144" y="640"/>
                    <a:pt x="4037" y="355"/>
                  </a:cubicBezTo>
                  <a:cubicBezTo>
                    <a:pt x="3966" y="164"/>
                    <a:pt x="3661" y="0"/>
                    <a:pt x="33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70"/>
            <p:cNvSpPr/>
            <p:nvPr/>
          </p:nvSpPr>
          <p:spPr>
            <a:xfrm>
              <a:off x="1747139" y="2882761"/>
              <a:ext cx="170841" cy="423832"/>
            </a:xfrm>
            <a:custGeom>
              <a:avLst/>
              <a:gdLst/>
              <a:ahLst/>
              <a:cxnLst/>
              <a:rect l="l" t="t" r="r" b="b"/>
              <a:pathLst>
                <a:path w="3787" h="9395" extrusionOk="0">
                  <a:moveTo>
                    <a:pt x="3430" y="1"/>
                  </a:moveTo>
                  <a:cubicBezTo>
                    <a:pt x="3430" y="1"/>
                    <a:pt x="3394" y="155"/>
                    <a:pt x="3346" y="417"/>
                  </a:cubicBezTo>
                  <a:cubicBezTo>
                    <a:pt x="3287" y="691"/>
                    <a:pt x="3251" y="1072"/>
                    <a:pt x="3132" y="1525"/>
                  </a:cubicBezTo>
                  <a:cubicBezTo>
                    <a:pt x="2930" y="2429"/>
                    <a:pt x="2596" y="3620"/>
                    <a:pt x="2179" y="4787"/>
                  </a:cubicBezTo>
                  <a:cubicBezTo>
                    <a:pt x="1763" y="5942"/>
                    <a:pt x="1251" y="7061"/>
                    <a:pt x="810" y="7882"/>
                  </a:cubicBezTo>
                  <a:cubicBezTo>
                    <a:pt x="584" y="8275"/>
                    <a:pt x="393" y="8609"/>
                    <a:pt x="239" y="8835"/>
                  </a:cubicBezTo>
                  <a:cubicBezTo>
                    <a:pt x="96" y="9049"/>
                    <a:pt x="1" y="9168"/>
                    <a:pt x="1" y="9168"/>
                  </a:cubicBezTo>
                  <a:lnTo>
                    <a:pt x="298" y="9395"/>
                  </a:lnTo>
                  <a:cubicBezTo>
                    <a:pt x="298" y="9395"/>
                    <a:pt x="405" y="9264"/>
                    <a:pt x="548" y="9037"/>
                  </a:cubicBezTo>
                  <a:cubicBezTo>
                    <a:pt x="703" y="8799"/>
                    <a:pt x="905" y="8466"/>
                    <a:pt x="1132" y="8049"/>
                  </a:cubicBezTo>
                  <a:cubicBezTo>
                    <a:pt x="1596" y="7216"/>
                    <a:pt x="2120" y="6073"/>
                    <a:pt x="2537" y="4894"/>
                  </a:cubicBezTo>
                  <a:cubicBezTo>
                    <a:pt x="2953" y="3727"/>
                    <a:pt x="3287" y="2513"/>
                    <a:pt x="3489" y="1596"/>
                  </a:cubicBezTo>
                  <a:cubicBezTo>
                    <a:pt x="3584" y="1132"/>
                    <a:pt x="3644" y="751"/>
                    <a:pt x="3703" y="477"/>
                  </a:cubicBezTo>
                  <a:cubicBezTo>
                    <a:pt x="3751" y="215"/>
                    <a:pt x="3787" y="60"/>
                    <a:pt x="3787" y="60"/>
                  </a:cubicBezTo>
                  <a:lnTo>
                    <a:pt x="343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70"/>
            <p:cNvSpPr/>
            <p:nvPr/>
          </p:nvSpPr>
          <p:spPr>
            <a:xfrm>
              <a:off x="1863170" y="2752113"/>
              <a:ext cx="112826" cy="125503"/>
            </a:xfrm>
            <a:custGeom>
              <a:avLst/>
              <a:gdLst/>
              <a:ahLst/>
              <a:cxnLst/>
              <a:rect l="l" t="t" r="r" b="b"/>
              <a:pathLst>
                <a:path w="2501" h="2782" extrusionOk="0">
                  <a:moveTo>
                    <a:pt x="1317" y="0"/>
                  </a:moveTo>
                  <a:cubicBezTo>
                    <a:pt x="705" y="0"/>
                    <a:pt x="164" y="545"/>
                    <a:pt x="96" y="1253"/>
                  </a:cubicBezTo>
                  <a:cubicBezTo>
                    <a:pt x="0" y="1980"/>
                    <a:pt x="417" y="2658"/>
                    <a:pt x="1060" y="2766"/>
                  </a:cubicBezTo>
                  <a:cubicBezTo>
                    <a:pt x="1117" y="2776"/>
                    <a:pt x="1174" y="2782"/>
                    <a:pt x="1230" y="2782"/>
                  </a:cubicBezTo>
                  <a:cubicBezTo>
                    <a:pt x="1799" y="2782"/>
                    <a:pt x="2320" y="2253"/>
                    <a:pt x="2417" y="1527"/>
                  </a:cubicBezTo>
                  <a:cubicBezTo>
                    <a:pt x="2501" y="741"/>
                    <a:pt x="2048" y="63"/>
                    <a:pt x="1393" y="3"/>
                  </a:cubicBezTo>
                  <a:cubicBezTo>
                    <a:pt x="1368" y="1"/>
                    <a:pt x="1342" y="0"/>
                    <a:pt x="1317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70"/>
            <p:cNvSpPr/>
            <p:nvPr/>
          </p:nvSpPr>
          <p:spPr>
            <a:xfrm>
              <a:off x="1842734" y="2788745"/>
              <a:ext cx="154195" cy="109623"/>
            </a:xfrm>
            <a:custGeom>
              <a:avLst/>
              <a:gdLst/>
              <a:ahLst/>
              <a:cxnLst/>
              <a:rect l="l" t="t" r="r" b="b"/>
              <a:pathLst>
                <a:path w="3418" h="2430" extrusionOk="0">
                  <a:moveTo>
                    <a:pt x="1763" y="1"/>
                  </a:moveTo>
                  <a:cubicBezTo>
                    <a:pt x="1573" y="144"/>
                    <a:pt x="1430" y="370"/>
                    <a:pt x="1322" y="572"/>
                  </a:cubicBezTo>
                  <a:cubicBezTo>
                    <a:pt x="1215" y="763"/>
                    <a:pt x="1156" y="930"/>
                    <a:pt x="1156" y="930"/>
                  </a:cubicBezTo>
                  <a:cubicBezTo>
                    <a:pt x="632" y="441"/>
                    <a:pt x="1" y="394"/>
                    <a:pt x="1" y="394"/>
                  </a:cubicBezTo>
                  <a:lnTo>
                    <a:pt x="1" y="394"/>
                  </a:lnTo>
                  <a:cubicBezTo>
                    <a:pt x="72" y="1192"/>
                    <a:pt x="441" y="1704"/>
                    <a:pt x="775" y="2013"/>
                  </a:cubicBezTo>
                  <a:cubicBezTo>
                    <a:pt x="1096" y="2323"/>
                    <a:pt x="1430" y="2430"/>
                    <a:pt x="1430" y="2430"/>
                  </a:cubicBezTo>
                  <a:cubicBezTo>
                    <a:pt x="1430" y="2430"/>
                    <a:pt x="1434" y="2430"/>
                    <a:pt x="1442" y="2430"/>
                  </a:cubicBezTo>
                  <a:cubicBezTo>
                    <a:pt x="1505" y="2430"/>
                    <a:pt x="1812" y="2421"/>
                    <a:pt x="2204" y="2251"/>
                  </a:cubicBezTo>
                  <a:cubicBezTo>
                    <a:pt x="2632" y="2061"/>
                    <a:pt x="3120" y="1656"/>
                    <a:pt x="3418" y="811"/>
                  </a:cubicBezTo>
                  <a:cubicBezTo>
                    <a:pt x="3418" y="806"/>
                    <a:pt x="3322" y="786"/>
                    <a:pt x="3165" y="786"/>
                  </a:cubicBezTo>
                  <a:cubicBezTo>
                    <a:pt x="2924" y="786"/>
                    <a:pt x="2541" y="832"/>
                    <a:pt x="2144" y="1049"/>
                  </a:cubicBezTo>
                  <a:cubicBezTo>
                    <a:pt x="2144" y="1049"/>
                    <a:pt x="2144" y="870"/>
                    <a:pt x="2084" y="656"/>
                  </a:cubicBezTo>
                  <a:cubicBezTo>
                    <a:pt x="2025" y="441"/>
                    <a:pt x="1930" y="180"/>
                    <a:pt x="17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70"/>
            <p:cNvSpPr/>
            <p:nvPr/>
          </p:nvSpPr>
          <p:spPr>
            <a:xfrm>
              <a:off x="1411454" y="2469074"/>
              <a:ext cx="330359" cy="354990"/>
            </a:xfrm>
            <a:custGeom>
              <a:avLst/>
              <a:gdLst/>
              <a:ahLst/>
              <a:cxnLst/>
              <a:rect l="l" t="t" r="r" b="b"/>
              <a:pathLst>
                <a:path w="7323" h="7869" extrusionOk="0">
                  <a:moveTo>
                    <a:pt x="4685" y="0"/>
                  </a:moveTo>
                  <a:cubicBezTo>
                    <a:pt x="4323" y="0"/>
                    <a:pt x="3974" y="93"/>
                    <a:pt x="3679" y="217"/>
                  </a:cubicBezTo>
                  <a:cubicBezTo>
                    <a:pt x="3155" y="443"/>
                    <a:pt x="2870" y="443"/>
                    <a:pt x="2870" y="443"/>
                  </a:cubicBezTo>
                  <a:cubicBezTo>
                    <a:pt x="2870" y="443"/>
                    <a:pt x="2560" y="503"/>
                    <a:pt x="1965" y="860"/>
                  </a:cubicBezTo>
                  <a:cubicBezTo>
                    <a:pt x="1357" y="1193"/>
                    <a:pt x="0" y="2551"/>
                    <a:pt x="0" y="2551"/>
                  </a:cubicBezTo>
                  <a:cubicBezTo>
                    <a:pt x="0" y="2551"/>
                    <a:pt x="488" y="3456"/>
                    <a:pt x="1131" y="3932"/>
                  </a:cubicBezTo>
                  <a:cubicBezTo>
                    <a:pt x="1131" y="3932"/>
                    <a:pt x="1881" y="3598"/>
                    <a:pt x="2060" y="3456"/>
                  </a:cubicBezTo>
                  <a:lnTo>
                    <a:pt x="2060" y="3456"/>
                  </a:lnTo>
                  <a:cubicBezTo>
                    <a:pt x="2060" y="3456"/>
                    <a:pt x="2429" y="5277"/>
                    <a:pt x="1679" y="6396"/>
                  </a:cubicBezTo>
                  <a:cubicBezTo>
                    <a:pt x="1679" y="6396"/>
                    <a:pt x="2108" y="6896"/>
                    <a:pt x="2834" y="7015"/>
                  </a:cubicBezTo>
                  <a:cubicBezTo>
                    <a:pt x="3548" y="7123"/>
                    <a:pt x="4286" y="7099"/>
                    <a:pt x="4917" y="7551"/>
                  </a:cubicBezTo>
                  <a:cubicBezTo>
                    <a:pt x="5220" y="7767"/>
                    <a:pt x="5615" y="7868"/>
                    <a:pt x="5989" y="7868"/>
                  </a:cubicBezTo>
                  <a:cubicBezTo>
                    <a:pt x="6379" y="7868"/>
                    <a:pt x="6746" y="7758"/>
                    <a:pt x="6965" y="7551"/>
                  </a:cubicBezTo>
                  <a:cubicBezTo>
                    <a:pt x="6965" y="7551"/>
                    <a:pt x="7323" y="6146"/>
                    <a:pt x="6965" y="4837"/>
                  </a:cubicBezTo>
                  <a:cubicBezTo>
                    <a:pt x="6608" y="3527"/>
                    <a:pt x="6072" y="2813"/>
                    <a:pt x="6072" y="2813"/>
                  </a:cubicBezTo>
                  <a:lnTo>
                    <a:pt x="6072" y="2813"/>
                  </a:lnTo>
                  <a:lnTo>
                    <a:pt x="6299" y="2991"/>
                  </a:lnTo>
                  <a:cubicBezTo>
                    <a:pt x="6299" y="2991"/>
                    <a:pt x="7072" y="2146"/>
                    <a:pt x="7120" y="1491"/>
                  </a:cubicBezTo>
                  <a:cubicBezTo>
                    <a:pt x="7120" y="1491"/>
                    <a:pt x="6203" y="574"/>
                    <a:pt x="5572" y="217"/>
                  </a:cubicBezTo>
                  <a:cubicBezTo>
                    <a:pt x="5283" y="62"/>
                    <a:pt x="4980" y="0"/>
                    <a:pt x="4685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70"/>
            <p:cNvSpPr/>
            <p:nvPr/>
          </p:nvSpPr>
          <p:spPr>
            <a:xfrm>
              <a:off x="1473755" y="2360577"/>
              <a:ext cx="111202" cy="150089"/>
            </a:xfrm>
            <a:custGeom>
              <a:avLst/>
              <a:gdLst/>
              <a:ahLst/>
              <a:cxnLst/>
              <a:rect l="l" t="t" r="r" b="b"/>
              <a:pathLst>
                <a:path w="2465" h="3327" extrusionOk="0">
                  <a:moveTo>
                    <a:pt x="1202" y="1"/>
                  </a:moveTo>
                  <a:cubicBezTo>
                    <a:pt x="1160" y="1"/>
                    <a:pt x="1116" y="5"/>
                    <a:pt x="1072" y="15"/>
                  </a:cubicBezTo>
                  <a:cubicBezTo>
                    <a:pt x="512" y="134"/>
                    <a:pt x="0" y="431"/>
                    <a:pt x="84" y="1193"/>
                  </a:cubicBezTo>
                  <a:cubicBezTo>
                    <a:pt x="84" y="1253"/>
                    <a:pt x="238" y="1991"/>
                    <a:pt x="596" y="2348"/>
                  </a:cubicBezTo>
                  <a:cubicBezTo>
                    <a:pt x="765" y="2517"/>
                    <a:pt x="918" y="2558"/>
                    <a:pt x="1044" y="2558"/>
                  </a:cubicBezTo>
                  <a:cubicBezTo>
                    <a:pt x="1162" y="2558"/>
                    <a:pt x="1255" y="2523"/>
                    <a:pt x="1316" y="2523"/>
                  </a:cubicBezTo>
                  <a:cubicBezTo>
                    <a:pt x="1327" y="2523"/>
                    <a:pt x="1337" y="2524"/>
                    <a:pt x="1346" y="2527"/>
                  </a:cubicBezTo>
                  <a:cubicBezTo>
                    <a:pt x="1453" y="2574"/>
                    <a:pt x="1512" y="2848"/>
                    <a:pt x="1512" y="3051"/>
                  </a:cubicBezTo>
                  <a:cubicBezTo>
                    <a:pt x="1512" y="3183"/>
                    <a:pt x="1661" y="3326"/>
                    <a:pt x="1856" y="3326"/>
                  </a:cubicBezTo>
                  <a:cubicBezTo>
                    <a:pt x="1942" y="3326"/>
                    <a:pt x="2037" y="3299"/>
                    <a:pt x="2132" y="3229"/>
                  </a:cubicBezTo>
                  <a:cubicBezTo>
                    <a:pt x="2429" y="3003"/>
                    <a:pt x="2262" y="1991"/>
                    <a:pt x="2262" y="1991"/>
                  </a:cubicBezTo>
                  <a:cubicBezTo>
                    <a:pt x="2262" y="1991"/>
                    <a:pt x="2429" y="1658"/>
                    <a:pt x="2310" y="1193"/>
                  </a:cubicBezTo>
                  <a:cubicBezTo>
                    <a:pt x="2310" y="1193"/>
                    <a:pt x="2465" y="824"/>
                    <a:pt x="2358" y="598"/>
                  </a:cubicBezTo>
                  <a:cubicBezTo>
                    <a:pt x="2308" y="493"/>
                    <a:pt x="2246" y="450"/>
                    <a:pt x="2186" y="450"/>
                  </a:cubicBezTo>
                  <a:cubicBezTo>
                    <a:pt x="2117" y="450"/>
                    <a:pt x="2051" y="508"/>
                    <a:pt x="2012" y="598"/>
                  </a:cubicBezTo>
                  <a:cubicBezTo>
                    <a:pt x="2012" y="598"/>
                    <a:pt x="1699" y="1"/>
                    <a:pt x="1202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70"/>
            <p:cNvSpPr/>
            <p:nvPr/>
          </p:nvSpPr>
          <p:spPr>
            <a:xfrm>
              <a:off x="1409289" y="2307750"/>
              <a:ext cx="198766" cy="134074"/>
            </a:xfrm>
            <a:custGeom>
              <a:avLst/>
              <a:gdLst/>
              <a:ahLst/>
              <a:cxnLst/>
              <a:rect l="l" t="t" r="r" b="b"/>
              <a:pathLst>
                <a:path w="4406" h="2972" extrusionOk="0">
                  <a:moveTo>
                    <a:pt x="2584" y="0"/>
                  </a:moveTo>
                  <a:cubicBezTo>
                    <a:pt x="2558" y="0"/>
                    <a:pt x="2530" y="2"/>
                    <a:pt x="2501" y="7"/>
                  </a:cubicBezTo>
                  <a:cubicBezTo>
                    <a:pt x="2048" y="90"/>
                    <a:pt x="1632" y="709"/>
                    <a:pt x="1632" y="709"/>
                  </a:cubicBezTo>
                  <a:cubicBezTo>
                    <a:pt x="1632" y="709"/>
                    <a:pt x="1526" y="678"/>
                    <a:pt x="1321" y="678"/>
                  </a:cubicBezTo>
                  <a:cubicBezTo>
                    <a:pt x="1219" y="678"/>
                    <a:pt x="1092" y="686"/>
                    <a:pt x="941" y="709"/>
                  </a:cubicBezTo>
                  <a:cubicBezTo>
                    <a:pt x="501" y="781"/>
                    <a:pt x="1" y="1078"/>
                    <a:pt x="179" y="1531"/>
                  </a:cubicBezTo>
                  <a:cubicBezTo>
                    <a:pt x="340" y="1928"/>
                    <a:pt x="918" y="1948"/>
                    <a:pt x="1030" y="1948"/>
                  </a:cubicBezTo>
                  <a:cubicBezTo>
                    <a:pt x="1042" y="1948"/>
                    <a:pt x="1048" y="1948"/>
                    <a:pt x="1048" y="1948"/>
                  </a:cubicBezTo>
                  <a:lnTo>
                    <a:pt x="1048" y="1948"/>
                  </a:lnTo>
                  <a:cubicBezTo>
                    <a:pt x="1048" y="1948"/>
                    <a:pt x="911" y="2608"/>
                    <a:pt x="1296" y="2608"/>
                  </a:cubicBezTo>
                  <a:cubicBezTo>
                    <a:pt x="1350" y="2608"/>
                    <a:pt x="1413" y="2596"/>
                    <a:pt x="1489" y="2567"/>
                  </a:cubicBezTo>
                  <a:cubicBezTo>
                    <a:pt x="1513" y="2567"/>
                    <a:pt x="1525" y="2555"/>
                    <a:pt x="1536" y="2543"/>
                  </a:cubicBezTo>
                  <a:cubicBezTo>
                    <a:pt x="1513" y="2436"/>
                    <a:pt x="1489" y="2364"/>
                    <a:pt x="1489" y="2352"/>
                  </a:cubicBezTo>
                  <a:cubicBezTo>
                    <a:pt x="1429" y="1793"/>
                    <a:pt x="1667" y="1495"/>
                    <a:pt x="2025" y="1317"/>
                  </a:cubicBezTo>
                  <a:cubicBezTo>
                    <a:pt x="2167" y="1245"/>
                    <a:pt x="2310" y="1197"/>
                    <a:pt x="2477" y="1174"/>
                  </a:cubicBezTo>
                  <a:cubicBezTo>
                    <a:pt x="2521" y="1164"/>
                    <a:pt x="2563" y="1160"/>
                    <a:pt x="2605" y="1160"/>
                  </a:cubicBezTo>
                  <a:cubicBezTo>
                    <a:pt x="3094" y="1160"/>
                    <a:pt x="3418" y="1757"/>
                    <a:pt x="3418" y="1757"/>
                  </a:cubicBezTo>
                  <a:cubicBezTo>
                    <a:pt x="3456" y="1668"/>
                    <a:pt x="3522" y="1609"/>
                    <a:pt x="3589" y="1609"/>
                  </a:cubicBezTo>
                  <a:cubicBezTo>
                    <a:pt x="3648" y="1609"/>
                    <a:pt x="3707" y="1652"/>
                    <a:pt x="3751" y="1757"/>
                  </a:cubicBezTo>
                  <a:cubicBezTo>
                    <a:pt x="3858" y="1971"/>
                    <a:pt x="3715" y="2352"/>
                    <a:pt x="3715" y="2352"/>
                  </a:cubicBezTo>
                  <a:cubicBezTo>
                    <a:pt x="3787" y="2602"/>
                    <a:pt x="3751" y="2805"/>
                    <a:pt x="3727" y="2960"/>
                  </a:cubicBezTo>
                  <a:cubicBezTo>
                    <a:pt x="3751" y="2960"/>
                    <a:pt x="3775" y="2972"/>
                    <a:pt x="3799" y="2972"/>
                  </a:cubicBezTo>
                  <a:cubicBezTo>
                    <a:pt x="4406" y="2972"/>
                    <a:pt x="4287" y="2186"/>
                    <a:pt x="4108" y="1936"/>
                  </a:cubicBezTo>
                  <a:cubicBezTo>
                    <a:pt x="3930" y="1698"/>
                    <a:pt x="4049" y="1067"/>
                    <a:pt x="3811" y="709"/>
                  </a:cubicBezTo>
                  <a:cubicBezTo>
                    <a:pt x="3668" y="495"/>
                    <a:pt x="3435" y="452"/>
                    <a:pt x="3271" y="452"/>
                  </a:cubicBezTo>
                  <a:cubicBezTo>
                    <a:pt x="3162" y="452"/>
                    <a:pt x="3084" y="471"/>
                    <a:pt x="3084" y="471"/>
                  </a:cubicBezTo>
                  <a:cubicBezTo>
                    <a:pt x="3084" y="471"/>
                    <a:pt x="2980" y="0"/>
                    <a:pt x="2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70"/>
            <p:cNvSpPr/>
            <p:nvPr/>
          </p:nvSpPr>
          <p:spPr>
            <a:xfrm>
              <a:off x="1462477" y="2337119"/>
              <a:ext cx="101007" cy="85894"/>
            </a:xfrm>
            <a:custGeom>
              <a:avLst/>
              <a:gdLst/>
              <a:ahLst/>
              <a:cxnLst/>
              <a:rect l="l" t="t" r="r" b="b"/>
              <a:pathLst>
                <a:path w="2239" h="1904" extrusionOk="0">
                  <a:moveTo>
                    <a:pt x="1239" y="1"/>
                  </a:moveTo>
                  <a:cubicBezTo>
                    <a:pt x="561" y="1"/>
                    <a:pt x="72" y="1082"/>
                    <a:pt x="72" y="1082"/>
                  </a:cubicBezTo>
                  <a:cubicBezTo>
                    <a:pt x="72" y="1082"/>
                    <a:pt x="0" y="1594"/>
                    <a:pt x="369" y="1904"/>
                  </a:cubicBezTo>
                  <a:cubicBezTo>
                    <a:pt x="369" y="1904"/>
                    <a:pt x="1060" y="1606"/>
                    <a:pt x="1108" y="582"/>
                  </a:cubicBezTo>
                  <a:cubicBezTo>
                    <a:pt x="1108" y="582"/>
                    <a:pt x="1277" y="1121"/>
                    <a:pt x="2018" y="1121"/>
                  </a:cubicBezTo>
                  <a:cubicBezTo>
                    <a:pt x="2086" y="1121"/>
                    <a:pt x="2160" y="1116"/>
                    <a:pt x="2239" y="1106"/>
                  </a:cubicBezTo>
                  <a:cubicBezTo>
                    <a:pt x="2239" y="1106"/>
                    <a:pt x="2155" y="237"/>
                    <a:pt x="1405" y="23"/>
                  </a:cubicBezTo>
                  <a:cubicBezTo>
                    <a:pt x="1349" y="8"/>
                    <a:pt x="1293" y="1"/>
                    <a:pt x="12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70"/>
            <p:cNvSpPr/>
            <p:nvPr/>
          </p:nvSpPr>
          <p:spPr>
            <a:xfrm>
              <a:off x="1519410" y="3015438"/>
              <a:ext cx="22601" cy="110165"/>
            </a:xfrm>
            <a:custGeom>
              <a:avLst/>
              <a:gdLst/>
              <a:ahLst/>
              <a:cxnLst/>
              <a:rect l="l" t="t" r="r" b="b"/>
              <a:pathLst>
                <a:path w="501" h="2442" extrusionOk="0">
                  <a:moveTo>
                    <a:pt x="107" y="0"/>
                  </a:moveTo>
                  <a:lnTo>
                    <a:pt x="0" y="12"/>
                  </a:lnTo>
                  <a:cubicBezTo>
                    <a:pt x="0" y="24"/>
                    <a:pt x="238" y="1227"/>
                    <a:pt x="393" y="2441"/>
                  </a:cubicBezTo>
                  <a:lnTo>
                    <a:pt x="500" y="2441"/>
                  </a:lnTo>
                  <a:cubicBezTo>
                    <a:pt x="346" y="1215"/>
                    <a:pt x="107" y="12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70"/>
            <p:cNvSpPr/>
            <p:nvPr/>
          </p:nvSpPr>
          <p:spPr>
            <a:xfrm>
              <a:off x="-148910" y="4850591"/>
              <a:ext cx="28150" cy="14977"/>
            </a:xfrm>
            <a:custGeom>
              <a:avLst/>
              <a:gdLst/>
              <a:ahLst/>
              <a:cxnLst/>
              <a:rect l="l" t="t" r="r" b="b"/>
              <a:pathLst>
                <a:path w="624" h="332" extrusionOk="0">
                  <a:moveTo>
                    <a:pt x="35" y="0"/>
                  </a:moveTo>
                  <a:cubicBezTo>
                    <a:pt x="19" y="0"/>
                    <a:pt x="1" y="8"/>
                    <a:pt x="1" y="41"/>
                  </a:cubicBezTo>
                  <a:cubicBezTo>
                    <a:pt x="1" y="89"/>
                    <a:pt x="64" y="145"/>
                    <a:pt x="119" y="145"/>
                  </a:cubicBezTo>
                  <a:cubicBezTo>
                    <a:pt x="132" y="145"/>
                    <a:pt x="144" y="143"/>
                    <a:pt x="155" y="136"/>
                  </a:cubicBezTo>
                  <a:cubicBezTo>
                    <a:pt x="171" y="128"/>
                    <a:pt x="195" y="125"/>
                    <a:pt x="220" y="125"/>
                  </a:cubicBezTo>
                  <a:cubicBezTo>
                    <a:pt x="269" y="125"/>
                    <a:pt x="322" y="136"/>
                    <a:pt x="322" y="136"/>
                  </a:cubicBezTo>
                  <a:cubicBezTo>
                    <a:pt x="322" y="136"/>
                    <a:pt x="346" y="172"/>
                    <a:pt x="417" y="255"/>
                  </a:cubicBezTo>
                  <a:cubicBezTo>
                    <a:pt x="457" y="308"/>
                    <a:pt x="523" y="332"/>
                    <a:pt x="567" y="332"/>
                  </a:cubicBezTo>
                  <a:cubicBezTo>
                    <a:pt x="602" y="332"/>
                    <a:pt x="623" y="317"/>
                    <a:pt x="608" y="291"/>
                  </a:cubicBezTo>
                  <a:cubicBezTo>
                    <a:pt x="584" y="231"/>
                    <a:pt x="512" y="53"/>
                    <a:pt x="393" y="41"/>
                  </a:cubicBezTo>
                  <a:cubicBezTo>
                    <a:pt x="274" y="5"/>
                    <a:pt x="60" y="5"/>
                    <a:pt x="60" y="5"/>
                  </a:cubicBezTo>
                  <a:cubicBezTo>
                    <a:pt x="60" y="5"/>
                    <a:pt x="48" y="0"/>
                    <a:pt x="35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70"/>
            <p:cNvSpPr/>
            <p:nvPr/>
          </p:nvSpPr>
          <p:spPr>
            <a:xfrm>
              <a:off x="-217121" y="4885463"/>
              <a:ext cx="58060" cy="44932"/>
            </a:xfrm>
            <a:custGeom>
              <a:avLst/>
              <a:gdLst/>
              <a:ahLst/>
              <a:cxnLst/>
              <a:rect l="l" t="t" r="r" b="b"/>
              <a:pathLst>
                <a:path w="1287" h="996" extrusionOk="0">
                  <a:moveTo>
                    <a:pt x="247" y="1"/>
                  </a:moveTo>
                  <a:cubicBezTo>
                    <a:pt x="117" y="1"/>
                    <a:pt x="0" y="6"/>
                    <a:pt x="0" y="6"/>
                  </a:cubicBezTo>
                  <a:lnTo>
                    <a:pt x="179" y="470"/>
                  </a:lnTo>
                  <a:cubicBezTo>
                    <a:pt x="370" y="673"/>
                    <a:pt x="608" y="780"/>
                    <a:pt x="608" y="780"/>
                  </a:cubicBezTo>
                  <a:cubicBezTo>
                    <a:pt x="619" y="923"/>
                    <a:pt x="702" y="995"/>
                    <a:pt x="761" y="995"/>
                  </a:cubicBezTo>
                  <a:cubicBezTo>
                    <a:pt x="766" y="995"/>
                    <a:pt x="770" y="995"/>
                    <a:pt x="774" y="994"/>
                  </a:cubicBezTo>
                  <a:cubicBezTo>
                    <a:pt x="810" y="994"/>
                    <a:pt x="810" y="756"/>
                    <a:pt x="810" y="756"/>
                  </a:cubicBezTo>
                  <a:cubicBezTo>
                    <a:pt x="848" y="832"/>
                    <a:pt x="970" y="916"/>
                    <a:pt x="1023" y="916"/>
                  </a:cubicBezTo>
                  <a:cubicBezTo>
                    <a:pt x="1037" y="916"/>
                    <a:pt x="1046" y="911"/>
                    <a:pt x="1048" y="899"/>
                  </a:cubicBezTo>
                  <a:cubicBezTo>
                    <a:pt x="1084" y="839"/>
                    <a:pt x="1048" y="720"/>
                    <a:pt x="1048" y="720"/>
                  </a:cubicBezTo>
                  <a:lnTo>
                    <a:pt x="1048" y="720"/>
                  </a:lnTo>
                  <a:cubicBezTo>
                    <a:pt x="1048" y="720"/>
                    <a:pt x="1132" y="815"/>
                    <a:pt x="1167" y="815"/>
                  </a:cubicBezTo>
                  <a:cubicBezTo>
                    <a:pt x="1227" y="815"/>
                    <a:pt x="1286" y="768"/>
                    <a:pt x="1262" y="649"/>
                  </a:cubicBezTo>
                  <a:cubicBezTo>
                    <a:pt x="1227" y="530"/>
                    <a:pt x="1167" y="351"/>
                    <a:pt x="1096" y="256"/>
                  </a:cubicBezTo>
                  <a:cubicBezTo>
                    <a:pt x="1024" y="173"/>
                    <a:pt x="977" y="65"/>
                    <a:pt x="834" y="42"/>
                  </a:cubicBezTo>
                  <a:cubicBezTo>
                    <a:pt x="679" y="6"/>
                    <a:pt x="620" y="18"/>
                    <a:pt x="441" y="6"/>
                  </a:cubicBezTo>
                  <a:cubicBezTo>
                    <a:pt x="381" y="2"/>
                    <a:pt x="313" y="1"/>
                    <a:pt x="247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70"/>
            <p:cNvSpPr/>
            <p:nvPr/>
          </p:nvSpPr>
          <p:spPr>
            <a:xfrm>
              <a:off x="-206384" y="4880727"/>
              <a:ext cx="33699" cy="10015"/>
            </a:xfrm>
            <a:custGeom>
              <a:avLst/>
              <a:gdLst/>
              <a:ahLst/>
              <a:cxnLst/>
              <a:rect l="l" t="t" r="r" b="b"/>
              <a:pathLst>
                <a:path w="747" h="222" extrusionOk="0">
                  <a:moveTo>
                    <a:pt x="485" y="1"/>
                  </a:moveTo>
                  <a:cubicBezTo>
                    <a:pt x="361" y="1"/>
                    <a:pt x="1" y="111"/>
                    <a:pt x="1" y="111"/>
                  </a:cubicBezTo>
                  <a:lnTo>
                    <a:pt x="1" y="206"/>
                  </a:lnTo>
                  <a:cubicBezTo>
                    <a:pt x="1" y="206"/>
                    <a:pt x="350" y="222"/>
                    <a:pt x="565" y="222"/>
                  </a:cubicBezTo>
                  <a:cubicBezTo>
                    <a:pt x="673" y="222"/>
                    <a:pt x="747" y="218"/>
                    <a:pt x="727" y="206"/>
                  </a:cubicBezTo>
                  <a:cubicBezTo>
                    <a:pt x="679" y="158"/>
                    <a:pt x="608" y="39"/>
                    <a:pt x="513" y="4"/>
                  </a:cubicBezTo>
                  <a:cubicBezTo>
                    <a:pt x="506" y="2"/>
                    <a:pt x="496" y="1"/>
                    <a:pt x="485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70"/>
            <p:cNvSpPr/>
            <p:nvPr/>
          </p:nvSpPr>
          <p:spPr>
            <a:xfrm>
              <a:off x="181948" y="5317556"/>
              <a:ext cx="169262" cy="169217"/>
            </a:xfrm>
            <a:custGeom>
              <a:avLst/>
              <a:gdLst/>
              <a:ahLst/>
              <a:cxnLst/>
              <a:rect l="l" t="t" r="r" b="b"/>
              <a:pathLst>
                <a:path w="3752" h="3751" extrusionOk="0">
                  <a:moveTo>
                    <a:pt x="1882" y="0"/>
                  </a:moveTo>
                  <a:cubicBezTo>
                    <a:pt x="846" y="0"/>
                    <a:pt x="1" y="834"/>
                    <a:pt x="1" y="1870"/>
                  </a:cubicBezTo>
                  <a:cubicBezTo>
                    <a:pt x="1" y="2906"/>
                    <a:pt x="846" y="3751"/>
                    <a:pt x="1882" y="3751"/>
                  </a:cubicBezTo>
                  <a:cubicBezTo>
                    <a:pt x="2918" y="3751"/>
                    <a:pt x="3751" y="2906"/>
                    <a:pt x="3751" y="1870"/>
                  </a:cubicBezTo>
                  <a:cubicBezTo>
                    <a:pt x="3751" y="834"/>
                    <a:pt x="2918" y="0"/>
                    <a:pt x="18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70"/>
            <p:cNvSpPr/>
            <p:nvPr/>
          </p:nvSpPr>
          <p:spPr>
            <a:xfrm>
              <a:off x="229226" y="5364293"/>
              <a:ext cx="75248" cy="75248"/>
            </a:xfrm>
            <a:custGeom>
              <a:avLst/>
              <a:gdLst/>
              <a:ahLst/>
              <a:cxnLst/>
              <a:rect l="l" t="t" r="r" b="b"/>
              <a:pathLst>
                <a:path w="1668" h="1668" extrusionOk="0">
                  <a:moveTo>
                    <a:pt x="834" y="107"/>
                  </a:moveTo>
                  <a:cubicBezTo>
                    <a:pt x="1239" y="107"/>
                    <a:pt x="1560" y="441"/>
                    <a:pt x="1560" y="834"/>
                  </a:cubicBezTo>
                  <a:cubicBezTo>
                    <a:pt x="1560" y="1239"/>
                    <a:pt x="1239" y="1560"/>
                    <a:pt x="834" y="1560"/>
                  </a:cubicBezTo>
                  <a:cubicBezTo>
                    <a:pt x="429" y="1560"/>
                    <a:pt x="108" y="1239"/>
                    <a:pt x="108" y="834"/>
                  </a:cubicBezTo>
                  <a:cubicBezTo>
                    <a:pt x="108" y="441"/>
                    <a:pt x="429" y="107"/>
                    <a:pt x="834" y="107"/>
                  </a:cubicBezTo>
                  <a:close/>
                  <a:moveTo>
                    <a:pt x="834" y="0"/>
                  </a:moveTo>
                  <a:cubicBezTo>
                    <a:pt x="370" y="0"/>
                    <a:pt x="1" y="369"/>
                    <a:pt x="1" y="834"/>
                  </a:cubicBezTo>
                  <a:cubicBezTo>
                    <a:pt x="1" y="1298"/>
                    <a:pt x="370" y="1667"/>
                    <a:pt x="834" y="1667"/>
                  </a:cubicBezTo>
                  <a:cubicBezTo>
                    <a:pt x="1298" y="1667"/>
                    <a:pt x="1667" y="1298"/>
                    <a:pt x="1667" y="834"/>
                  </a:cubicBezTo>
                  <a:cubicBezTo>
                    <a:pt x="1667" y="369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70"/>
            <p:cNvSpPr/>
            <p:nvPr/>
          </p:nvSpPr>
          <p:spPr>
            <a:xfrm>
              <a:off x="1239755" y="3990917"/>
              <a:ext cx="161503" cy="96947"/>
            </a:xfrm>
            <a:custGeom>
              <a:avLst/>
              <a:gdLst/>
              <a:ahLst/>
              <a:cxnLst/>
              <a:rect l="l" t="t" r="r" b="b"/>
              <a:pathLst>
                <a:path w="3580" h="2149" extrusionOk="0">
                  <a:moveTo>
                    <a:pt x="1975" y="1"/>
                  </a:moveTo>
                  <a:cubicBezTo>
                    <a:pt x="1925" y="1"/>
                    <a:pt x="1866" y="15"/>
                    <a:pt x="1794" y="47"/>
                  </a:cubicBezTo>
                  <a:cubicBezTo>
                    <a:pt x="1413" y="225"/>
                    <a:pt x="1520" y="297"/>
                    <a:pt x="1330" y="440"/>
                  </a:cubicBezTo>
                  <a:cubicBezTo>
                    <a:pt x="1175" y="606"/>
                    <a:pt x="877" y="832"/>
                    <a:pt x="877" y="832"/>
                  </a:cubicBezTo>
                  <a:cubicBezTo>
                    <a:pt x="877" y="832"/>
                    <a:pt x="461" y="1213"/>
                    <a:pt x="163" y="1630"/>
                  </a:cubicBezTo>
                  <a:cubicBezTo>
                    <a:pt x="1" y="1857"/>
                    <a:pt x="164" y="1901"/>
                    <a:pt x="381" y="1901"/>
                  </a:cubicBezTo>
                  <a:cubicBezTo>
                    <a:pt x="514" y="1901"/>
                    <a:pt x="667" y="1884"/>
                    <a:pt x="777" y="1884"/>
                  </a:cubicBezTo>
                  <a:cubicBezTo>
                    <a:pt x="817" y="1884"/>
                    <a:pt x="851" y="1886"/>
                    <a:pt x="877" y="1892"/>
                  </a:cubicBezTo>
                  <a:cubicBezTo>
                    <a:pt x="1052" y="1923"/>
                    <a:pt x="1111" y="2149"/>
                    <a:pt x="1392" y="2149"/>
                  </a:cubicBezTo>
                  <a:cubicBezTo>
                    <a:pt x="1437" y="2149"/>
                    <a:pt x="1487" y="2143"/>
                    <a:pt x="1544" y="2130"/>
                  </a:cubicBezTo>
                  <a:cubicBezTo>
                    <a:pt x="1713" y="2087"/>
                    <a:pt x="1753" y="2081"/>
                    <a:pt x="1765" y="2081"/>
                  </a:cubicBezTo>
                  <a:cubicBezTo>
                    <a:pt x="1770" y="2081"/>
                    <a:pt x="1770" y="2082"/>
                    <a:pt x="1773" y="2082"/>
                  </a:cubicBezTo>
                  <a:cubicBezTo>
                    <a:pt x="1780" y="2082"/>
                    <a:pt x="1801" y="2075"/>
                    <a:pt x="1961" y="2023"/>
                  </a:cubicBezTo>
                  <a:cubicBezTo>
                    <a:pt x="2354" y="1892"/>
                    <a:pt x="2473" y="1928"/>
                    <a:pt x="2854" y="1892"/>
                  </a:cubicBezTo>
                  <a:cubicBezTo>
                    <a:pt x="3247" y="1845"/>
                    <a:pt x="3163" y="1571"/>
                    <a:pt x="3366" y="1321"/>
                  </a:cubicBezTo>
                  <a:cubicBezTo>
                    <a:pt x="3568" y="1083"/>
                    <a:pt x="3580" y="856"/>
                    <a:pt x="3366" y="654"/>
                  </a:cubicBezTo>
                  <a:cubicBezTo>
                    <a:pt x="3331" y="621"/>
                    <a:pt x="3299" y="608"/>
                    <a:pt x="3268" y="608"/>
                  </a:cubicBezTo>
                  <a:cubicBezTo>
                    <a:pt x="3149" y="608"/>
                    <a:pt x="3045" y="800"/>
                    <a:pt x="2875" y="800"/>
                  </a:cubicBezTo>
                  <a:cubicBezTo>
                    <a:pt x="2800" y="800"/>
                    <a:pt x="2712" y="762"/>
                    <a:pt x="2604" y="654"/>
                  </a:cubicBezTo>
                  <a:cubicBezTo>
                    <a:pt x="2261" y="311"/>
                    <a:pt x="2208" y="1"/>
                    <a:pt x="1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70"/>
            <p:cNvSpPr/>
            <p:nvPr/>
          </p:nvSpPr>
          <p:spPr>
            <a:xfrm>
              <a:off x="1748222" y="4165414"/>
              <a:ext cx="291156" cy="330765"/>
            </a:xfrm>
            <a:custGeom>
              <a:avLst/>
              <a:gdLst/>
              <a:ahLst/>
              <a:cxnLst/>
              <a:rect l="l" t="t" r="r" b="b"/>
              <a:pathLst>
                <a:path w="6454" h="7332" extrusionOk="0">
                  <a:moveTo>
                    <a:pt x="1096" y="1"/>
                  </a:moveTo>
                  <a:cubicBezTo>
                    <a:pt x="1096" y="1"/>
                    <a:pt x="405" y="560"/>
                    <a:pt x="0" y="1298"/>
                  </a:cubicBezTo>
                  <a:cubicBezTo>
                    <a:pt x="0" y="1298"/>
                    <a:pt x="762" y="2191"/>
                    <a:pt x="1632" y="2584"/>
                  </a:cubicBezTo>
                  <a:cubicBezTo>
                    <a:pt x="1632" y="2584"/>
                    <a:pt x="1239" y="5858"/>
                    <a:pt x="1453" y="7001"/>
                  </a:cubicBezTo>
                  <a:cubicBezTo>
                    <a:pt x="1453" y="7001"/>
                    <a:pt x="2822" y="7263"/>
                    <a:pt x="3668" y="7323"/>
                  </a:cubicBezTo>
                  <a:cubicBezTo>
                    <a:pt x="3750" y="7329"/>
                    <a:pt x="3835" y="7331"/>
                    <a:pt x="3921" y="7331"/>
                  </a:cubicBezTo>
                  <a:cubicBezTo>
                    <a:pt x="4708" y="7331"/>
                    <a:pt x="5561" y="7109"/>
                    <a:pt x="5561" y="7109"/>
                  </a:cubicBezTo>
                  <a:lnTo>
                    <a:pt x="5322" y="3060"/>
                  </a:lnTo>
                  <a:lnTo>
                    <a:pt x="5322" y="3060"/>
                  </a:lnTo>
                  <a:lnTo>
                    <a:pt x="5561" y="3346"/>
                  </a:lnTo>
                  <a:cubicBezTo>
                    <a:pt x="5561" y="3346"/>
                    <a:pt x="6442" y="2549"/>
                    <a:pt x="6454" y="2108"/>
                  </a:cubicBezTo>
                  <a:cubicBezTo>
                    <a:pt x="6454" y="2108"/>
                    <a:pt x="5203" y="941"/>
                    <a:pt x="4668" y="751"/>
                  </a:cubicBezTo>
                  <a:cubicBezTo>
                    <a:pt x="4567" y="713"/>
                    <a:pt x="4477" y="698"/>
                    <a:pt x="4395" y="698"/>
                  </a:cubicBezTo>
                  <a:cubicBezTo>
                    <a:pt x="4047" y="698"/>
                    <a:pt x="3828" y="967"/>
                    <a:pt x="3430" y="967"/>
                  </a:cubicBezTo>
                  <a:cubicBezTo>
                    <a:pt x="3410" y="967"/>
                    <a:pt x="3390" y="966"/>
                    <a:pt x="3370" y="965"/>
                  </a:cubicBezTo>
                  <a:cubicBezTo>
                    <a:pt x="3370" y="965"/>
                    <a:pt x="3341" y="967"/>
                    <a:pt x="3289" y="967"/>
                  </a:cubicBezTo>
                  <a:cubicBezTo>
                    <a:pt x="2997" y="967"/>
                    <a:pt x="1974" y="899"/>
                    <a:pt x="10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70"/>
            <p:cNvSpPr/>
            <p:nvPr/>
          </p:nvSpPr>
          <p:spPr>
            <a:xfrm>
              <a:off x="1938914" y="4512424"/>
              <a:ext cx="30090" cy="221863"/>
            </a:xfrm>
            <a:custGeom>
              <a:avLst/>
              <a:gdLst/>
              <a:ahLst/>
              <a:cxnLst/>
              <a:rect l="l" t="t" r="r" b="b"/>
              <a:pathLst>
                <a:path w="667" h="4918" extrusionOk="0">
                  <a:moveTo>
                    <a:pt x="560" y="0"/>
                  </a:moveTo>
                  <a:cubicBezTo>
                    <a:pt x="536" y="12"/>
                    <a:pt x="167" y="2060"/>
                    <a:pt x="107" y="2357"/>
                  </a:cubicBezTo>
                  <a:cubicBezTo>
                    <a:pt x="48" y="2655"/>
                    <a:pt x="0" y="4822"/>
                    <a:pt x="0" y="4917"/>
                  </a:cubicBezTo>
                  <a:lnTo>
                    <a:pt x="107" y="4917"/>
                  </a:lnTo>
                  <a:cubicBezTo>
                    <a:pt x="107" y="4882"/>
                    <a:pt x="143" y="2667"/>
                    <a:pt x="214" y="2381"/>
                  </a:cubicBezTo>
                  <a:cubicBezTo>
                    <a:pt x="274" y="2084"/>
                    <a:pt x="667" y="36"/>
                    <a:pt x="667" y="12"/>
                  </a:cubicBezTo>
                  <a:lnTo>
                    <a:pt x="5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70"/>
            <p:cNvSpPr/>
            <p:nvPr/>
          </p:nvSpPr>
          <p:spPr>
            <a:xfrm>
              <a:off x="1068236" y="5007990"/>
              <a:ext cx="194435" cy="449275"/>
            </a:xfrm>
            <a:custGeom>
              <a:avLst/>
              <a:gdLst/>
              <a:ahLst/>
              <a:cxnLst/>
              <a:rect l="l" t="t" r="r" b="b"/>
              <a:pathLst>
                <a:path w="4310" h="9959" extrusionOk="0">
                  <a:moveTo>
                    <a:pt x="2188" y="0"/>
                  </a:moveTo>
                  <a:cubicBezTo>
                    <a:pt x="1818" y="0"/>
                    <a:pt x="1445" y="271"/>
                    <a:pt x="1155" y="683"/>
                  </a:cubicBezTo>
                  <a:cubicBezTo>
                    <a:pt x="0" y="2302"/>
                    <a:pt x="1155" y="9958"/>
                    <a:pt x="1155" y="9958"/>
                  </a:cubicBezTo>
                  <a:lnTo>
                    <a:pt x="3239" y="9958"/>
                  </a:lnTo>
                  <a:cubicBezTo>
                    <a:pt x="4310" y="2274"/>
                    <a:pt x="3261" y="0"/>
                    <a:pt x="2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70"/>
            <p:cNvSpPr/>
            <p:nvPr/>
          </p:nvSpPr>
          <p:spPr>
            <a:xfrm>
              <a:off x="802837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1675" y="0"/>
                  </a:moveTo>
                  <a:cubicBezTo>
                    <a:pt x="727" y="0"/>
                    <a:pt x="0" y="794"/>
                    <a:pt x="871" y="2166"/>
                  </a:cubicBezTo>
                  <a:cubicBezTo>
                    <a:pt x="2049" y="4023"/>
                    <a:pt x="4490" y="4785"/>
                    <a:pt x="4490" y="4785"/>
                  </a:cubicBezTo>
                  <a:lnTo>
                    <a:pt x="6347" y="4785"/>
                  </a:lnTo>
                  <a:cubicBezTo>
                    <a:pt x="6347" y="4785"/>
                    <a:pt x="3978" y="1106"/>
                    <a:pt x="2704" y="308"/>
                  </a:cubicBezTo>
                  <a:cubicBezTo>
                    <a:pt x="2374" y="100"/>
                    <a:pt x="2011" y="0"/>
                    <a:pt x="1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70"/>
            <p:cNvSpPr/>
            <p:nvPr/>
          </p:nvSpPr>
          <p:spPr>
            <a:xfrm>
              <a:off x="923965" y="5100653"/>
              <a:ext cx="216811" cy="356614"/>
            </a:xfrm>
            <a:custGeom>
              <a:avLst/>
              <a:gdLst/>
              <a:ahLst/>
              <a:cxnLst/>
              <a:rect l="l" t="t" r="r" b="b"/>
              <a:pathLst>
                <a:path w="4806" h="7905" extrusionOk="0">
                  <a:moveTo>
                    <a:pt x="995" y="1"/>
                  </a:moveTo>
                  <a:cubicBezTo>
                    <a:pt x="400" y="1"/>
                    <a:pt x="1" y="600"/>
                    <a:pt x="150" y="1999"/>
                  </a:cubicBezTo>
                  <a:cubicBezTo>
                    <a:pt x="495" y="5225"/>
                    <a:pt x="3198" y="7904"/>
                    <a:pt x="3198" y="7904"/>
                  </a:cubicBezTo>
                  <a:lnTo>
                    <a:pt x="4805" y="7904"/>
                  </a:lnTo>
                  <a:cubicBezTo>
                    <a:pt x="4805" y="7904"/>
                    <a:pt x="4686" y="5487"/>
                    <a:pt x="3543" y="2653"/>
                  </a:cubicBezTo>
                  <a:cubicBezTo>
                    <a:pt x="2894" y="1037"/>
                    <a:pt x="1776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70"/>
            <p:cNvSpPr/>
            <p:nvPr/>
          </p:nvSpPr>
          <p:spPr>
            <a:xfrm>
              <a:off x="1244401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4673" y="0"/>
                  </a:moveTo>
                  <a:cubicBezTo>
                    <a:pt x="4337" y="0"/>
                    <a:pt x="3974" y="100"/>
                    <a:pt x="3644" y="308"/>
                  </a:cubicBezTo>
                  <a:cubicBezTo>
                    <a:pt x="2382" y="1106"/>
                    <a:pt x="0" y="4785"/>
                    <a:pt x="0" y="4785"/>
                  </a:cubicBezTo>
                  <a:lnTo>
                    <a:pt x="1858" y="4785"/>
                  </a:lnTo>
                  <a:cubicBezTo>
                    <a:pt x="1858" y="4785"/>
                    <a:pt x="4298" y="4023"/>
                    <a:pt x="5477" y="2166"/>
                  </a:cubicBezTo>
                  <a:cubicBezTo>
                    <a:pt x="6348" y="794"/>
                    <a:pt x="5621" y="0"/>
                    <a:pt x="46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70"/>
            <p:cNvSpPr/>
            <p:nvPr/>
          </p:nvSpPr>
          <p:spPr>
            <a:xfrm>
              <a:off x="1193379" y="5100653"/>
              <a:ext cx="216766" cy="356614"/>
            </a:xfrm>
            <a:custGeom>
              <a:avLst/>
              <a:gdLst/>
              <a:ahLst/>
              <a:cxnLst/>
              <a:rect l="l" t="t" r="r" b="b"/>
              <a:pathLst>
                <a:path w="4805" h="7905" extrusionOk="0">
                  <a:moveTo>
                    <a:pt x="3811" y="1"/>
                  </a:moveTo>
                  <a:cubicBezTo>
                    <a:pt x="3030" y="1"/>
                    <a:pt x="1912" y="1037"/>
                    <a:pt x="1262" y="2653"/>
                  </a:cubicBezTo>
                  <a:cubicBezTo>
                    <a:pt x="119" y="5487"/>
                    <a:pt x="0" y="7904"/>
                    <a:pt x="0" y="7904"/>
                  </a:cubicBezTo>
                  <a:lnTo>
                    <a:pt x="1608" y="7904"/>
                  </a:lnTo>
                  <a:cubicBezTo>
                    <a:pt x="1608" y="7904"/>
                    <a:pt x="4310" y="5225"/>
                    <a:pt x="4656" y="1999"/>
                  </a:cubicBezTo>
                  <a:cubicBezTo>
                    <a:pt x="4805" y="600"/>
                    <a:pt x="4405" y="1"/>
                    <a:pt x="3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70"/>
            <p:cNvSpPr/>
            <p:nvPr/>
          </p:nvSpPr>
          <p:spPr>
            <a:xfrm>
              <a:off x="1494146" y="3916210"/>
              <a:ext cx="30676" cy="31173"/>
            </a:xfrm>
            <a:custGeom>
              <a:avLst/>
              <a:gdLst/>
              <a:ahLst/>
              <a:cxnLst/>
              <a:rect l="l" t="t" r="r" b="b"/>
              <a:pathLst>
                <a:path w="680" h="691" extrusionOk="0">
                  <a:moveTo>
                    <a:pt x="322" y="0"/>
                  </a:moveTo>
                  <a:lnTo>
                    <a:pt x="203" y="226"/>
                  </a:lnTo>
                  <a:lnTo>
                    <a:pt x="1" y="357"/>
                  </a:lnTo>
                  <a:lnTo>
                    <a:pt x="227" y="476"/>
                  </a:lnTo>
                  <a:lnTo>
                    <a:pt x="370" y="691"/>
                  </a:lnTo>
                  <a:lnTo>
                    <a:pt x="489" y="464"/>
                  </a:lnTo>
                  <a:lnTo>
                    <a:pt x="679" y="310"/>
                  </a:lnTo>
                  <a:lnTo>
                    <a:pt x="465" y="19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70"/>
            <p:cNvSpPr/>
            <p:nvPr/>
          </p:nvSpPr>
          <p:spPr>
            <a:xfrm>
              <a:off x="1676763" y="3961864"/>
              <a:ext cx="18857" cy="18812"/>
            </a:xfrm>
            <a:custGeom>
              <a:avLst/>
              <a:gdLst/>
              <a:ahLst/>
              <a:cxnLst/>
              <a:rect l="l" t="t" r="r" b="b"/>
              <a:pathLst>
                <a:path w="418" h="417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32" y="298"/>
                  </a:lnTo>
                  <a:lnTo>
                    <a:pt x="227" y="417"/>
                  </a:lnTo>
                  <a:lnTo>
                    <a:pt x="299" y="286"/>
                  </a:lnTo>
                  <a:lnTo>
                    <a:pt x="418" y="191"/>
                  </a:lnTo>
                  <a:lnTo>
                    <a:pt x="287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70"/>
            <p:cNvSpPr/>
            <p:nvPr/>
          </p:nvSpPr>
          <p:spPr>
            <a:xfrm>
              <a:off x="1705771" y="3878586"/>
              <a:ext cx="18857" cy="18857"/>
            </a:xfrm>
            <a:custGeom>
              <a:avLst/>
              <a:gdLst/>
              <a:ahLst/>
              <a:cxnLst/>
              <a:rect l="l" t="t" r="r" b="b"/>
              <a:pathLst>
                <a:path w="418" h="418" extrusionOk="0">
                  <a:moveTo>
                    <a:pt x="191" y="1"/>
                  </a:moveTo>
                  <a:lnTo>
                    <a:pt x="120" y="132"/>
                  </a:lnTo>
                  <a:lnTo>
                    <a:pt x="1" y="227"/>
                  </a:lnTo>
                  <a:lnTo>
                    <a:pt x="132" y="298"/>
                  </a:lnTo>
                  <a:lnTo>
                    <a:pt x="215" y="417"/>
                  </a:lnTo>
                  <a:lnTo>
                    <a:pt x="298" y="286"/>
                  </a:lnTo>
                  <a:lnTo>
                    <a:pt x="418" y="191"/>
                  </a:lnTo>
                  <a:lnTo>
                    <a:pt x="275" y="132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70"/>
            <p:cNvSpPr/>
            <p:nvPr/>
          </p:nvSpPr>
          <p:spPr>
            <a:xfrm>
              <a:off x="1454402" y="3847458"/>
              <a:ext cx="19398" cy="19353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55" y="286"/>
                  </a:lnTo>
                  <a:lnTo>
                    <a:pt x="239" y="429"/>
                  </a:lnTo>
                  <a:lnTo>
                    <a:pt x="298" y="274"/>
                  </a:lnTo>
                  <a:lnTo>
                    <a:pt x="429" y="203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70"/>
            <p:cNvSpPr/>
            <p:nvPr/>
          </p:nvSpPr>
          <p:spPr>
            <a:xfrm>
              <a:off x="1492026" y="4076271"/>
              <a:ext cx="18812" cy="18812"/>
            </a:xfrm>
            <a:custGeom>
              <a:avLst/>
              <a:gdLst/>
              <a:ahLst/>
              <a:cxnLst/>
              <a:rect l="l" t="t" r="r" b="b"/>
              <a:pathLst>
                <a:path w="417" h="417" extrusionOk="0">
                  <a:moveTo>
                    <a:pt x="191" y="0"/>
                  </a:moveTo>
                  <a:lnTo>
                    <a:pt x="131" y="143"/>
                  </a:lnTo>
                  <a:lnTo>
                    <a:pt x="0" y="214"/>
                  </a:lnTo>
                  <a:lnTo>
                    <a:pt x="131" y="298"/>
                  </a:lnTo>
                  <a:lnTo>
                    <a:pt x="226" y="417"/>
                  </a:lnTo>
                  <a:lnTo>
                    <a:pt x="298" y="274"/>
                  </a:lnTo>
                  <a:lnTo>
                    <a:pt x="417" y="191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70"/>
            <p:cNvSpPr/>
            <p:nvPr/>
          </p:nvSpPr>
          <p:spPr>
            <a:xfrm>
              <a:off x="861438" y="2677587"/>
              <a:ext cx="4872" cy="5413"/>
            </a:xfrm>
            <a:custGeom>
              <a:avLst/>
              <a:gdLst/>
              <a:ahLst/>
              <a:cxnLst/>
              <a:rect l="l" t="t" r="r" b="b"/>
              <a:pathLst>
                <a:path w="108" h="120" extrusionOk="0">
                  <a:moveTo>
                    <a:pt x="60" y="0"/>
                  </a:moveTo>
                  <a:cubicBezTo>
                    <a:pt x="60" y="0"/>
                    <a:pt x="48" y="24"/>
                    <a:pt x="0" y="84"/>
                  </a:cubicBezTo>
                  <a:lnTo>
                    <a:pt x="48" y="119"/>
                  </a:lnTo>
                  <a:cubicBezTo>
                    <a:pt x="84" y="60"/>
                    <a:pt x="107" y="24"/>
                    <a:pt x="107" y="24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70"/>
            <p:cNvSpPr/>
            <p:nvPr/>
          </p:nvSpPr>
          <p:spPr>
            <a:xfrm>
              <a:off x="799633" y="2689406"/>
              <a:ext cx="58060" cy="125187"/>
            </a:xfrm>
            <a:custGeom>
              <a:avLst/>
              <a:gdLst/>
              <a:ahLst/>
              <a:cxnLst/>
              <a:rect l="l" t="t" r="r" b="b"/>
              <a:pathLst>
                <a:path w="1287" h="2775" extrusionOk="0">
                  <a:moveTo>
                    <a:pt x="1239" y="0"/>
                  </a:moveTo>
                  <a:cubicBezTo>
                    <a:pt x="1192" y="60"/>
                    <a:pt x="1168" y="119"/>
                    <a:pt x="1120" y="179"/>
                  </a:cubicBezTo>
                  <a:lnTo>
                    <a:pt x="1168" y="215"/>
                  </a:lnTo>
                  <a:cubicBezTo>
                    <a:pt x="1215" y="155"/>
                    <a:pt x="1251" y="96"/>
                    <a:pt x="1287" y="36"/>
                  </a:cubicBezTo>
                  <a:lnTo>
                    <a:pt x="1239" y="0"/>
                  </a:lnTo>
                  <a:close/>
                  <a:moveTo>
                    <a:pt x="1001" y="357"/>
                  </a:moveTo>
                  <a:cubicBezTo>
                    <a:pt x="977" y="417"/>
                    <a:pt x="930" y="477"/>
                    <a:pt x="894" y="536"/>
                  </a:cubicBezTo>
                  <a:lnTo>
                    <a:pt x="942" y="572"/>
                  </a:lnTo>
                  <a:cubicBezTo>
                    <a:pt x="989" y="512"/>
                    <a:pt x="1013" y="453"/>
                    <a:pt x="1049" y="393"/>
                  </a:cubicBezTo>
                  <a:lnTo>
                    <a:pt x="1001" y="357"/>
                  </a:lnTo>
                  <a:close/>
                  <a:moveTo>
                    <a:pt x="811" y="738"/>
                  </a:moveTo>
                  <a:cubicBezTo>
                    <a:pt x="775" y="798"/>
                    <a:pt x="739" y="869"/>
                    <a:pt x="703" y="929"/>
                  </a:cubicBezTo>
                  <a:lnTo>
                    <a:pt x="751" y="953"/>
                  </a:lnTo>
                  <a:cubicBezTo>
                    <a:pt x="775" y="881"/>
                    <a:pt x="811" y="822"/>
                    <a:pt x="858" y="762"/>
                  </a:cubicBezTo>
                  <a:lnTo>
                    <a:pt x="811" y="738"/>
                  </a:lnTo>
                  <a:close/>
                  <a:moveTo>
                    <a:pt x="596" y="1119"/>
                  </a:moveTo>
                  <a:cubicBezTo>
                    <a:pt x="572" y="1179"/>
                    <a:pt x="537" y="1250"/>
                    <a:pt x="513" y="1310"/>
                  </a:cubicBezTo>
                  <a:lnTo>
                    <a:pt x="561" y="1334"/>
                  </a:lnTo>
                  <a:cubicBezTo>
                    <a:pt x="584" y="1274"/>
                    <a:pt x="620" y="1191"/>
                    <a:pt x="644" y="1155"/>
                  </a:cubicBezTo>
                  <a:lnTo>
                    <a:pt x="596" y="1119"/>
                  </a:lnTo>
                  <a:close/>
                  <a:moveTo>
                    <a:pt x="441" y="1512"/>
                  </a:moveTo>
                  <a:cubicBezTo>
                    <a:pt x="406" y="1572"/>
                    <a:pt x="382" y="1643"/>
                    <a:pt x="346" y="1703"/>
                  </a:cubicBezTo>
                  <a:lnTo>
                    <a:pt x="394" y="1715"/>
                  </a:lnTo>
                  <a:cubicBezTo>
                    <a:pt x="418" y="1655"/>
                    <a:pt x="441" y="1596"/>
                    <a:pt x="477" y="1524"/>
                  </a:cubicBezTo>
                  <a:lnTo>
                    <a:pt x="441" y="1512"/>
                  </a:lnTo>
                  <a:close/>
                  <a:moveTo>
                    <a:pt x="275" y="1893"/>
                  </a:moveTo>
                  <a:cubicBezTo>
                    <a:pt x="239" y="1965"/>
                    <a:pt x="227" y="2024"/>
                    <a:pt x="203" y="2108"/>
                  </a:cubicBezTo>
                  <a:lnTo>
                    <a:pt x="239" y="2120"/>
                  </a:lnTo>
                  <a:cubicBezTo>
                    <a:pt x="263" y="2060"/>
                    <a:pt x="287" y="1977"/>
                    <a:pt x="322" y="1905"/>
                  </a:cubicBezTo>
                  <a:lnTo>
                    <a:pt x="275" y="1893"/>
                  </a:lnTo>
                  <a:close/>
                  <a:moveTo>
                    <a:pt x="120" y="2298"/>
                  </a:moveTo>
                  <a:cubicBezTo>
                    <a:pt x="108" y="2370"/>
                    <a:pt x="84" y="2429"/>
                    <a:pt x="60" y="2501"/>
                  </a:cubicBezTo>
                  <a:lnTo>
                    <a:pt x="108" y="2524"/>
                  </a:lnTo>
                  <a:cubicBezTo>
                    <a:pt x="144" y="2465"/>
                    <a:pt x="156" y="2382"/>
                    <a:pt x="168" y="2310"/>
                  </a:cubicBezTo>
                  <a:lnTo>
                    <a:pt x="120" y="2298"/>
                  </a:lnTo>
                  <a:close/>
                  <a:moveTo>
                    <a:pt x="25" y="2715"/>
                  </a:moveTo>
                  <a:cubicBezTo>
                    <a:pt x="1" y="2727"/>
                    <a:pt x="1" y="2739"/>
                    <a:pt x="1" y="2763"/>
                  </a:cubicBezTo>
                  <a:lnTo>
                    <a:pt x="49" y="2774"/>
                  </a:lnTo>
                  <a:cubicBezTo>
                    <a:pt x="60" y="2763"/>
                    <a:pt x="60" y="2739"/>
                    <a:pt x="60" y="2727"/>
                  </a:cubicBezTo>
                  <a:lnTo>
                    <a:pt x="25" y="27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70"/>
            <p:cNvSpPr/>
            <p:nvPr/>
          </p:nvSpPr>
          <p:spPr>
            <a:xfrm>
              <a:off x="798055" y="2819377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1"/>
                  </a:moveTo>
                  <a:cubicBezTo>
                    <a:pt x="12" y="24"/>
                    <a:pt x="0" y="72"/>
                    <a:pt x="0" y="96"/>
                  </a:cubicBezTo>
                  <a:lnTo>
                    <a:pt x="36" y="120"/>
                  </a:lnTo>
                  <a:cubicBezTo>
                    <a:pt x="60" y="72"/>
                    <a:pt x="60" y="36"/>
                    <a:pt x="60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70"/>
            <p:cNvSpPr/>
            <p:nvPr/>
          </p:nvSpPr>
          <p:spPr>
            <a:xfrm>
              <a:off x="878626" y="2682955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0"/>
                  </a:moveTo>
                  <a:cubicBezTo>
                    <a:pt x="12" y="0"/>
                    <a:pt x="12" y="24"/>
                    <a:pt x="0" y="108"/>
                  </a:cubicBezTo>
                  <a:lnTo>
                    <a:pt x="36" y="119"/>
                  </a:lnTo>
                  <a:cubicBezTo>
                    <a:pt x="60" y="60"/>
                    <a:pt x="60" y="12"/>
                    <a:pt x="60" y="12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70"/>
            <p:cNvSpPr/>
            <p:nvPr/>
          </p:nvSpPr>
          <p:spPr>
            <a:xfrm>
              <a:off x="868386" y="2697436"/>
              <a:ext cx="10286" cy="106420"/>
            </a:xfrm>
            <a:custGeom>
              <a:avLst/>
              <a:gdLst/>
              <a:ahLst/>
              <a:cxnLst/>
              <a:rect l="l" t="t" r="r" b="b"/>
              <a:pathLst>
                <a:path w="228" h="2359" extrusionOk="0">
                  <a:moveTo>
                    <a:pt x="180" y="1"/>
                  </a:moveTo>
                  <a:cubicBezTo>
                    <a:pt x="180" y="60"/>
                    <a:pt x="168" y="144"/>
                    <a:pt x="144" y="215"/>
                  </a:cubicBezTo>
                  <a:lnTo>
                    <a:pt x="191" y="227"/>
                  </a:lnTo>
                  <a:cubicBezTo>
                    <a:pt x="203" y="156"/>
                    <a:pt x="227" y="84"/>
                    <a:pt x="227" y="13"/>
                  </a:cubicBezTo>
                  <a:lnTo>
                    <a:pt x="180" y="1"/>
                  </a:lnTo>
                  <a:close/>
                  <a:moveTo>
                    <a:pt x="120" y="453"/>
                  </a:moveTo>
                  <a:cubicBezTo>
                    <a:pt x="108" y="513"/>
                    <a:pt x="108" y="584"/>
                    <a:pt x="84" y="656"/>
                  </a:cubicBezTo>
                  <a:lnTo>
                    <a:pt x="132" y="656"/>
                  </a:lnTo>
                  <a:cubicBezTo>
                    <a:pt x="144" y="584"/>
                    <a:pt x="144" y="513"/>
                    <a:pt x="168" y="453"/>
                  </a:cubicBezTo>
                  <a:close/>
                  <a:moveTo>
                    <a:pt x="60" y="870"/>
                  </a:moveTo>
                  <a:cubicBezTo>
                    <a:pt x="60" y="930"/>
                    <a:pt x="49" y="1001"/>
                    <a:pt x="49" y="1072"/>
                  </a:cubicBezTo>
                  <a:lnTo>
                    <a:pt x="84" y="1072"/>
                  </a:lnTo>
                  <a:cubicBezTo>
                    <a:pt x="108" y="1001"/>
                    <a:pt x="108" y="930"/>
                    <a:pt x="108" y="870"/>
                  </a:cubicBezTo>
                  <a:close/>
                  <a:moveTo>
                    <a:pt x="25" y="1299"/>
                  </a:moveTo>
                  <a:cubicBezTo>
                    <a:pt x="25" y="1358"/>
                    <a:pt x="13" y="1430"/>
                    <a:pt x="13" y="1501"/>
                  </a:cubicBezTo>
                  <a:lnTo>
                    <a:pt x="60" y="1501"/>
                  </a:lnTo>
                  <a:cubicBezTo>
                    <a:pt x="60" y="1430"/>
                    <a:pt x="72" y="1358"/>
                    <a:pt x="72" y="1299"/>
                  </a:cubicBezTo>
                  <a:close/>
                  <a:moveTo>
                    <a:pt x="1" y="1715"/>
                  </a:moveTo>
                  <a:lnTo>
                    <a:pt x="1" y="1930"/>
                  </a:lnTo>
                  <a:lnTo>
                    <a:pt x="49" y="1930"/>
                  </a:lnTo>
                  <a:lnTo>
                    <a:pt x="49" y="1715"/>
                  </a:lnTo>
                  <a:close/>
                  <a:moveTo>
                    <a:pt x="1" y="2144"/>
                  </a:moveTo>
                  <a:lnTo>
                    <a:pt x="1" y="2358"/>
                  </a:lnTo>
                  <a:lnTo>
                    <a:pt x="49" y="2358"/>
                  </a:lnTo>
                  <a:lnTo>
                    <a:pt x="49" y="21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70"/>
            <p:cNvSpPr/>
            <p:nvPr/>
          </p:nvSpPr>
          <p:spPr>
            <a:xfrm>
              <a:off x="868927" y="2819918"/>
              <a:ext cx="2752" cy="4872"/>
            </a:xfrm>
            <a:custGeom>
              <a:avLst/>
              <a:gdLst/>
              <a:ahLst/>
              <a:cxnLst/>
              <a:rect l="l" t="t" r="r" b="b"/>
              <a:pathLst>
                <a:path w="61" h="108" extrusionOk="0">
                  <a:moveTo>
                    <a:pt x="1" y="0"/>
                  </a:moveTo>
                  <a:cubicBezTo>
                    <a:pt x="13" y="24"/>
                    <a:pt x="13" y="72"/>
                    <a:pt x="13" y="108"/>
                  </a:cubicBezTo>
                  <a:lnTo>
                    <a:pt x="60" y="108"/>
                  </a:lnTo>
                  <a:cubicBezTo>
                    <a:pt x="48" y="72"/>
                    <a:pt x="48" y="24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70"/>
            <p:cNvSpPr/>
            <p:nvPr/>
          </p:nvSpPr>
          <p:spPr>
            <a:xfrm>
              <a:off x="831889" y="2691527"/>
              <a:ext cx="38707" cy="165518"/>
            </a:xfrm>
            <a:custGeom>
              <a:avLst/>
              <a:gdLst/>
              <a:ahLst/>
              <a:cxnLst/>
              <a:rect l="l" t="t" r="r" b="b"/>
              <a:pathLst>
                <a:path w="858" h="3669" extrusionOk="0">
                  <a:moveTo>
                    <a:pt x="810" y="1"/>
                  </a:moveTo>
                  <a:lnTo>
                    <a:pt x="715" y="179"/>
                  </a:lnTo>
                  <a:lnTo>
                    <a:pt x="762" y="191"/>
                  </a:lnTo>
                  <a:cubicBezTo>
                    <a:pt x="800" y="97"/>
                    <a:pt x="838" y="40"/>
                    <a:pt x="852" y="32"/>
                  </a:cubicBezTo>
                  <a:lnTo>
                    <a:pt x="852" y="32"/>
                  </a:lnTo>
                  <a:lnTo>
                    <a:pt x="858" y="37"/>
                  </a:lnTo>
                  <a:cubicBezTo>
                    <a:pt x="858" y="33"/>
                    <a:pt x="857" y="31"/>
                    <a:pt x="855" y="31"/>
                  </a:cubicBezTo>
                  <a:cubicBezTo>
                    <a:pt x="854" y="31"/>
                    <a:pt x="853" y="32"/>
                    <a:pt x="852" y="32"/>
                  </a:cubicBezTo>
                  <a:lnTo>
                    <a:pt x="852" y="32"/>
                  </a:lnTo>
                  <a:lnTo>
                    <a:pt x="810" y="1"/>
                  </a:lnTo>
                  <a:close/>
                  <a:moveTo>
                    <a:pt x="631" y="358"/>
                  </a:moveTo>
                  <a:cubicBezTo>
                    <a:pt x="619" y="418"/>
                    <a:pt x="584" y="477"/>
                    <a:pt x="560" y="549"/>
                  </a:cubicBezTo>
                  <a:lnTo>
                    <a:pt x="596" y="572"/>
                  </a:lnTo>
                  <a:cubicBezTo>
                    <a:pt x="631" y="489"/>
                    <a:pt x="655" y="430"/>
                    <a:pt x="679" y="370"/>
                  </a:cubicBezTo>
                  <a:lnTo>
                    <a:pt x="631" y="358"/>
                  </a:lnTo>
                  <a:close/>
                  <a:moveTo>
                    <a:pt x="500" y="739"/>
                  </a:moveTo>
                  <a:cubicBezTo>
                    <a:pt x="465" y="811"/>
                    <a:pt x="453" y="870"/>
                    <a:pt x="417" y="941"/>
                  </a:cubicBezTo>
                  <a:lnTo>
                    <a:pt x="465" y="953"/>
                  </a:lnTo>
                  <a:cubicBezTo>
                    <a:pt x="477" y="882"/>
                    <a:pt x="512" y="822"/>
                    <a:pt x="536" y="763"/>
                  </a:cubicBezTo>
                  <a:lnTo>
                    <a:pt x="500" y="739"/>
                  </a:lnTo>
                  <a:close/>
                  <a:moveTo>
                    <a:pt x="358" y="1132"/>
                  </a:moveTo>
                  <a:cubicBezTo>
                    <a:pt x="346" y="1192"/>
                    <a:pt x="322" y="1251"/>
                    <a:pt x="298" y="1322"/>
                  </a:cubicBezTo>
                  <a:lnTo>
                    <a:pt x="346" y="1334"/>
                  </a:lnTo>
                  <a:cubicBezTo>
                    <a:pt x="358" y="1263"/>
                    <a:pt x="381" y="1203"/>
                    <a:pt x="405" y="1144"/>
                  </a:cubicBezTo>
                  <a:lnTo>
                    <a:pt x="358" y="1132"/>
                  </a:lnTo>
                  <a:close/>
                  <a:moveTo>
                    <a:pt x="238" y="1525"/>
                  </a:moveTo>
                  <a:cubicBezTo>
                    <a:pt x="227" y="1584"/>
                    <a:pt x="215" y="1644"/>
                    <a:pt x="203" y="1715"/>
                  </a:cubicBezTo>
                  <a:lnTo>
                    <a:pt x="238" y="1727"/>
                  </a:lnTo>
                  <a:cubicBezTo>
                    <a:pt x="262" y="1668"/>
                    <a:pt x="274" y="1596"/>
                    <a:pt x="286" y="1537"/>
                  </a:cubicBezTo>
                  <a:lnTo>
                    <a:pt x="238" y="1525"/>
                  </a:lnTo>
                  <a:close/>
                  <a:moveTo>
                    <a:pt x="155" y="1906"/>
                  </a:moveTo>
                  <a:cubicBezTo>
                    <a:pt x="143" y="1977"/>
                    <a:pt x="119" y="2037"/>
                    <a:pt x="107" y="2120"/>
                  </a:cubicBezTo>
                  <a:lnTo>
                    <a:pt x="155" y="2132"/>
                  </a:lnTo>
                  <a:cubicBezTo>
                    <a:pt x="167" y="2073"/>
                    <a:pt x="179" y="2001"/>
                    <a:pt x="203" y="1918"/>
                  </a:cubicBezTo>
                  <a:lnTo>
                    <a:pt x="155" y="1906"/>
                  </a:lnTo>
                  <a:close/>
                  <a:moveTo>
                    <a:pt x="72" y="2323"/>
                  </a:moveTo>
                  <a:cubicBezTo>
                    <a:pt x="60" y="2394"/>
                    <a:pt x="60" y="2454"/>
                    <a:pt x="48" y="2525"/>
                  </a:cubicBezTo>
                  <a:lnTo>
                    <a:pt x="96" y="2525"/>
                  </a:lnTo>
                  <a:cubicBezTo>
                    <a:pt x="107" y="2477"/>
                    <a:pt x="107" y="2394"/>
                    <a:pt x="119" y="2323"/>
                  </a:cubicBezTo>
                  <a:close/>
                  <a:moveTo>
                    <a:pt x="36" y="2727"/>
                  </a:moveTo>
                  <a:cubicBezTo>
                    <a:pt x="36" y="2799"/>
                    <a:pt x="24" y="2858"/>
                    <a:pt x="24" y="2930"/>
                  </a:cubicBezTo>
                  <a:lnTo>
                    <a:pt x="60" y="2930"/>
                  </a:lnTo>
                  <a:cubicBezTo>
                    <a:pt x="60" y="2870"/>
                    <a:pt x="84" y="2799"/>
                    <a:pt x="84" y="2727"/>
                  </a:cubicBezTo>
                  <a:close/>
                  <a:moveTo>
                    <a:pt x="0" y="3144"/>
                  </a:moveTo>
                  <a:lnTo>
                    <a:pt x="0" y="3263"/>
                  </a:lnTo>
                  <a:lnTo>
                    <a:pt x="0" y="3347"/>
                  </a:lnTo>
                  <a:lnTo>
                    <a:pt x="48" y="3335"/>
                  </a:lnTo>
                  <a:lnTo>
                    <a:pt x="48" y="3263"/>
                  </a:lnTo>
                  <a:lnTo>
                    <a:pt x="48" y="3144"/>
                  </a:lnTo>
                  <a:close/>
                  <a:moveTo>
                    <a:pt x="24" y="3561"/>
                  </a:moveTo>
                  <a:lnTo>
                    <a:pt x="24" y="3668"/>
                  </a:lnTo>
                  <a:lnTo>
                    <a:pt x="60" y="3668"/>
                  </a:lnTo>
                  <a:lnTo>
                    <a:pt x="60" y="35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70"/>
            <p:cNvSpPr/>
            <p:nvPr/>
          </p:nvSpPr>
          <p:spPr>
            <a:xfrm>
              <a:off x="-361076" y="4750891"/>
              <a:ext cx="67173" cy="58601"/>
            </a:xfrm>
            <a:custGeom>
              <a:avLst/>
              <a:gdLst/>
              <a:ahLst/>
              <a:cxnLst/>
              <a:rect l="l" t="t" r="r" b="b"/>
              <a:pathLst>
                <a:path w="1489" h="1299" extrusionOk="0">
                  <a:moveTo>
                    <a:pt x="298" y="0"/>
                  </a:moveTo>
                  <a:cubicBezTo>
                    <a:pt x="179" y="203"/>
                    <a:pt x="72" y="381"/>
                    <a:pt x="1" y="548"/>
                  </a:cubicBezTo>
                  <a:cubicBezTo>
                    <a:pt x="1" y="548"/>
                    <a:pt x="584" y="1072"/>
                    <a:pt x="965" y="1298"/>
                  </a:cubicBezTo>
                  <a:cubicBezTo>
                    <a:pt x="965" y="1298"/>
                    <a:pt x="1203" y="1084"/>
                    <a:pt x="1417" y="953"/>
                  </a:cubicBezTo>
                  <a:cubicBezTo>
                    <a:pt x="1429" y="893"/>
                    <a:pt x="1465" y="822"/>
                    <a:pt x="1489" y="739"/>
                  </a:cubicBezTo>
                  <a:cubicBezTo>
                    <a:pt x="1477" y="727"/>
                    <a:pt x="1441" y="715"/>
                    <a:pt x="1429" y="703"/>
                  </a:cubicBezTo>
                  <a:cubicBezTo>
                    <a:pt x="1072" y="453"/>
                    <a:pt x="727" y="203"/>
                    <a:pt x="346" y="24"/>
                  </a:cubicBezTo>
                  <a:cubicBezTo>
                    <a:pt x="334" y="24"/>
                    <a:pt x="310" y="12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4" name="Google Shape;3104;p70"/>
          <p:cNvGrpSpPr/>
          <p:nvPr/>
        </p:nvGrpSpPr>
        <p:grpSpPr>
          <a:xfrm>
            <a:off x="6381714" y="-346758"/>
            <a:ext cx="3672905" cy="6077412"/>
            <a:chOff x="6381714" y="-346758"/>
            <a:chExt cx="3672905" cy="6077412"/>
          </a:xfrm>
        </p:grpSpPr>
        <p:grpSp>
          <p:nvGrpSpPr>
            <p:cNvPr id="3105" name="Google Shape;3105;p70"/>
            <p:cNvGrpSpPr/>
            <p:nvPr/>
          </p:nvGrpSpPr>
          <p:grpSpPr>
            <a:xfrm rot="-3061054">
              <a:off x="8048466" y="680298"/>
              <a:ext cx="483438" cy="680867"/>
              <a:chOff x="1554950" y="3841075"/>
              <a:chExt cx="389950" cy="549200"/>
            </a:xfrm>
          </p:grpSpPr>
          <p:sp>
            <p:nvSpPr>
              <p:cNvPr id="3106" name="Google Shape;3106;p70"/>
              <p:cNvSpPr/>
              <p:nvPr/>
            </p:nvSpPr>
            <p:spPr>
              <a:xfrm>
                <a:off x="1554950" y="3875950"/>
                <a:ext cx="148550" cy="24220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9688" extrusionOk="0">
                    <a:moveTo>
                      <a:pt x="2057" y="0"/>
                    </a:moveTo>
                    <a:cubicBezTo>
                      <a:pt x="1465" y="0"/>
                      <a:pt x="885" y="319"/>
                      <a:pt x="465" y="1058"/>
                    </a:cubicBezTo>
                    <a:cubicBezTo>
                      <a:pt x="131" y="1642"/>
                      <a:pt x="24" y="2332"/>
                      <a:pt x="12" y="2999"/>
                    </a:cubicBezTo>
                    <a:cubicBezTo>
                      <a:pt x="0" y="5737"/>
                      <a:pt x="1715" y="8416"/>
                      <a:pt x="4191" y="9547"/>
                    </a:cubicBezTo>
                    <a:cubicBezTo>
                      <a:pt x="4357" y="9620"/>
                      <a:pt x="4540" y="9687"/>
                      <a:pt x="4712" y="9687"/>
                    </a:cubicBezTo>
                    <a:cubicBezTo>
                      <a:pt x="4824" y="9687"/>
                      <a:pt x="4931" y="9658"/>
                      <a:pt x="5025" y="9583"/>
                    </a:cubicBezTo>
                    <a:cubicBezTo>
                      <a:pt x="5132" y="9512"/>
                      <a:pt x="5203" y="9393"/>
                      <a:pt x="5263" y="9262"/>
                    </a:cubicBezTo>
                    <a:cubicBezTo>
                      <a:pt x="5941" y="7845"/>
                      <a:pt x="5656" y="6178"/>
                      <a:pt x="5299" y="4642"/>
                    </a:cubicBezTo>
                    <a:cubicBezTo>
                      <a:pt x="5013" y="3440"/>
                      <a:pt x="4668" y="2237"/>
                      <a:pt x="3989" y="1213"/>
                    </a:cubicBezTo>
                    <a:cubicBezTo>
                      <a:pt x="3501" y="464"/>
                      <a:pt x="2770" y="0"/>
                      <a:pt x="2057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70"/>
              <p:cNvSpPr/>
              <p:nvPr/>
            </p:nvSpPr>
            <p:spPr>
              <a:xfrm>
                <a:off x="1717175" y="3964725"/>
                <a:ext cx="227725" cy="19005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7602" extrusionOk="0">
                    <a:moveTo>
                      <a:pt x="7160" y="0"/>
                    </a:moveTo>
                    <a:cubicBezTo>
                      <a:pt x="5976" y="0"/>
                      <a:pt x="4647" y="949"/>
                      <a:pt x="3858" y="1555"/>
                    </a:cubicBezTo>
                    <a:cubicBezTo>
                      <a:pt x="2334" y="2746"/>
                      <a:pt x="1084" y="4270"/>
                      <a:pt x="238" y="6008"/>
                    </a:cubicBezTo>
                    <a:cubicBezTo>
                      <a:pt x="119" y="6246"/>
                      <a:pt x="0" y="6497"/>
                      <a:pt x="60" y="6770"/>
                    </a:cubicBezTo>
                    <a:cubicBezTo>
                      <a:pt x="119" y="7032"/>
                      <a:pt x="345" y="7247"/>
                      <a:pt x="584" y="7378"/>
                    </a:cubicBezTo>
                    <a:cubicBezTo>
                      <a:pt x="882" y="7539"/>
                      <a:pt x="1202" y="7602"/>
                      <a:pt x="1530" y="7602"/>
                    </a:cubicBezTo>
                    <a:cubicBezTo>
                      <a:pt x="2000" y="7602"/>
                      <a:pt x="2485" y="7472"/>
                      <a:pt x="2941" y="7318"/>
                    </a:cubicBezTo>
                    <a:cubicBezTo>
                      <a:pt x="4429" y="6818"/>
                      <a:pt x="5822" y="6044"/>
                      <a:pt x="7037" y="5044"/>
                    </a:cubicBezTo>
                    <a:cubicBezTo>
                      <a:pt x="8108" y="4163"/>
                      <a:pt x="9108" y="2913"/>
                      <a:pt x="8930" y="1544"/>
                    </a:cubicBezTo>
                    <a:cubicBezTo>
                      <a:pt x="8894" y="1222"/>
                      <a:pt x="8775" y="889"/>
                      <a:pt x="8561" y="639"/>
                    </a:cubicBezTo>
                    <a:cubicBezTo>
                      <a:pt x="8158" y="178"/>
                      <a:pt x="7672" y="0"/>
                      <a:pt x="7160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70"/>
              <p:cNvSpPr/>
              <p:nvPr/>
            </p:nvSpPr>
            <p:spPr>
              <a:xfrm>
                <a:off x="1621025" y="3841075"/>
                <a:ext cx="134850" cy="284400"/>
              </a:xfrm>
              <a:custGeom>
                <a:avLst/>
                <a:gdLst/>
                <a:ahLst/>
                <a:cxnLst/>
                <a:rect l="l" t="t" r="r" b="b"/>
                <a:pathLst>
                  <a:path w="5394" h="11376" extrusionOk="0">
                    <a:moveTo>
                      <a:pt x="2755" y="0"/>
                    </a:moveTo>
                    <a:cubicBezTo>
                      <a:pt x="2745" y="0"/>
                      <a:pt x="2736" y="1"/>
                      <a:pt x="2727" y="1"/>
                    </a:cubicBezTo>
                    <a:cubicBezTo>
                      <a:pt x="2132" y="13"/>
                      <a:pt x="1584" y="358"/>
                      <a:pt x="1215" y="810"/>
                    </a:cubicBezTo>
                    <a:cubicBezTo>
                      <a:pt x="834" y="1263"/>
                      <a:pt x="631" y="1834"/>
                      <a:pt x="477" y="2406"/>
                    </a:cubicBezTo>
                    <a:cubicBezTo>
                      <a:pt x="0" y="4275"/>
                      <a:pt x="203" y="6263"/>
                      <a:pt x="810" y="8085"/>
                    </a:cubicBezTo>
                    <a:cubicBezTo>
                      <a:pt x="1167" y="9168"/>
                      <a:pt x="1703" y="10240"/>
                      <a:pt x="2548" y="11014"/>
                    </a:cubicBezTo>
                    <a:cubicBezTo>
                      <a:pt x="2757" y="11189"/>
                      <a:pt x="2986" y="11375"/>
                      <a:pt x="3253" y="11375"/>
                    </a:cubicBezTo>
                    <a:cubicBezTo>
                      <a:pt x="3276" y="11375"/>
                      <a:pt x="3299" y="11374"/>
                      <a:pt x="3322" y="11371"/>
                    </a:cubicBezTo>
                    <a:cubicBezTo>
                      <a:pt x="3787" y="11323"/>
                      <a:pt x="4013" y="10788"/>
                      <a:pt x="4132" y="10347"/>
                    </a:cubicBezTo>
                    <a:cubicBezTo>
                      <a:pt x="4703" y="8156"/>
                      <a:pt x="4977" y="5942"/>
                      <a:pt x="5227" y="3703"/>
                    </a:cubicBezTo>
                    <a:cubicBezTo>
                      <a:pt x="5393" y="2258"/>
                      <a:pt x="4510" y="0"/>
                      <a:pt x="275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70"/>
              <p:cNvSpPr/>
              <p:nvPr/>
            </p:nvSpPr>
            <p:spPr>
              <a:xfrm>
                <a:off x="1653175" y="3854550"/>
                <a:ext cx="229525" cy="291100"/>
              </a:xfrm>
              <a:custGeom>
                <a:avLst/>
                <a:gdLst/>
                <a:ahLst/>
                <a:cxnLst/>
                <a:rect l="l" t="t" r="r" b="b"/>
                <a:pathLst>
                  <a:path w="9181" h="11644" extrusionOk="0">
                    <a:moveTo>
                      <a:pt x="6145" y="0"/>
                    </a:moveTo>
                    <a:cubicBezTo>
                      <a:pt x="5827" y="0"/>
                      <a:pt x="5508" y="43"/>
                      <a:pt x="5203" y="128"/>
                    </a:cubicBezTo>
                    <a:cubicBezTo>
                      <a:pt x="3929" y="474"/>
                      <a:pt x="2905" y="1414"/>
                      <a:pt x="2084" y="2438"/>
                    </a:cubicBezTo>
                    <a:cubicBezTo>
                      <a:pt x="977" y="3819"/>
                      <a:pt x="143" y="5462"/>
                      <a:pt x="60" y="7213"/>
                    </a:cubicBezTo>
                    <a:cubicBezTo>
                      <a:pt x="0" y="8665"/>
                      <a:pt x="500" y="10368"/>
                      <a:pt x="1667" y="11296"/>
                    </a:cubicBezTo>
                    <a:cubicBezTo>
                      <a:pt x="1986" y="11544"/>
                      <a:pt x="2376" y="11644"/>
                      <a:pt x="2789" y="11644"/>
                    </a:cubicBezTo>
                    <a:cubicBezTo>
                      <a:pt x="3686" y="11644"/>
                      <a:pt x="4691" y="11173"/>
                      <a:pt x="5311" y="10725"/>
                    </a:cubicBezTo>
                    <a:cubicBezTo>
                      <a:pt x="6096" y="10165"/>
                      <a:pt x="6715" y="9380"/>
                      <a:pt x="7251" y="8570"/>
                    </a:cubicBezTo>
                    <a:cubicBezTo>
                      <a:pt x="8323" y="6951"/>
                      <a:pt x="9180" y="5105"/>
                      <a:pt x="9168" y="3164"/>
                    </a:cubicBezTo>
                    <a:cubicBezTo>
                      <a:pt x="9168" y="2510"/>
                      <a:pt x="9049" y="1831"/>
                      <a:pt x="8704" y="1283"/>
                    </a:cubicBezTo>
                    <a:cubicBezTo>
                      <a:pt x="8169" y="432"/>
                      <a:pt x="7159" y="0"/>
                      <a:pt x="614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70"/>
              <p:cNvSpPr/>
              <p:nvPr/>
            </p:nvSpPr>
            <p:spPr>
              <a:xfrm>
                <a:off x="1559700" y="4092300"/>
                <a:ext cx="161950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6478" h="251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7" y="977"/>
                      <a:pt x="870" y="1965"/>
                      <a:pt x="1822" y="2334"/>
                    </a:cubicBezTo>
                    <a:cubicBezTo>
                      <a:pt x="2180" y="2469"/>
                      <a:pt x="2556" y="2518"/>
                      <a:pt x="2940" y="2518"/>
                    </a:cubicBezTo>
                    <a:cubicBezTo>
                      <a:pt x="3603" y="2518"/>
                      <a:pt x="4290" y="2373"/>
                      <a:pt x="4954" y="2275"/>
                    </a:cubicBezTo>
                    <a:cubicBezTo>
                      <a:pt x="5192" y="2239"/>
                      <a:pt x="5487" y="2182"/>
                      <a:pt x="5765" y="2182"/>
                    </a:cubicBezTo>
                    <a:cubicBezTo>
                      <a:pt x="6043" y="2182"/>
                      <a:pt x="6305" y="2239"/>
                      <a:pt x="6478" y="2429"/>
                    </a:cubicBezTo>
                    <a:cubicBezTo>
                      <a:pt x="6204" y="1572"/>
                      <a:pt x="5430" y="917"/>
                      <a:pt x="4573" y="798"/>
                    </a:cubicBezTo>
                    <a:cubicBezTo>
                      <a:pt x="4458" y="784"/>
                      <a:pt x="4342" y="778"/>
                      <a:pt x="4227" y="778"/>
                    </a:cubicBezTo>
                    <a:cubicBezTo>
                      <a:pt x="3582" y="778"/>
                      <a:pt x="2931" y="965"/>
                      <a:pt x="2289" y="965"/>
                    </a:cubicBezTo>
                    <a:cubicBezTo>
                      <a:pt x="2272" y="965"/>
                      <a:pt x="2256" y="965"/>
                      <a:pt x="2239" y="965"/>
                    </a:cubicBezTo>
                    <a:cubicBezTo>
                      <a:pt x="1406" y="953"/>
                      <a:pt x="584" y="596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70"/>
              <p:cNvSpPr/>
              <p:nvPr/>
            </p:nvSpPr>
            <p:spPr>
              <a:xfrm>
                <a:off x="1707050" y="4133775"/>
                <a:ext cx="166400" cy="85700"/>
              </a:xfrm>
              <a:custGeom>
                <a:avLst/>
                <a:gdLst/>
                <a:ahLst/>
                <a:cxnLst/>
                <a:rect l="l" t="t" r="r" b="b"/>
                <a:pathLst>
                  <a:path w="6656" h="3428" extrusionOk="0">
                    <a:moveTo>
                      <a:pt x="1594" y="0"/>
                    </a:moveTo>
                    <a:cubicBezTo>
                      <a:pt x="1021" y="0"/>
                      <a:pt x="449" y="179"/>
                      <a:pt x="0" y="532"/>
                    </a:cubicBezTo>
                    <a:cubicBezTo>
                      <a:pt x="143" y="501"/>
                      <a:pt x="288" y="486"/>
                      <a:pt x="433" y="486"/>
                    </a:cubicBezTo>
                    <a:cubicBezTo>
                      <a:pt x="1326" y="486"/>
                      <a:pt x="2213" y="1061"/>
                      <a:pt x="2572" y="1901"/>
                    </a:cubicBezTo>
                    <a:cubicBezTo>
                      <a:pt x="2715" y="2163"/>
                      <a:pt x="2775" y="2449"/>
                      <a:pt x="2929" y="2699"/>
                    </a:cubicBezTo>
                    <a:cubicBezTo>
                      <a:pt x="3249" y="3189"/>
                      <a:pt x="3847" y="3427"/>
                      <a:pt x="4432" y="3427"/>
                    </a:cubicBezTo>
                    <a:cubicBezTo>
                      <a:pt x="4544" y="3427"/>
                      <a:pt x="4654" y="3419"/>
                      <a:pt x="4763" y="3402"/>
                    </a:cubicBezTo>
                    <a:cubicBezTo>
                      <a:pt x="5453" y="3306"/>
                      <a:pt x="6061" y="2925"/>
                      <a:pt x="6656" y="2580"/>
                    </a:cubicBezTo>
                    <a:lnTo>
                      <a:pt x="6656" y="2580"/>
                    </a:lnTo>
                    <a:cubicBezTo>
                      <a:pt x="6512" y="2627"/>
                      <a:pt x="6365" y="2649"/>
                      <a:pt x="6218" y="2649"/>
                    </a:cubicBezTo>
                    <a:cubicBezTo>
                      <a:pt x="5619" y="2649"/>
                      <a:pt x="5009" y="2296"/>
                      <a:pt x="4560" y="1866"/>
                    </a:cubicBezTo>
                    <a:cubicBezTo>
                      <a:pt x="3989" y="1330"/>
                      <a:pt x="3513" y="675"/>
                      <a:pt x="2834" y="306"/>
                    </a:cubicBezTo>
                    <a:cubicBezTo>
                      <a:pt x="2456" y="101"/>
                      <a:pt x="2025" y="0"/>
                      <a:pt x="15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70"/>
              <p:cNvSpPr/>
              <p:nvPr/>
            </p:nvSpPr>
            <p:spPr>
              <a:xfrm>
                <a:off x="1709725" y="4007175"/>
                <a:ext cx="83975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5506" extrusionOk="0">
                    <a:moveTo>
                      <a:pt x="3358" y="0"/>
                    </a:moveTo>
                    <a:lnTo>
                      <a:pt x="3358" y="0"/>
                    </a:lnTo>
                    <a:cubicBezTo>
                      <a:pt x="2798" y="905"/>
                      <a:pt x="1679" y="1322"/>
                      <a:pt x="941" y="2096"/>
                    </a:cubicBezTo>
                    <a:cubicBezTo>
                      <a:pt x="310" y="2763"/>
                      <a:pt x="1" y="3703"/>
                      <a:pt x="48" y="4620"/>
                    </a:cubicBezTo>
                    <a:cubicBezTo>
                      <a:pt x="58" y="4811"/>
                      <a:pt x="119" y="5506"/>
                      <a:pt x="333" y="5506"/>
                    </a:cubicBezTo>
                    <a:cubicBezTo>
                      <a:pt x="372" y="5506"/>
                      <a:pt x="415" y="5483"/>
                      <a:pt x="465" y="5430"/>
                    </a:cubicBezTo>
                    <a:cubicBezTo>
                      <a:pt x="584" y="5310"/>
                      <a:pt x="620" y="4894"/>
                      <a:pt x="715" y="4727"/>
                    </a:cubicBezTo>
                    <a:cubicBezTo>
                      <a:pt x="834" y="4501"/>
                      <a:pt x="1001" y="4287"/>
                      <a:pt x="1179" y="4084"/>
                    </a:cubicBezTo>
                    <a:cubicBezTo>
                      <a:pt x="1608" y="3584"/>
                      <a:pt x="2144" y="3179"/>
                      <a:pt x="2513" y="2632"/>
                    </a:cubicBezTo>
                    <a:cubicBezTo>
                      <a:pt x="3049" y="1858"/>
                      <a:pt x="3215" y="917"/>
                      <a:pt x="33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70"/>
              <p:cNvSpPr/>
              <p:nvPr/>
            </p:nvSpPr>
            <p:spPr>
              <a:xfrm>
                <a:off x="1614175" y="4136650"/>
                <a:ext cx="113125" cy="253625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10145" extrusionOk="0">
                    <a:moveTo>
                      <a:pt x="4061" y="1"/>
                    </a:moveTo>
                    <a:cubicBezTo>
                      <a:pt x="3894" y="2918"/>
                      <a:pt x="2525" y="5608"/>
                      <a:pt x="1132" y="8121"/>
                    </a:cubicBezTo>
                    <a:cubicBezTo>
                      <a:pt x="775" y="8775"/>
                      <a:pt x="429" y="9347"/>
                      <a:pt x="1" y="9835"/>
                    </a:cubicBezTo>
                    <a:lnTo>
                      <a:pt x="334" y="10145"/>
                    </a:lnTo>
                    <a:cubicBezTo>
                      <a:pt x="798" y="9621"/>
                      <a:pt x="1144" y="9014"/>
                      <a:pt x="1525" y="8359"/>
                    </a:cubicBezTo>
                    <a:cubicBezTo>
                      <a:pt x="2953" y="5799"/>
                      <a:pt x="4358" y="3049"/>
                      <a:pt x="4525" y="24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4" name="Google Shape;3114;p70"/>
            <p:cNvGrpSpPr/>
            <p:nvPr/>
          </p:nvGrpSpPr>
          <p:grpSpPr>
            <a:xfrm rot="1423440">
              <a:off x="6725856" y="4542990"/>
              <a:ext cx="398280" cy="1156406"/>
              <a:chOff x="708100" y="7068850"/>
              <a:chExt cx="645350" cy="1873775"/>
            </a:xfrm>
          </p:grpSpPr>
          <p:sp>
            <p:nvSpPr>
              <p:cNvPr id="3115" name="Google Shape;3115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7" name="Google Shape;3117;p70"/>
            <p:cNvGrpSpPr/>
            <p:nvPr/>
          </p:nvGrpSpPr>
          <p:grpSpPr>
            <a:xfrm rot="1865779">
              <a:off x="8290527" y="3370669"/>
              <a:ext cx="923583" cy="1871813"/>
              <a:chOff x="1803775" y="5029925"/>
              <a:chExt cx="655775" cy="1329050"/>
            </a:xfrm>
          </p:grpSpPr>
          <p:sp>
            <p:nvSpPr>
              <p:cNvPr id="3118" name="Google Shape;3118;p70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70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70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70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70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70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70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70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70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70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70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29" name="Google Shape;3129;p70"/>
            <p:cNvGrpSpPr/>
            <p:nvPr/>
          </p:nvGrpSpPr>
          <p:grpSpPr>
            <a:xfrm rot="-2700000" flipH="1">
              <a:off x="7446629" y="4074940"/>
              <a:ext cx="494142" cy="900679"/>
              <a:chOff x="-214625" y="3943775"/>
              <a:chExt cx="458725" cy="836125"/>
            </a:xfrm>
          </p:grpSpPr>
          <p:sp>
            <p:nvSpPr>
              <p:cNvPr id="3130" name="Google Shape;3130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2" name="Google Shape;3142;p70"/>
            <p:cNvSpPr/>
            <p:nvPr/>
          </p:nvSpPr>
          <p:spPr>
            <a:xfrm rot="2131633">
              <a:off x="6455576" y="4526887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3" name="Google Shape;3143;p70"/>
            <p:cNvGrpSpPr/>
            <p:nvPr/>
          </p:nvGrpSpPr>
          <p:grpSpPr>
            <a:xfrm rot="-2434265">
              <a:off x="8794182" y="1367975"/>
              <a:ext cx="398289" cy="1156433"/>
              <a:chOff x="708100" y="7068850"/>
              <a:chExt cx="645350" cy="1873775"/>
            </a:xfrm>
          </p:grpSpPr>
          <p:sp>
            <p:nvSpPr>
              <p:cNvPr id="3144" name="Google Shape;3144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6" name="Google Shape;3146;p70"/>
            <p:cNvSpPr/>
            <p:nvPr/>
          </p:nvSpPr>
          <p:spPr>
            <a:xfrm rot="-2281775">
              <a:off x="8793642" y="2466599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7" name="Google Shape;3147;p70"/>
            <p:cNvGrpSpPr/>
            <p:nvPr/>
          </p:nvGrpSpPr>
          <p:grpSpPr>
            <a:xfrm rot="-2392204">
              <a:off x="8501879" y="-2293"/>
              <a:ext cx="1364078" cy="1083337"/>
              <a:chOff x="2996200" y="3903875"/>
              <a:chExt cx="1090325" cy="865925"/>
            </a:xfrm>
          </p:grpSpPr>
          <p:sp>
            <p:nvSpPr>
              <p:cNvPr id="3148" name="Google Shape;3148;p70"/>
              <p:cNvSpPr/>
              <p:nvPr/>
            </p:nvSpPr>
            <p:spPr>
              <a:xfrm>
                <a:off x="3208725" y="4208975"/>
                <a:ext cx="553950" cy="558125"/>
              </a:xfrm>
              <a:custGeom>
                <a:avLst/>
                <a:gdLst/>
                <a:ahLst/>
                <a:cxnLst/>
                <a:rect l="l" t="t" r="r" b="b"/>
                <a:pathLst>
                  <a:path w="22158" h="22325" extrusionOk="0">
                    <a:moveTo>
                      <a:pt x="21848" y="1"/>
                    </a:moveTo>
                    <a:cubicBezTo>
                      <a:pt x="14919" y="6359"/>
                      <a:pt x="8549" y="13395"/>
                      <a:pt x="2929" y="20956"/>
                    </a:cubicBezTo>
                    <a:cubicBezTo>
                      <a:pt x="2810" y="15765"/>
                      <a:pt x="1977" y="10442"/>
                      <a:pt x="453" y="5108"/>
                    </a:cubicBezTo>
                    <a:lnTo>
                      <a:pt x="0" y="5239"/>
                    </a:lnTo>
                    <a:cubicBezTo>
                      <a:pt x="1596" y="10764"/>
                      <a:pt x="2429" y="16277"/>
                      <a:pt x="2477" y="21646"/>
                    </a:cubicBezTo>
                    <a:lnTo>
                      <a:pt x="2477" y="22325"/>
                    </a:lnTo>
                    <a:lnTo>
                      <a:pt x="2906" y="21777"/>
                    </a:lnTo>
                    <a:cubicBezTo>
                      <a:pt x="8585" y="14038"/>
                      <a:pt x="15074" y="6835"/>
                      <a:pt x="22158" y="346"/>
                    </a:cubicBezTo>
                    <a:lnTo>
                      <a:pt x="2184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70"/>
              <p:cNvSpPr/>
              <p:nvPr/>
            </p:nvSpPr>
            <p:spPr>
              <a:xfrm>
                <a:off x="3429275" y="3909550"/>
                <a:ext cx="657250" cy="652925"/>
              </a:xfrm>
              <a:custGeom>
                <a:avLst/>
                <a:gdLst/>
                <a:ahLst/>
                <a:cxnLst/>
                <a:rect l="l" t="t" r="r" b="b"/>
                <a:pathLst>
                  <a:path w="26290" h="26117" extrusionOk="0">
                    <a:moveTo>
                      <a:pt x="26290" y="0"/>
                    </a:moveTo>
                    <a:lnTo>
                      <a:pt x="26290" y="0"/>
                    </a:lnTo>
                    <a:cubicBezTo>
                      <a:pt x="24444" y="953"/>
                      <a:pt x="22301" y="1441"/>
                      <a:pt x="20218" y="1524"/>
                    </a:cubicBezTo>
                    <a:cubicBezTo>
                      <a:pt x="20061" y="1529"/>
                      <a:pt x="19903" y="1531"/>
                      <a:pt x="19746" y="1531"/>
                    </a:cubicBezTo>
                    <a:cubicBezTo>
                      <a:pt x="18325" y="1531"/>
                      <a:pt x="16894" y="1355"/>
                      <a:pt x="15483" y="1355"/>
                    </a:cubicBezTo>
                    <a:cubicBezTo>
                      <a:pt x="14728" y="1355"/>
                      <a:pt x="13980" y="1405"/>
                      <a:pt x="13241" y="1560"/>
                    </a:cubicBezTo>
                    <a:cubicBezTo>
                      <a:pt x="10478" y="2131"/>
                      <a:pt x="8157" y="4096"/>
                      <a:pt x="6585" y="6418"/>
                    </a:cubicBezTo>
                    <a:cubicBezTo>
                      <a:pt x="4490" y="7299"/>
                      <a:pt x="2358" y="8430"/>
                      <a:pt x="1180" y="10370"/>
                    </a:cubicBezTo>
                    <a:cubicBezTo>
                      <a:pt x="1" y="12323"/>
                      <a:pt x="25" y="15133"/>
                      <a:pt x="1715" y="16645"/>
                    </a:cubicBezTo>
                    <a:cubicBezTo>
                      <a:pt x="2858" y="17656"/>
                      <a:pt x="4636" y="17877"/>
                      <a:pt x="6247" y="17877"/>
                    </a:cubicBezTo>
                    <a:cubicBezTo>
                      <a:pt x="6533" y="17877"/>
                      <a:pt x="6814" y="17870"/>
                      <a:pt x="7085" y="17859"/>
                    </a:cubicBezTo>
                    <a:lnTo>
                      <a:pt x="7085" y="17859"/>
                    </a:lnTo>
                    <a:cubicBezTo>
                      <a:pt x="6049" y="19479"/>
                      <a:pt x="5930" y="21681"/>
                      <a:pt x="6835" y="23384"/>
                    </a:cubicBezTo>
                    <a:cubicBezTo>
                      <a:pt x="7704" y="25030"/>
                      <a:pt x="9527" y="26116"/>
                      <a:pt x="11368" y="26116"/>
                    </a:cubicBezTo>
                    <a:cubicBezTo>
                      <a:pt x="11444" y="26116"/>
                      <a:pt x="11521" y="26114"/>
                      <a:pt x="11598" y="26110"/>
                    </a:cubicBezTo>
                    <a:cubicBezTo>
                      <a:pt x="13074" y="26015"/>
                      <a:pt x="14455" y="25277"/>
                      <a:pt x="15503" y="24229"/>
                    </a:cubicBezTo>
                    <a:cubicBezTo>
                      <a:pt x="16551" y="23193"/>
                      <a:pt x="17325" y="21836"/>
                      <a:pt x="17944" y="20479"/>
                    </a:cubicBezTo>
                    <a:cubicBezTo>
                      <a:pt x="21123" y="19395"/>
                      <a:pt x="23611" y="16490"/>
                      <a:pt x="24206" y="13192"/>
                    </a:cubicBezTo>
                    <a:cubicBezTo>
                      <a:pt x="24456" y="11811"/>
                      <a:pt x="24397" y="10418"/>
                      <a:pt x="24444" y="9037"/>
                    </a:cubicBezTo>
                    <a:cubicBezTo>
                      <a:pt x="24552" y="5953"/>
                      <a:pt x="25171" y="2893"/>
                      <a:pt x="262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70"/>
              <p:cNvSpPr/>
              <p:nvPr/>
            </p:nvSpPr>
            <p:spPr>
              <a:xfrm>
                <a:off x="3600450" y="3913400"/>
                <a:ext cx="485775" cy="444425"/>
              </a:xfrm>
              <a:custGeom>
                <a:avLst/>
                <a:gdLst/>
                <a:ahLst/>
                <a:cxnLst/>
                <a:rect l="l" t="t" r="r" b="b"/>
                <a:pathLst>
                  <a:path w="19431" h="17777" extrusionOk="0">
                    <a:moveTo>
                      <a:pt x="19431" y="1"/>
                    </a:moveTo>
                    <a:lnTo>
                      <a:pt x="19431" y="1"/>
                    </a:lnTo>
                    <a:cubicBezTo>
                      <a:pt x="18979" y="310"/>
                      <a:pt x="18538" y="656"/>
                      <a:pt x="18098" y="977"/>
                    </a:cubicBezTo>
                    <a:cubicBezTo>
                      <a:pt x="17669" y="1311"/>
                      <a:pt x="17252" y="1668"/>
                      <a:pt x="16824" y="2001"/>
                    </a:cubicBezTo>
                    <a:cubicBezTo>
                      <a:pt x="15990" y="2704"/>
                      <a:pt x="15157" y="3430"/>
                      <a:pt x="14335" y="4168"/>
                    </a:cubicBezTo>
                    <a:cubicBezTo>
                      <a:pt x="12704" y="5621"/>
                      <a:pt x="11109" y="7156"/>
                      <a:pt x="9525" y="8669"/>
                    </a:cubicBezTo>
                    <a:lnTo>
                      <a:pt x="4810" y="13276"/>
                    </a:lnTo>
                    <a:cubicBezTo>
                      <a:pt x="4024" y="14026"/>
                      <a:pt x="3239" y="14788"/>
                      <a:pt x="2429" y="15538"/>
                    </a:cubicBezTo>
                    <a:lnTo>
                      <a:pt x="1226" y="16670"/>
                    </a:lnTo>
                    <a:lnTo>
                      <a:pt x="0" y="17777"/>
                    </a:lnTo>
                    <a:cubicBezTo>
                      <a:pt x="881" y="17110"/>
                      <a:pt x="1726" y="16408"/>
                      <a:pt x="2596" y="15729"/>
                    </a:cubicBezTo>
                    <a:cubicBezTo>
                      <a:pt x="3429" y="15015"/>
                      <a:pt x="4251" y="14288"/>
                      <a:pt x="5060" y="13550"/>
                    </a:cubicBezTo>
                    <a:cubicBezTo>
                      <a:pt x="6703" y="12086"/>
                      <a:pt x="8275" y="10550"/>
                      <a:pt x="9858" y="9026"/>
                    </a:cubicBezTo>
                    <a:lnTo>
                      <a:pt x="14573" y="4442"/>
                    </a:lnTo>
                    <a:cubicBezTo>
                      <a:pt x="15359" y="3692"/>
                      <a:pt x="16169" y="2942"/>
                      <a:pt x="16966" y="2203"/>
                    </a:cubicBezTo>
                    <a:cubicBezTo>
                      <a:pt x="17383" y="1822"/>
                      <a:pt x="17776" y="1441"/>
                      <a:pt x="18193" y="1084"/>
                    </a:cubicBezTo>
                    <a:cubicBezTo>
                      <a:pt x="18609" y="727"/>
                      <a:pt x="19014" y="370"/>
                      <a:pt x="194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70"/>
              <p:cNvSpPr/>
              <p:nvPr/>
            </p:nvSpPr>
            <p:spPr>
              <a:xfrm>
                <a:off x="3670100" y="4274175"/>
                <a:ext cx="166100" cy="227375"/>
              </a:xfrm>
              <a:custGeom>
                <a:avLst/>
                <a:gdLst/>
                <a:ahLst/>
                <a:cxnLst/>
                <a:rect l="l" t="t" r="r" b="b"/>
                <a:pathLst>
                  <a:path w="6644" h="9095" extrusionOk="0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583" y="1012"/>
                      <a:pt x="226" y="2131"/>
                      <a:pt x="107" y="3286"/>
                    </a:cubicBezTo>
                    <a:cubicBezTo>
                      <a:pt x="0" y="4453"/>
                      <a:pt x="12" y="5644"/>
                      <a:pt x="476" y="6775"/>
                    </a:cubicBezTo>
                    <a:cubicBezTo>
                      <a:pt x="714" y="7323"/>
                      <a:pt x="1072" y="7846"/>
                      <a:pt x="1560" y="8215"/>
                    </a:cubicBezTo>
                    <a:cubicBezTo>
                      <a:pt x="2060" y="8585"/>
                      <a:pt x="2608" y="8823"/>
                      <a:pt x="3191" y="8966"/>
                    </a:cubicBezTo>
                    <a:cubicBezTo>
                      <a:pt x="3594" y="9056"/>
                      <a:pt x="3999" y="9094"/>
                      <a:pt x="4402" y="9094"/>
                    </a:cubicBezTo>
                    <a:cubicBezTo>
                      <a:pt x="5164" y="9094"/>
                      <a:pt x="5919" y="8958"/>
                      <a:pt x="6644" y="8787"/>
                    </a:cubicBezTo>
                    <a:lnTo>
                      <a:pt x="6644" y="8787"/>
                    </a:lnTo>
                    <a:cubicBezTo>
                      <a:pt x="6163" y="8822"/>
                      <a:pt x="5685" y="8850"/>
                      <a:pt x="5212" y="8850"/>
                    </a:cubicBezTo>
                    <a:cubicBezTo>
                      <a:pt x="4550" y="8850"/>
                      <a:pt x="3900" y="8794"/>
                      <a:pt x="3274" y="8620"/>
                    </a:cubicBezTo>
                    <a:cubicBezTo>
                      <a:pt x="2739" y="8454"/>
                      <a:pt x="2250" y="8215"/>
                      <a:pt x="1834" y="7870"/>
                    </a:cubicBezTo>
                    <a:cubicBezTo>
                      <a:pt x="1417" y="7537"/>
                      <a:pt x="1107" y="7096"/>
                      <a:pt x="893" y="6596"/>
                    </a:cubicBezTo>
                    <a:cubicBezTo>
                      <a:pt x="691" y="6108"/>
                      <a:pt x="572" y="5548"/>
                      <a:pt x="512" y="5001"/>
                    </a:cubicBezTo>
                    <a:cubicBezTo>
                      <a:pt x="453" y="4441"/>
                      <a:pt x="429" y="3882"/>
                      <a:pt x="464" y="3322"/>
                    </a:cubicBezTo>
                    <a:cubicBezTo>
                      <a:pt x="536" y="2203"/>
                      <a:pt x="750" y="1084"/>
                      <a:pt x="11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70"/>
              <p:cNvSpPr/>
              <p:nvPr/>
            </p:nvSpPr>
            <p:spPr>
              <a:xfrm>
                <a:off x="3768025" y="4206900"/>
                <a:ext cx="192300" cy="177750"/>
              </a:xfrm>
              <a:custGeom>
                <a:avLst/>
                <a:gdLst/>
                <a:ahLst/>
                <a:cxnLst/>
                <a:rect l="l" t="t" r="r" b="b"/>
                <a:pathLst>
                  <a:path w="7692" h="7110" extrusionOk="0">
                    <a:moveTo>
                      <a:pt x="238" y="0"/>
                    </a:moveTo>
                    <a:lnTo>
                      <a:pt x="238" y="0"/>
                    </a:lnTo>
                    <a:cubicBezTo>
                      <a:pt x="0" y="977"/>
                      <a:pt x="24" y="2036"/>
                      <a:pt x="346" y="3025"/>
                    </a:cubicBezTo>
                    <a:cubicBezTo>
                      <a:pt x="643" y="4013"/>
                      <a:pt x="1215" y="4906"/>
                      <a:pt x="1989" y="5608"/>
                    </a:cubicBezTo>
                    <a:cubicBezTo>
                      <a:pt x="2762" y="6287"/>
                      <a:pt x="3715" y="6787"/>
                      <a:pt x="4727" y="6989"/>
                    </a:cubicBezTo>
                    <a:cubicBezTo>
                      <a:pt x="5111" y="7070"/>
                      <a:pt x="5502" y="7110"/>
                      <a:pt x="5884" y="7110"/>
                    </a:cubicBezTo>
                    <a:cubicBezTo>
                      <a:pt x="6011" y="7110"/>
                      <a:pt x="6138" y="7105"/>
                      <a:pt x="6263" y="7096"/>
                    </a:cubicBezTo>
                    <a:cubicBezTo>
                      <a:pt x="6775" y="7049"/>
                      <a:pt x="7287" y="6918"/>
                      <a:pt x="7692" y="6608"/>
                    </a:cubicBezTo>
                    <a:lnTo>
                      <a:pt x="7692" y="6608"/>
                    </a:lnTo>
                    <a:cubicBezTo>
                      <a:pt x="7282" y="6819"/>
                      <a:pt x="6810" y="6895"/>
                      <a:pt x="6363" y="6895"/>
                    </a:cubicBezTo>
                    <a:cubicBezTo>
                      <a:pt x="6329" y="6895"/>
                      <a:pt x="6296" y="6895"/>
                      <a:pt x="6263" y="6894"/>
                    </a:cubicBezTo>
                    <a:cubicBezTo>
                      <a:pt x="5775" y="6858"/>
                      <a:pt x="5287" y="6787"/>
                      <a:pt x="4822" y="6656"/>
                    </a:cubicBezTo>
                    <a:cubicBezTo>
                      <a:pt x="3882" y="6382"/>
                      <a:pt x="3013" y="5906"/>
                      <a:pt x="2310" y="5263"/>
                    </a:cubicBezTo>
                    <a:cubicBezTo>
                      <a:pt x="1596" y="4632"/>
                      <a:pt x="1036" y="3810"/>
                      <a:pt x="679" y="2905"/>
                    </a:cubicBezTo>
                    <a:cubicBezTo>
                      <a:pt x="322" y="1989"/>
                      <a:pt x="179" y="1000"/>
                      <a:pt x="2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70"/>
              <p:cNvSpPr/>
              <p:nvPr/>
            </p:nvSpPr>
            <p:spPr>
              <a:xfrm>
                <a:off x="3851650" y="4122650"/>
                <a:ext cx="1839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5325" extrusionOk="0">
                    <a:moveTo>
                      <a:pt x="191" y="1"/>
                    </a:moveTo>
                    <a:lnTo>
                      <a:pt x="191" y="1"/>
                    </a:lnTo>
                    <a:cubicBezTo>
                      <a:pt x="13" y="882"/>
                      <a:pt x="1" y="1823"/>
                      <a:pt x="287" y="2716"/>
                    </a:cubicBezTo>
                    <a:cubicBezTo>
                      <a:pt x="572" y="3609"/>
                      <a:pt x="1168" y="4430"/>
                      <a:pt x="2001" y="4906"/>
                    </a:cubicBezTo>
                    <a:cubicBezTo>
                      <a:pt x="2418" y="5121"/>
                      <a:pt x="2906" y="5275"/>
                      <a:pt x="3370" y="5299"/>
                    </a:cubicBezTo>
                    <a:cubicBezTo>
                      <a:pt x="3545" y="5317"/>
                      <a:pt x="3717" y="5325"/>
                      <a:pt x="3886" y="5325"/>
                    </a:cubicBezTo>
                    <a:cubicBezTo>
                      <a:pt x="4179" y="5325"/>
                      <a:pt x="4465" y="5301"/>
                      <a:pt x="4751" y="5263"/>
                    </a:cubicBezTo>
                    <a:cubicBezTo>
                      <a:pt x="5656" y="5156"/>
                      <a:pt x="6549" y="4882"/>
                      <a:pt x="7359" y="4501"/>
                    </a:cubicBezTo>
                    <a:lnTo>
                      <a:pt x="7359" y="4501"/>
                    </a:lnTo>
                    <a:cubicBezTo>
                      <a:pt x="6490" y="4728"/>
                      <a:pt x="5609" y="4859"/>
                      <a:pt x="4692" y="4894"/>
                    </a:cubicBezTo>
                    <a:cubicBezTo>
                      <a:pt x="4485" y="4906"/>
                      <a:pt x="4278" y="4913"/>
                      <a:pt x="4072" y="4913"/>
                    </a:cubicBezTo>
                    <a:cubicBezTo>
                      <a:pt x="3402" y="4913"/>
                      <a:pt x="2750" y="4829"/>
                      <a:pt x="2204" y="4501"/>
                    </a:cubicBezTo>
                    <a:cubicBezTo>
                      <a:pt x="1834" y="4299"/>
                      <a:pt x="1513" y="4025"/>
                      <a:pt x="1251" y="3692"/>
                    </a:cubicBezTo>
                    <a:cubicBezTo>
                      <a:pt x="989" y="3370"/>
                      <a:pt x="775" y="2989"/>
                      <a:pt x="608" y="2596"/>
                    </a:cubicBezTo>
                    <a:cubicBezTo>
                      <a:pt x="299" y="1787"/>
                      <a:pt x="191" y="894"/>
                      <a:pt x="1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70"/>
              <p:cNvSpPr/>
              <p:nvPr/>
            </p:nvSpPr>
            <p:spPr>
              <a:xfrm>
                <a:off x="3890350" y="4089625"/>
                <a:ext cx="151250" cy="52125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085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" y="631"/>
                      <a:pt x="417" y="1227"/>
                      <a:pt x="953" y="1560"/>
                    </a:cubicBezTo>
                    <a:cubicBezTo>
                      <a:pt x="1501" y="1917"/>
                      <a:pt x="2144" y="2060"/>
                      <a:pt x="2775" y="2084"/>
                    </a:cubicBezTo>
                    <a:cubicBezTo>
                      <a:pt x="2813" y="2085"/>
                      <a:pt x="2851" y="2085"/>
                      <a:pt x="2889" y="2085"/>
                    </a:cubicBezTo>
                    <a:cubicBezTo>
                      <a:pt x="3472" y="2085"/>
                      <a:pt x="4073" y="1997"/>
                      <a:pt x="4620" y="1762"/>
                    </a:cubicBezTo>
                    <a:cubicBezTo>
                      <a:pt x="5192" y="1524"/>
                      <a:pt x="5716" y="1120"/>
                      <a:pt x="6049" y="596"/>
                    </a:cubicBezTo>
                    <a:lnTo>
                      <a:pt x="6049" y="596"/>
                    </a:lnTo>
                    <a:cubicBezTo>
                      <a:pt x="5585" y="989"/>
                      <a:pt x="5061" y="1250"/>
                      <a:pt x="4501" y="1441"/>
                    </a:cubicBezTo>
                    <a:cubicBezTo>
                      <a:pt x="4012" y="1576"/>
                      <a:pt x="3514" y="1648"/>
                      <a:pt x="3007" y="1648"/>
                    </a:cubicBezTo>
                    <a:cubicBezTo>
                      <a:pt x="2934" y="1648"/>
                      <a:pt x="2860" y="1646"/>
                      <a:pt x="2787" y="1643"/>
                    </a:cubicBezTo>
                    <a:cubicBezTo>
                      <a:pt x="2203" y="1620"/>
                      <a:pt x="1644" y="1524"/>
                      <a:pt x="1132" y="1262"/>
                    </a:cubicBezTo>
                    <a:cubicBezTo>
                      <a:pt x="644" y="1000"/>
                      <a:pt x="191" y="58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70"/>
              <p:cNvSpPr/>
              <p:nvPr/>
            </p:nvSpPr>
            <p:spPr>
              <a:xfrm>
                <a:off x="3967150" y="4004500"/>
                <a:ext cx="92300" cy="251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04" extrusionOk="0">
                    <a:moveTo>
                      <a:pt x="3691" y="0"/>
                    </a:moveTo>
                    <a:lnTo>
                      <a:pt x="3691" y="0"/>
                    </a:lnTo>
                    <a:cubicBezTo>
                      <a:pt x="3358" y="107"/>
                      <a:pt x="3060" y="203"/>
                      <a:pt x="2763" y="286"/>
                    </a:cubicBezTo>
                    <a:cubicBezTo>
                      <a:pt x="2465" y="369"/>
                      <a:pt x="2167" y="429"/>
                      <a:pt x="1870" y="488"/>
                    </a:cubicBezTo>
                    <a:cubicBezTo>
                      <a:pt x="1572" y="548"/>
                      <a:pt x="1274" y="584"/>
                      <a:pt x="965" y="607"/>
                    </a:cubicBezTo>
                    <a:cubicBezTo>
                      <a:pt x="655" y="643"/>
                      <a:pt x="334" y="643"/>
                      <a:pt x="1" y="655"/>
                    </a:cubicBezTo>
                    <a:cubicBezTo>
                      <a:pt x="298" y="822"/>
                      <a:pt x="620" y="917"/>
                      <a:pt x="953" y="965"/>
                    </a:cubicBezTo>
                    <a:cubicBezTo>
                      <a:pt x="1103" y="991"/>
                      <a:pt x="1256" y="1004"/>
                      <a:pt x="1409" y="1004"/>
                    </a:cubicBezTo>
                    <a:cubicBezTo>
                      <a:pt x="1595" y="1004"/>
                      <a:pt x="1782" y="985"/>
                      <a:pt x="1965" y="953"/>
                    </a:cubicBezTo>
                    <a:cubicBezTo>
                      <a:pt x="2287" y="893"/>
                      <a:pt x="2620" y="786"/>
                      <a:pt x="2918" y="619"/>
                    </a:cubicBezTo>
                    <a:cubicBezTo>
                      <a:pt x="3215" y="464"/>
                      <a:pt x="3477" y="262"/>
                      <a:pt x="36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70"/>
              <p:cNvSpPr/>
              <p:nvPr/>
            </p:nvSpPr>
            <p:spPr>
              <a:xfrm>
                <a:off x="3956725" y="3942575"/>
                <a:ext cx="19375" cy="7505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3002" extrusionOk="0">
                    <a:moveTo>
                      <a:pt x="775" y="1"/>
                    </a:moveTo>
                    <a:lnTo>
                      <a:pt x="775" y="1"/>
                    </a:lnTo>
                    <a:cubicBezTo>
                      <a:pt x="548" y="179"/>
                      <a:pt x="382" y="405"/>
                      <a:pt x="263" y="644"/>
                    </a:cubicBezTo>
                    <a:cubicBezTo>
                      <a:pt x="144" y="882"/>
                      <a:pt x="72" y="1156"/>
                      <a:pt x="25" y="1417"/>
                    </a:cubicBezTo>
                    <a:cubicBezTo>
                      <a:pt x="1" y="1691"/>
                      <a:pt x="1" y="1965"/>
                      <a:pt x="37" y="2239"/>
                    </a:cubicBezTo>
                    <a:cubicBezTo>
                      <a:pt x="84" y="2501"/>
                      <a:pt x="179" y="2775"/>
                      <a:pt x="334" y="3001"/>
                    </a:cubicBezTo>
                    <a:cubicBezTo>
                      <a:pt x="370" y="2727"/>
                      <a:pt x="370" y="2477"/>
                      <a:pt x="382" y="2227"/>
                    </a:cubicBezTo>
                    <a:cubicBezTo>
                      <a:pt x="418" y="1965"/>
                      <a:pt x="441" y="1727"/>
                      <a:pt x="477" y="1489"/>
                    </a:cubicBezTo>
                    <a:cubicBezTo>
                      <a:pt x="513" y="1239"/>
                      <a:pt x="560" y="1001"/>
                      <a:pt x="608" y="763"/>
                    </a:cubicBezTo>
                    <a:cubicBezTo>
                      <a:pt x="668" y="525"/>
                      <a:pt x="727" y="274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70"/>
              <p:cNvSpPr/>
              <p:nvPr/>
            </p:nvSpPr>
            <p:spPr>
              <a:xfrm>
                <a:off x="3867425" y="3950925"/>
                <a:ext cx="31300" cy="139900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5596" extrusionOk="0">
                    <a:moveTo>
                      <a:pt x="1251" y="0"/>
                    </a:moveTo>
                    <a:cubicBezTo>
                      <a:pt x="1072" y="167"/>
                      <a:pt x="918" y="381"/>
                      <a:pt x="799" y="607"/>
                    </a:cubicBezTo>
                    <a:cubicBezTo>
                      <a:pt x="680" y="833"/>
                      <a:pt x="572" y="1060"/>
                      <a:pt x="477" y="1274"/>
                    </a:cubicBezTo>
                    <a:cubicBezTo>
                      <a:pt x="263" y="1726"/>
                      <a:pt x="96" y="2215"/>
                      <a:pt x="37" y="2738"/>
                    </a:cubicBezTo>
                    <a:cubicBezTo>
                      <a:pt x="1" y="3262"/>
                      <a:pt x="37" y="3774"/>
                      <a:pt x="191" y="4274"/>
                    </a:cubicBezTo>
                    <a:cubicBezTo>
                      <a:pt x="334" y="4763"/>
                      <a:pt x="572" y="5227"/>
                      <a:pt x="918" y="5596"/>
                    </a:cubicBezTo>
                    <a:cubicBezTo>
                      <a:pt x="739" y="5120"/>
                      <a:pt x="608" y="4655"/>
                      <a:pt x="513" y="4167"/>
                    </a:cubicBezTo>
                    <a:cubicBezTo>
                      <a:pt x="441" y="3703"/>
                      <a:pt x="430" y="3227"/>
                      <a:pt x="477" y="2762"/>
                    </a:cubicBezTo>
                    <a:cubicBezTo>
                      <a:pt x="513" y="2310"/>
                      <a:pt x="656" y="1845"/>
                      <a:pt x="787" y="1381"/>
                    </a:cubicBezTo>
                    <a:lnTo>
                      <a:pt x="989" y="679"/>
                    </a:lnTo>
                    <a:cubicBezTo>
                      <a:pt x="1072" y="464"/>
                      <a:pt x="1144" y="226"/>
                      <a:pt x="12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70"/>
              <p:cNvSpPr/>
              <p:nvPr/>
            </p:nvSpPr>
            <p:spPr>
              <a:xfrm>
                <a:off x="3726950" y="3950025"/>
                <a:ext cx="127425" cy="177200"/>
              </a:xfrm>
              <a:custGeom>
                <a:avLst/>
                <a:gdLst/>
                <a:ahLst/>
                <a:cxnLst/>
                <a:rect l="l" t="t" r="r" b="b"/>
                <a:pathLst>
                  <a:path w="5097" h="7088" extrusionOk="0">
                    <a:moveTo>
                      <a:pt x="1274" y="0"/>
                    </a:moveTo>
                    <a:cubicBezTo>
                      <a:pt x="631" y="596"/>
                      <a:pt x="238" y="1429"/>
                      <a:pt x="119" y="2310"/>
                    </a:cubicBezTo>
                    <a:cubicBezTo>
                      <a:pt x="0" y="3191"/>
                      <a:pt x="155" y="4132"/>
                      <a:pt x="584" y="4918"/>
                    </a:cubicBezTo>
                    <a:cubicBezTo>
                      <a:pt x="1024" y="5703"/>
                      <a:pt x="1727" y="6334"/>
                      <a:pt x="2536" y="6704"/>
                    </a:cubicBezTo>
                    <a:cubicBezTo>
                      <a:pt x="3073" y="6952"/>
                      <a:pt x="3670" y="7087"/>
                      <a:pt x="4257" y="7087"/>
                    </a:cubicBezTo>
                    <a:cubicBezTo>
                      <a:pt x="4541" y="7087"/>
                      <a:pt x="4824" y="7055"/>
                      <a:pt x="5096" y="6989"/>
                    </a:cubicBezTo>
                    <a:lnTo>
                      <a:pt x="5096" y="6989"/>
                    </a:lnTo>
                    <a:cubicBezTo>
                      <a:pt x="5074" y="6990"/>
                      <a:pt x="5051" y="6990"/>
                      <a:pt x="5029" y="6990"/>
                    </a:cubicBezTo>
                    <a:cubicBezTo>
                      <a:pt x="4207" y="6990"/>
                      <a:pt x="3398" y="6776"/>
                      <a:pt x="2703" y="6370"/>
                    </a:cubicBezTo>
                    <a:cubicBezTo>
                      <a:pt x="1989" y="5977"/>
                      <a:pt x="1369" y="5394"/>
                      <a:pt x="988" y="4691"/>
                    </a:cubicBezTo>
                    <a:cubicBezTo>
                      <a:pt x="595" y="3989"/>
                      <a:pt x="441" y="3179"/>
                      <a:pt x="476" y="2358"/>
                    </a:cubicBezTo>
                    <a:cubicBezTo>
                      <a:pt x="536" y="1536"/>
                      <a:pt x="786" y="715"/>
                      <a:pt x="127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70"/>
              <p:cNvSpPr/>
              <p:nvPr/>
            </p:nvSpPr>
            <p:spPr>
              <a:xfrm>
                <a:off x="3601625" y="4047350"/>
                <a:ext cx="169700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6788" h="6597" extrusionOk="0">
                    <a:moveTo>
                      <a:pt x="525" y="1"/>
                    </a:moveTo>
                    <a:lnTo>
                      <a:pt x="525" y="1"/>
                    </a:lnTo>
                    <a:cubicBezTo>
                      <a:pt x="96" y="798"/>
                      <a:pt x="1" y="1787"/>
                      <a:pt x="227" y="2691"/>
                    </a:cubicBezTo>
                    <a:cubicBezTo>
                      <a:pt x="334" y="3156"/>
                      <a:pt x="525" y="3584"/>
                      <a:pt x="763" y="3989"/>
                    </a:cubicBezTo>
                    <a:cubicBezTo>
                      <a:pt x="1013" y="4382"/>
                      <a:pt x="1310" y="4763"/>
                      <a:pt x="1656" y="5073"/>
                    </a:cubicBezTo>
                    <a:cubicBezTo>
                      <a:pt x="2358" y="5692"/>
                      <a:pt x="3192" y="6144"/>
                      <a:pt x="4084" y="6394"/>
                    </a:cubicBezTo>
                    <a:cubicBezTo>
                      <a:pt x="4519" y="6519"/>
                      <a:pt x="4986" y="6597"/>
                      <a:pt x="5449" y="6597"/>
                    </a:cubicBezTo>
                    <a:cubicBezTo>
                      <a:pt x="5912" y="6597"/>
                      <a:pt x="6370" y="6519"/>
                      <a:pt x="6787" y="6335"/>
                    </a:cubicBezTo>
                    <a:lnTo>
                      <a:pt x="6787" y="6335"/>
                    </a:lnTo>
                    <a:cubicBezTo>
                      <a:pt x="6539" y="6388"/>
                      <a:pt x="6292" y="6411"/>
                      <a:pt x="6047" y="6411"/>
                    </a:cubicBezTo>
                    <a:cubicBezTo>
                      <a:pt x="5409" y="6411"/>
                      <a:pt x="4782" y="6252"/>
                      <a:pt x="4180" y="6037"/>
                    </a:cubicBezTo>
                    <a:cubicBezTo>
                      <a:pt x="3358" y="5739"/>
                      <a:pt x="2596" y="5287"/>
                      <a:pt x="1965" y="4716"/>
                    </a:cubicBezTo>
                    <a:cubicBezTo>
                      <a:pt x="1322" y="4144"/>
                      <a:pt x="834" y="3406"/>
                      <a:pt x="572" y="2584"/>
                    </a:cubicBezTo>
                    <a:cubicBezTo>
                      <a:pt x="310" y="1763"/>
                      <a:pt x="274" y="858"/>
                      <a:pt x="5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70"/>
              <p:cNvSpPr/>
              <p:nvPr/>
            </p:nvSpPr>
            <p:spPr>
              <a:xfrm>
                <a:off x="3485250" y="4120875"/>
                <a:ext cx="202425" cy="173550"/>
              </a:xfrm>
              <a:custGeom>
                <a:avLst/>
                <a:gdLst/>
                <a:ahLst/>
                <a:cxnLst/>
                <a:rect l="l" t="t" r="r" b="b"/>
                <a:pathLst>
                  <a:path w="8097" h="6942" extrusionOk="0">
                    <a:moveTo>
                      <a:pt x="846" y="0"/>
                    </a:moveTo>
                    <a:lnTo>
                      <a:pt x="846" y="0"/>
                    </a:lnTo>
                    <a:cubicBezTo>
                      <a:pt x="250" y="893"/>
                      <a:pt x="0" y="2036"/>
                      <a:pt x="179" y="3132"/>
                    </a:cubicBezTo>
                    <a:cubicBezTo>
                      <a:pt x="346" y="4215"/>
                      <a:pt x="977" y="5227"/>
                      <a:pt x="1846" y="5930"/>
                    </a:cubicBezTo>
                    <a:cubicBezTo>
                      <a:pt x="2286" y="6263"/>
                      <a:pt x="2786" y="6537"/>
                      <a:pt x="3322" y="6704"/>
                    </a:cubicBezTo>
                    <a:cubicBezTo>
                      <a:pt x="3834" y="6858"/>
                      <a:pt x="4394" y="6942"/>
                      <a:pt x="4941" y="6942"/>
                    </a:cubicBezTo>
                    <a:cubicBezTo>
                      <a:pt x="6025" y="6942"/>
                      <a:pt x="7085" y="6680"/>
                      <a:pt x="8097" y="6358"/>
                    </a:cubicBezTo>
                    <a:lnTo>
                      <a:pt x="8097" y="6358"/>
                    </a:lnTo>
                    <a:cubicBezTo>
                      <a:pt x="7240" y="6493"/>
                      <a:pt x="6383" y="6605"/>
                      <a:pt x="5552" y="6605"/>
                    </a:cubicBezTo>
                    <a:cubicBezTo>
                      <a:pt x="5355" y="6605"/>
                      <a:pt x="5159" y="6598"/>
                      <a:pt x="4965" y="6585"/>
                    </a:cubicBezTo>
                    <a:cubicBezTo>
                      <a:pt x="3941" y="6525"/>
                      <a:pt x="2929" y="6204"/>
                      <a:pt x="2143" y="5573"/>
                    </a:cubicBezTo>
                    <a:cubicBezTo>
                      <a:pt x="1334" y="4942"/>
                      <a:pt x="762" y="4049"/>
                      <a:pt x="536" y="3048"/>
                    </a:cubicBezTo>
                    <a:cubicBezTo>
                      <a:pt x="310" y="2060"/>
                      <a:pt x="417" y="965"/>
                      <a:pt x="8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70"/>
              <p:cNvSpPr/>
              <p:nvPr/>
            </p:nvSpPr>
            <p:spPr>
              <a:xfrm>
                <a:off x="3883800" y="4043075"/>
                <a:ext cx="79800" cy="68600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2744" extrusionOk="0">
                    <a:moveTo>
                      <a:pt x="2972" y="0"/>
                    </a:moveTo>
                    <a:cubicBezTo>
                      <a:pt x="2715" y="0"/>
                      <a:pt x="1505" y="754"/>
                      <a:pt x="1" y="1803"/>
                    </a:cubicBezTo>
                    <a:cubicBezTo>
                      <a:pt x="203" y="2148"/>
                      <a:pt x="441" y="2458"/>
                      <a:pt x="727" y="2743"/>
                    </a:cubicBezTo>
                    <a:cubicBezTo>
                      <a:pt x="2180" y="1267"/>
                      <a:pt x="3192" y="76"/>
                      <a:pt x="3001" y="5"/>
                    </a:cubicBezTo>
                    <a:cubicBezTo>
                      <a:pt x="2993" y="2"/>
                      <a:pt x="2984" y="0"/>
                      <a:pt x="29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70"/>
              <p:cNvSpPr/>
              <p:nvPr/>
            </p:nvSpPr>
            <p:spPr>
              <a:xfrm>
                <a:off x="3852550" y="4087825"/>
                <a:ext cx="49725" cy="53900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2156" extrusionOk="0">
                    <a:moveTo>
                      <a:pt x="1263" y="1"/>
                    </a:moveTo>
                    <a:cubicBezTo>
                      <a:pt x="846" y="299"/>
                      <a:pt x="429" y="608"/>
                      <a:pt x="1" y="918"/>
                    </a:cubicBezTo>
                    <a:cubicBezTo>
                      <a:pt x="179" y="1370"/>
                      <a:pt x="429" y="1799"/>
                      <a:pt x="751" y="2156"/>
                    </a:cubicBezTo>
                    <a:cubicBezTo>
                      <a:pt x="1191" y="1739"/>
                      <a:pt x="1608" y="1322"/>
                      <a:pt x="1989" y="941"/>
                    </a:cubicBezTo>
                    <a:cubicBezTo>
                      <a:pt x="1703" y="656"/>
                      <a:pt x="1453" y="346"/>
                      <a:pt x="126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70"/>
              <p:cNvSpPr/>
              <p:nvPr/>
            </p:nvSpPr>
            <p:spPr>
              <a:xfrm>
                <a:off x="3819225" y="4110750"/>
                <a:ext cx="51800" cy="5837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2335" extrusionOk="0">
                    <a:moveTo>
                      <a:pt x="1310" y="1"/>
                    </a:moveTo>
                    <a:cubicBezTo>
                      <a:pt x="881" y="334"/>
                      <a:pt x="441" y="656"/>
                      <a:pt x="0" y="1001"/>
                    </a:cubicBezTo>
                    <a:cubicBezTo>
                      <a:pt x="119" y="1251"/>
                      <a:pt x="238" y="1513"/>
                      <a:pt x="381" y="1715"/>
                    </a:cubicBezTo>
                    <a:cubicBezTo>
                      <a:pt x="524" y="1941"/>
                      <a:pt x="703" y="2144"/>
                      <a:pt x="881" y="2334"/>
                    </a:cubicBezTo>
                    <a:cubicBezTo>
                      <a:pt x="1286" y="1977"/>
                      <a:pt x="1691" y="1608"/>
                      <a:pt x="2072" y="1239"/>
                    </a:cubicBezTo>
                    <a:cubicBezTo>
                      <a:pt x="1762" y="882"/>
                      <a:pt x="1488" y="453"/>
                      <a:pt x="13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4" name="Google Shape;3164;p70"/>
              <p:cNvSpPr/>
              <p:nvPr/>
            </p:nvSpPr>
            <p:spPr>
              <a:xfrm>
                <a:off x="3778150" y="4136050"/>
                <a:ext cx="64000" cy="6700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2680" extrusionOk="0">
                    <a:moveTo>
                      <a:pt x="1667" y="1"/>
                    </a:moveTo>
                    <a:cubicBezTo>
                      <a:pt x="1084" y="453"/>
                      <a:pt x="512" y="917"/>
                      <a:pt x="0" y="1358"/>
                    </a:cubicBezTo>
                    <a:cubicBezTo>
                      <a:pt x="71" y="1489"/>
                      <a:pt x="143" y="1632"/>
                      <a:pt x="250" y="1775"/>
                    </a:cubicBezTo>
                    <a:cubicBezTo>
                      <a:pt x="476" y="2108"/>
                      <a:pt x="738" y="2418"/>
                      <a:pt x="1036" y="2680"/>
                    </a:cubicBezTo>
                    <a:cubicBezTo>
                      <a:pt x="1524" y="2263"/>
                      <a:pt x="2048" y="1822"/>
                      <a:pt x="2560" y="1358"/>
                    </a:cubicBezTo>
                    <a:cubicBezTo>
                      <a:pt x="2357" y="1168"/>
                      <a:pt x="2203" y="953"/>
                      <a:pt x="2048" y="739"/>
                    </a:cubicBezTo>
                    <a:cubicBezTo>
                      <a:pt x="1905" y="501"/>
                      <a:pt x="1786" y="263"/>
                      <a:pt x="16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5" name="Google Shape;3165;p70"/>
              <p:cNvSpPr/>
              <p:nvPr/>
            </p:nvSpPr>
            <p:spPr>
              <a:xfrm>
                <a:off x="3699850" y="4170000"/>
                <a:ext cx="103900" cy="87175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3487" extrusionOk="0">
                    <a:moveTo>
                      <a:pt x="3132" y="0"/>
                    </a:moveTo>
                    <a:cubicBezTo>
                      <a:pt x="1322" y="1536"/>
                      <a:pt x="1" y="2953"/>
                      <a:pt x="429" y="3393"/>
                    </a:cubicBezTo>
                    <a:cubicBezTo>
                      <a:pt x="491" y="3457"/>
                      <a:pt x="580" y="3487"/>
                      <a:pt x="692" y="3487"/>
                    </a:cubicBezTo>
                    <a:cubicBezTo>
                      <a:pt x="1315" y="3487"/>
                      <a:pt x="2663" y="2561"/>
                      <a:pt x="4156" y="1310"/>
                    </a:cubicBezTo>
                    <a:cubicBezTo>
                      <a:pt x="3858" y="1048"/>
                      <a:pt x="3584" y="726"/>
                      <a:pt x="3370" y="405"/>
                    </a:cubicBezTo>
                    <a:cubicBezTo>
                      <a:pt x="3275" y="274"/>
                      <a:pt x="3203" y="131"/>
                      <a:pt x="31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70"/>
              <p:cNvSpPr/>
              <p:nvPr/>
            </p:nvSpPr>
            <p:spPr>
              <a:xfrm>
                <a:off x="2996200" y="3903875"/>
                <a:ext cx="447100" cy="606325"/>
              </a:xfrm>
              <a:custGeom>
                <a:avLst/>
                <a:gdLst/>
                <a:ahLst/>
                <a:cxnLst/>
                <a:rect l="l" t="t" r="r" b="b"/>
                <a:pathLst>
                  <a:path w="17884" h="24253" extrusionOk="0">
                    <a:moveTo>
                      <a:pt x="5049" y="1"/>
                    </a:moveTo>
                    <a:cubicBezTo>
                      <a:pt x="4965" y="1703"/>
                      <a:pt x="4406" y="3394"/>
                      <a:pt x="3608" y="4882"/>
                    </a:cubicBezTo>
                    <a:cubicBezTo>
                      <a:pt x="2703" y="6549"/>
                      <a:pt x="1358" y="7990"/>
                      <a:pt x="750" y="9800"/>
                    </a:cubicBezTo>
                    <a:cubicBezTo>
                      <a:pt x="0" y="11967"/>
                      <a:pt x="441" y="14395"/>
                      <a:pt x="1405" y="16467"/>
                    </a:cubicBezTo>
                    <a:cubicBezTo>
                      <a:pt x="1143" y="18289"/>
                      <a:pt x="1060" y="20253"/>
                      <a:pt x="1941" y="21896"/>
                    </a:cubicBezTo>
                    <a:cubicBezTo>
                      <a:pt x="2664" y="23235"/>
                      <a:pt x="4124" y="24252"/>
                      <a:pt x="5592" y="24252"/>
                    </a:cubicBezTo>
                    <a:cubicBezTo>
                      <a:pt x="5913" y="24252"/>
                      <a:pt x="6235" y="24204"/>
                      <a:pt x="6549" y="24099"/>
                    </a:cubicBezTo>
                    <a:cubicBezTo>
                      <a:pt x="7954" y="23659"/>
                      <a:pt x="8954" y="22123"/>
                      <a:pt x="9632" y="20825"/>
                    </a:cubicBezTo>
                    <a:cubicBezTo>
                      <a:pt x="10347" y="22230"/>
                      <a:pt x="11835" y="23218"/>
                      <a:pt x="13395" y="23278"/>
                    </a:cubicBezTo>
                    <a:cubicBezTo>
                      <a:pt x="13446" y="23279"/>
                      <a:pt x="13497" y="23280"/>
                      <a:pt x="13548" y="23280"/>
                    </a:cubicBezTo>
                    <a:cubicBezTo>
                      <a:pt x="15079" y="23280"/>
                      <a:pt x="16574" y="22423"/>
                      <a:pt x="17288" y="21063"/>
                    </a:cubicBezTo>
                    <a:cubicBezTo>
                      <a:pt x="17836" y="19991"/>
                      <a:pt x="17884" y="18717"/>
                      <a:pt x="17586" y="17551"/>
                    </a:cubicBezTo>
                    <a:cubicBezTo>
                      <a:pt x="17288" y="16396"/>
                      <a:pt x="16657" y="15277"/>
                      <a:pt x="15955" y="14288"/>
                    </a:cubicBezTo>
                    <a:cubicBezTo>
                      <a:pt x="16514" y="11609"/>
                      <a:pt x="15502" y="8669"/>
                      <a:pt x="13431" y="6895"/>
                    </a:cubicBezTo>
                    <a:cubicBezTo>
                      <a:pt x="12585" y="6156"/>
                      <a:pt x="11573" y="5621"/>
                      <a:pt x="10621" y="5025"/>
                    </a:cubicBezTo>
                    <a:cubicBezTo>
                      <a:pt x="8501" y="3668"/>
                      <a:pt x="6596" y="1965"/>
                      <a:pt x="50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70"/>
              <p:cNvSpPr/>
              <p:nvPr/>
            </p:nvSpPr>
            <p:spPr>
              <a:xfrm>
                <a:off x="3124775" y="3905975"/>
                <a:ext cx="111650" cy="523300"/>
              </a:xfrm>
              <a:custGeom>
                <a:avLst/>
                <a:gdLst/>
                <a:ahLst/>
                <a:cxnLst/>
                <a:rect l="l" t="t" r="r" b="b"/>
                <a:pathLst>
                  <a:path w="4466" h="20932" extrusionOk="0">
                    <a:moveTo>
                      <a:pt x="1" y="0"/>
                    </a:moveTo>
                    <a:cubicBezTo>
                      <a:pt x="72" y="893"/>
                      <a:pt x="191" y="1786"/>
                      <a:pt x="322" y="2655"/>
                    </a:cubicBezTo>
                    <a:cubicBezTo>
                      <a:pt x="477" y="3536"/>
                      <a:pt x="632" y="4417"/>
                      <a:pt x="799" y="5298"/>
                    </a:cubicBezTo>
                    <a:cubicBezTo>
                      <a:pt x="1132" y="7049"/>
                      <a:pt x="1549" y="8787"/>
                      <a:pt x="1965" y="10537"/>
                    </a:cubicBezTo>
                    <a:lnTo>
                      <a:pt x="3251" y="15716"/>
                    </a:lnTo>
                    <a:cubicBezTo>
                      <a:pt x="3477" y="16574"/>
                      <a:pt x="3692" y="17455"/>
                      <a:pt x="3882" y="18312"/>
                    </a:cubicBezTo>
                    <a:lnTo>
                      <a:pt x="4180" y="19622"/>
                    </a:lnTo>
                    <a:cubicBezTo>
                      <a:pt x="4263" y="20062"/>
                      <a:pt x="4359" y="20503"/>
                      <a:pt x="4466" y="20931"/>
                    </a:cubicBezTo>
                    <a:cubicBezTo>
                      <a:pt x="4359" y="20062"/>
                      <a:pt x="4228" y="19169"/>
                      <a:pt x="4061" y="18264"/>
                    </a:cubicBezTo>
                    <a:cubicBezTo>
                      <a:pt x="3906" y="17395"/>
                      <a:pt x="3751" y="16514"/>
                      <a:pt x="3573" y="15633"/>
                    </a:cubicBezTo>
                    <a:cubicBezTo>
                      <a:pt x="3227" y="13883"/>
                      <a:pt x="2811" y="12156"/>
                      <a:pt x="2394" y="10406"/>
                    </a:cubicBezTo>
                    <a:lnTo>
                      <a:pt x="1132" y="5215"/>
                    </a:lnTo>
                    <a:cubicBezTo>
                      <a:pt x="918" y="4358"/>
                      <a:pt x="727" y="3489"/>
                      <a:pt x="537" y="2608"/>
                    </a:cubicBezTo>
                    <a:cubicBezTo>
                      <a:pt x="441" y="2179"/>
                      <a:pt x="334" y="1738"/>
                      <a:pt x="251" y="1298"/>
                    </a:cubicBezTo>
                    <a:cubicBezTo>
                      <a:pt x="179" y="869"/>
                      <a:pt x="84" y="429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70"/>
              <p:cNvSpPr/>
              <p:nvPr/>
            </p:nvSpPr>
            <p:spPr>
              <a:xfrm>
                <a:off x="3217650" y="4320600"/>
                <a:ext cx="210775" cy="89025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3561" extrusionOk="0">
                    <a:moveTo>
                      <a:pt x="8430" y="1"/>
                    </a:moveTo>
                    <a:lnTo>
                      <a:pt x="8430" y="1"/>
                    </a:lnTo>
                    <a:cubicBezTo>
                      <a:pt x="8025" y="834"/>
                      <a:pt x="7561" y="1656"/>
                      <a:pt x="6894" y="2298"/>
                    </a:cubicBezTo>
                    <a:cubicBezTo>
                      <a:pt x="6343" y="2800"/>
                      <a:pt x="5648" y="3132"/>
                      <a:pt x="4930" y="3132"/>
                    </a:cubicBezTo>
                    <a:cubicBezTo>
                      <a:pt x="4796" y="3132"/>
                      <a:pt x="4660" y="3121"/>
                      <a:pt x="4525" y="3096"/>
                    </a:cubicBezTo>
                    <a:cubicBezTo>
                      <a:pt x="4096" y="3037"/>
                      <a:pt x="3668" y="2894"/>
                      <a:pt x="3263" y="2715"/>
                    </a:cubicBezTo>
                    <a:cubicBezTo>
                      <a:pt x="2846" y="2537"/>
                      <a:pt x="2453" y="2298"/>
                      <a:pt x="2072" y="2060"/>
                    </a:cubicBezTo>
                    <a:cubicBezTo>
                      <a:pt x="1310" y="1548"/>
                      <a:pt x="608" y="941"/>
                      <a:pt x="1" y="239"/>
                    </a:cubicBezTo>
                    <a:lnTo>
                      <a:pt x="1" y="239"/>
                    </a:lnTo>
                    <a:cubicBezTo>
                      <a:pt x="465" y="1048"/>
                      <a:pt x="1108" y="1775"/>
                      <a:pt x="1858" y="2346"/>
                    </a:cubicBezTo>
                    <a:cubicBezTo>
                      <a:pt x="2620" y="2906"/>
                      <a:pt x="3489" y="3382"/>
                      <a:pt x="4465" y="3537"/>
                    </a:cubicBezTo>
                    <a:cubicBezTo>
                      <a:pt x="4595" y="3553"/>
                      <a:pt x="4728" y="3561"/>
                      <a:pt x="4861" y="3561"/>
                    </a:cubicBezTo>
                    <a:cubicBezTo>
                      <a:pt x="5228" y="3561"/>
                      <a:pt x="5601" y="3498"/>
                      <a:pt x="5942" y="3358"/>
                    </a:cubicBezTo>
                    <a:cubicBezTo>
                      <a:pt x="6406" y="3180"/>
                      <a:pt x="6811" y="2882"/>
                      <a:pt x="7144" y="2525"/>
                    </a:cubicBezTo>
                    <a:cubicBezTo>
                      <a:pt x="7835" y="1810"/>
                      <a:pt x="8168" y="894"/>
                      <a:pt x="843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70"/>
              <p:cNvSpPr/>
              <p:nvPr/>
            </p:nvSpPr>
            <p:spPr>
              <a:xfrm>
                <a:off x="3201875" y="4183375"/>
                <a:ext cx="194400" cy="96225"/>
              </a:xfrm>
              <a:custGeom>
                <a:avLst/>
                <a:gdLst/>
                <a:ahLst/>
                <a:cxnLst/>
                <a:rect l="l" t="t" r="r" b="b"/>
                <a:pathLst>
                  <a:path w="7776" h="3849" extrusionOk="0">
                    <a:moveTo>
                      <a:pt x="7716" y="1"/>
                    </a:moveTo>
                    <a:cubicBezTo>
                      <a:pt x="7668" y="406"/>
                      <a:pt x="7513" y="775"/>
                      <a:pt x="7287" y="1108"/>
                    </a:cubicBezTo>
                    <a:cubicBezTo>
                      <a:pt x="7073" y="1441"/>
                      <a:pt x="6811" y="1739"/>
                      <a:pt x="6525" y="2013"/>
                    </a:cubicBezTo>
                    <a:cubicBezTo>
                      <a:pt x="5954" y="2549"/>
                      <a:pt x="5275" y="2954"/>
                      <a:pt x="4525" y="3192"/>
                    </a:cubicBezTo>
                    <a:cubicBezTo>
                      <a:pt x="4041" y="3356"/>
                      <a:pt x="3537" y="3432"/>
                      <a:pt x="3028" y="3432"/>
                    </a:cubicBezTo>
                    <a:cubicBezTo>
                      <a:pt x="2762" y="3432"/>
                      <a:pt x="2494" y="3411"/>
                      <a:pt x="2227" y="3370"/>
                    </a:cubicBezTo>
                    <a:cubicBezTo>
                      <a:pt x="1453" y="3251"/>
                      <a:pt x="691" y="2965"/>
                      <a:pt x="1" y="2513"/>
                    </a:cubicBezTo>
                    <a:lnTo>
                      <a:pt x="1" y="2513"/>
                    </a:lnTo>
                    <a:cubicBezTo>
                      <a:pt x="584" y="3108"/>
                      <a:pt x="1346" y="3525"/>
                      <a:pt x="2167" y="3727"/>
                    </a:cubicBezTo>
                    <a:cubicBezTo>
                      <a:pt x="2512" y="3809"/>
                      <a:pt x="2870" y="3849"/>
                      <a:pt x="3230" y="3849"/>
                    </a:cubicBezTo>
                    <a:cubicBezTo>
                      <a:pt x="3717" y="3849"/>
                      <a:pt x="4208" y="3776"/>
                      <a:pt x="4680" y="3632"/>
                    </a:cubicBezTo>
                    <a:cubicBezTo>
                      <a:pt x="5489" y="3370"/>
                      <a:pt x="6228" y="2906"/>
                      <a:pt x="6799" y="2263"/>
                    </a:cubicBezTo>
                    <a:cubicBezTo>
                      <a:pt x="7073" y="1953"/>
                      <a:pt x="7311" y="1596"/>
                      <a:pt x="7490" y="1227"/>
                    </a:cubicBezTo>
                    <a:cubicBezTo>
                      <a:pt x="7668" y="834"/>
                      <a:pt x="7775" y="406"/>
                      <a:pt x="77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70"/>
              <p:cNvSpPr/>
              <p:nvPr/>
            </p:nvSpPr>
            <p:spPr>
              <a:xfrm>
                <a:off x="3177175" y="4074150"/>
                <a:ext cx="152425" cy="108075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4323" extrusionOk="0">
                    <a:moveTo>
                      <a:pt x="6096" y="0"/>
                    </a:moveTo>
                    <a:cubicBezTo>
                      <a:pt x="5882" y="679"/>
                      <a:pt x="5608" y="1346"/>
                      <a:pt x="5251" y="1989"/>
                    </a:cubicBezTo>
                    <a:cubicBezTo>
                      <a:pt x="4906" y="2608"/>
                      <a:pt x="4537" y="3227"/>
                      <a:pt x="3953" y="3536"/>
                    </a:cubicBezTo>
                    <a:cubicBezTo>
                      <a:pt x="3529" y="3789"/>
                      <a:pt x="3017" y="3905"/>
                      <a:pt x="2493" y="3905"/>
                    </a:cubicBezTo>
                    <a:cubicBezTo>
                      <a:pt x="2325" y="3905"/>
                      <a:pt x="2156" y="3893"/>
                      <a:pt x="1989" y="3870"/>
                    </a:cubicBezTo>
                    <a:cubicBezTo>
                      <a:pt x="1310" y="3763"/>
                      <a:pt x="643" y="3477"/>
                      <a:pt x="0" y="3120"/>
                    </a:cubicBezTo>
                    <a:lnTo>
                      <a:pt x="0" y="3120"/>
                    </a:lnTo>
                    <a:cubicBezTo>
                      <a:pt x="536" y="3644"/>
                      <a:pt x="1191" y="4036"/>
                      <a:pt x="1929" y="4227"/>
                    </a:cubicBezTo>
                    <a:cubicBezTo>
                      <a:pt x="2179" y="4290"/>
                      <a:pt x="2437" y="4322"/>
                      <a:pt x="2696" y="4322"/>
                    </a:cubicBezTo>
                    <a:cubicBezTo>
                      <a:pt x="3212" y="4322"/>
                      <a:pt x="3731" y="4195"/>
                      <a:pt x="4191" y="3941"/>
                    </a:cubicBezTo>
                    <a:cubicBezTo>
                      <a:pt x="4537" y="3727"/>
                      <a:pt x="4834" y="3453"/>
                      <a:pt x="5060" y="3132"/>
                    </a:cubicBezTo>
                    <a:cubicBezTo>
                      <a:pt x="5287" y="2810"/>
                      <a:pt x="5441" y="2477"/>
                      <a:pt x="5596" y="2143"/>
                    </a:cubicBezTo>
                    <a:cubicBezTo>
                      <a:pt x="5882" y="1453"/>
                      <a:pt x="6061" y="726"/>
                      <a:pt x="60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70"/>
              <p:cNvSpPr/>
              <p:nvPr/>
            </p:nvSpPr>
            <p:spPr>
              <a:xfrm>
                <a:off x="3167050" y="4015500"/>
                <a:ext cx="81575" cy="104400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176" extrusionOk="0">
                    <a:moveTo>
                      <a:pt x="2929" y="1"/>
                    </a:moveTo>
                    <a:lnTo>
                      <a:pt x="2929" y="1"/>
                    </a:lnTo>
                    <a:cubicBezTo>
                      <a:pt x="3013" y="513"/>
                      <a:pt x="2965" y="977"/>
                      <a:pt x="2810" y="1418"/>
                    </a:cubicBezTo>
                    <a:cubicBezTo>
                      <a:pt x="2691" y="1870"/>
                      <a:pt x="2501" y="2299"/>
                      <a:pt x="2251" y="2680"/>
                    </a:cubicBezTo>
                    <a:cubicBezTo>
                      <a:pt x="2013" y="3084"/>
                      <a:pt x="1691" y="3430"/>
                      <a:pt x="1322" y="3680"/>
                    </a:cubicBezTo>
                    <a:cubicBezTo>
                      <a:pt x="1028" y="3869"/>
                      <a:pt x="675" y="4006"/>
                      <a:pt x="296" y="4006"/>
                    </a:cubicBezTo>
                    <a:cubicBezTo>
                      <a:pt x="199" y="4006"/>
                      <a:pt x="100" y="3997"/>
                      <a:pt x="1" y="3977"/>
                    </a:cubicBezTo>
                    <a:lnTo>
                      <a:pt x="1" y="3977"/>
                    </a:lnTo>
                    <a:cubicBezTo>
                      <a:pt x="212" y="4113"/>
                      <a:pt x="465" y="4175"/>
                      <a:pt x="724" y="4175"/>
                    </a:cubicBezTo>
                    <a:cubicBezTo>
                      <a:pt x="988" y="4175"/>
                      <a:pt x="1260" y="4110"/>
                      <a:pt x="1501" y="3989"/>
                    </a:cubicBezTo>
                    <a:cubicBezTo>
                      <a:pt x="2001" y="3775"/>
                      <a:pt x="2370" y="3370"/>
                      <a:pt x="2656" y="2942"/>
                    </a:cubicBezTo>
                    <a:cubicBezTo>
                      <a:pt x="2929" y="2501"/>
                      <a:pt x="3132" y="2013"/>
                      <a:pt x="3191" y="1489"/>
                    </a:cubicBezTo>
                    <a:cubicBezTo>
                      <a:pt x="3263" y="989"/>
                      <a:pt x="3191" y="441"/>
                      <a:pt x="29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70"/>
              <p:cNvSpPr/>
              <p:nvPr/>
            </p:nvSpPr>
            <p:spPr>
              <a:xfrm>
                <a:off x="3151575" y="3961925"/>
                <a:ext cx="30075" cy="71475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2859" extrusionOk="0">
                    <a:moveTo>
                      <a:pt x="1048" y="1"/>
                    </a:moveTo>
                    <a:lnTo>
                      <a:pt x="858" y="763"/>
                    </a:lnTo>
                    <a:cubicBezTo>
                      <a:pt x="786" y="1001"/>
                      <a:pt x="715" y="1239"/>
                      <a:pt x="620" y="1465"/>
                    </a:cubicBezTo>
                    <a:cubicBezTo>
                      <a:pt x="536" y="1679"/>
                      <a:pt x="441" y="1929"/>
                      <a:pt x="334" y="2144"/>
                    </a:cubicBezTo>
                    <a:lnTo>
                      <a:pt x="0" y="2858"/>
                    </a:lnTo>
                    <a:cubicBezTo>
                      <a:pt x="250" y="2739"/>
                      <a:pt x="453" y="2548"/>
                      <a:pt x="631" y="2334"/>
                    </a:cubicBezTo>
                    <a:cubicBezTo>
                      <a:pt x="810" y="2132"/>
                      <a:pt x="953" y="1894"/>
                      <a:pt x="1048" y="1632"/>
                    </a:cubicBezTo>
                    <a:cubicBezTo>
                      <a:pt x="1143" y="1358"/>
                      <a:pt x="1203" y="1084"/>
                      <a:pt x="1203" y="810"/>
                    </a:cubicBezTo>
                    <a:cubicBezTo>
                      <a:pt x="1203" y="536"/>
                      <a:pt x="1167" y="262"/>
                      <a:pt x="1048" y="1"/>
                    </a:cubicBezTo>
                    <a:close/>
                  </a:path>
                </a:pathLst>
              </a:custGeom>
              <a:solidFill>
                <a:srgbClr val="2C40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70"/>
              <p:cNvSpPr/>
              <p:nvPr/>
            </p:nvSpPr>
            <p:spPr>
              <a:xfrm>
                <a:off x="3100375" y="3994675"/>
                <a:ext cx="47650" cy="39075"/>
              </a:xfrm>
              <a:custGeom>
                <a:avLst/>
                <a:gdLst/>
                <a:ahLst/>
                <a:cxnLst/>
                <a:rect l="l" t="t" r="r" b="b"/>
                <a:pathLst>
                  <a:path w="1906" h="156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4" y="238"/>
                      <a:pt x="96" y="453"/>
                      <a:pt x="215" y="643"/>
                    </a:cubicBezTo>
                    <a:cubicBezTo>
                      <a:pt x="334" y="834"/>
                      <a:pt x="477" y="1012"/>
                      <a:pt x="655" y="1155"/>
                    </a:cubicBezTo>
                    <a:cubicBezTo>
                      <a:pt x="822" y="1298"/>
                      <a:pt x="1036" y="1405"/>
                      <a:pt x="1239" y="1477"/>
                    </a:cubicBezTo>
                    <a:cubicBezTo>
                      <a:pt x="1396" y="1529"/>
                      <a:pt x="1565" y="1562"/>
                      <a:pt x="1729" y="1562"/>
                    </a:cubicBezTo>
                    <a:cubicBezTo>
                      <a:pt x="1789" y="1562"/>
                      <a:pt x="1848" y="1558"/>
                      <a:pt x="1906" y="1548"/>
                    </a:cubicBezTo>
                    <a:cubicBezTo>
                      <a:pt x="1727" y="1405"/>
                      <a:pt x="1572" y="1286"/>
                      <a:pt x="1417" y="1155"/>
                    </a:cubicBezTo>
                    <a:lnTo>
                      <a:pt x="953" y="774"/>
                    </a:lnTo>
                    <a:lnTo>
                      <a:pt x="501" y="405"/>
                    </a:lnTo>
                    <a:cubicBezTo>
                      <a:pt x="346" y="274"/>
                      <a:pt x="179" y="143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70"/>
              <p:cNvSpPr/>
              <p:nvPr/>
            </p:nvSpPr>
            <p:spPr>
              <a:xfrm>
                <a:off x="3074175" y="4052425"/>
                <a:ext cx="94400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3776" h="262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" y="214"/>
                      <a:pt x="108" y="405"/>
                      <a:pt x="215" y="583"/>
                    </a:cubicBezTo>
                    <a:cubicBezTo>
                      <a:pt x="322" y="762"/>
                      <a:pt x="429" y="941"/>
                      <a:pt x="548" y="1107"/>
                    </a:cubicBezTo>
                    <a:cubicBezTo>
                      <a:pt x="775" y="1441"/>
                      <a:pt x="1049" y="1774"/>
                      <a:pt x="1394" y="2024"/>
                    </a:cubicBezTo>
                    <a:cubicBezTo>
                      <a:pt x="1739" y="2262"/>
                      <a:pt x="2120" y="2453"/>
                      <a:pt x="2537" y="2548"/>
                    </a:cubicBezTo>
                    <a:cubicBezTo>
                      <a:pt x="2752" y="2592"/>
                      <a:pt x="2973" y="2620"/>
                      <a:pt x="3195" y="2620"/>
                    </a:cubicBezTo>
                    <a:cubicBezTo>
                      <a:pt x="3390" y="2620"/>
                      <a:pt x="3585" y="2598"/>
                      <a:pt x="3775" y="2548"/>
                    </a:cubicBezTo>
                    <a:cubicBezTo>
                      <a:pt x="3370" y="2453"/>
                      <a:pt x="3001" y="2357"/>
                      <a:pt x="2644" y="2203"/>
                    </a:cubicBezTo>
                    <a:cubicBezTo>
                      <a:pt x="2299" y="2060"/>
                      <a:pt x="1965" y="1881"/>
                      <a:pt x="1668" y="1655"/>
                    </a:cubicBezTo>
                    <a:cubicBezTo>
                      <a:pt x="1346" y="1429"/>
                      <a:pt x="1096" y="1167"/>
                      <a:pt x="810" y="881"/>
                    </a:cubicBezTo>
                    <a:cubicBezTo>
                      <a:pt x="679" y="726"/>
                      <a:pt x="537" y="583"/>
                      <a:pt x="394" y="452"/>
                    </a:cubicBezTo>
                    <a:cubicBezTo>
                      <a:pt x="251" y="310"/>
                      <a:pt x="108" y="167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70"/>
              <p:cNvSpPr/>
              <p:nvPr/>
            </p:nvSpPr>
            <p:spPr>
              <a:xfrm>
                <a:off x="3016150" y="4150350"/>
                <a:ext cx="161350" cy="63750"/>
              </a:xfrm>
              <a:custGeom>
                <a:avLst/>
                <a:gdLst/>
                <a:ahLst/>
                <a:cxnLst/>
                <a:rect l="l" t="t" r="r" b="b"/>
                <a:pathLst>
                  <a:path w="6454" h="255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1" y="703"/>
                      <a:pt x="560" y="1334"/>
                      <a:pt x="1131" y="1786"/>
                    </a:cubicBezTo>
                    <a:cubicBezTo>
                      <a:pt x="1679" y="2227"/>
                      <a:pt x="2405" y="2512"/>
                      <a:pt x="3155" y="2548"/>
                    </a:cubicBezTo>
                    <a:cubicBezTo>
                      <a:pt x="3189" y="2549"/>
                      <a:pt x="3223" y="2550"/>
                      <a:pt x="3256" y="2550"/>
                    </a:cubicBezTo>
                    <a:cubicBezTo>
                      <a:pt x="3960" y="2550"/>
                      <a:pt x="4647" y="2314"/>
                      <a:pt x="5215" y="1905"/>
                    </a:cubicBezTo>
                    <a:cubicBezTo>
                      <a:pt x="5810" y="1488"/>
                      <a:pt x="6275" y="881"/>
                      <a:pt x="6453" y="191"/>
                    </a:cubicBezTo>
                    <a:lnTo>
                      <a:pt x="6453" y="191"/>
                    </a:lnTo>
                    <a:cubicBezTo>
                      <a:pt x="6096" y="798"/>
                      <a:pt x="5596" y="1274"/>
                      <a:pt x="5024" y="1596"/>
                    </a:cubicBezTo>
                    <a:cubicBezTo>
                      <a:pt x="4496" y="1899"/>
                      <a:pt x="3883" y="2086"/>
                      <a:pt x="3276" y="2086"/>
                    </a:cubicBezTo>
                    <a:cubicBezTo>
                      <a:pt x="3239" y="2086"/>
                      <a:pt x="3203" y="2085"/>
                      <a:pt x="3167" y="2084"/>
                    </a:cubicBezTo>
                    <a:cubicBezTo>
                      <a:pt x="2524" y="2072"/>
                      <a:pt x="1881" y="1846"/>
                      <a:pt x="1334" y="1488"/>
                    </a:cubicBezTo>
                    <a:cubicBezTo>
                      <a:pt x="786" y="1131"/>
                      <a:pt x="322" y="619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70"/>
              <p:cNvSpPr/>
              <p:nvPr/>
            </p:nvSpPr>
            <p:spPr>
              <a:xfrm>
                <a:off x="3023875" y="4247075"/>
                <a:ext cx="175950" cy="82175"/>
              </a:xfrm>
              <a:custGeom>
                <a:avLst/>
                <a:gdLst/>
                <a:ahLst/>
                <a:cxnLst/>
                <a:rect l="l" t="t" r="r" b="b"/>
                <a:pathLst>
                  <a:path w="7038" h="3287" extrusionOk="0">
                    <a:moveTo>
                      <a:pt x="7037" y="1"/>
                    </a:moveTo>
                    <a:cubicBezTo>
                      <a:pt x="6787" y="679"/>
                      <a:pt x="6299" y="1215"/>
                      <a:pt x="5739" y="1679"/>
                    </a:cubicBezTo>
                    <a:cubicBezTo>
                      <a:pt x="5180" y="2120"/>
                      <a:pt x="4561" y="2477"/>
                      <a:pt x="3894" y="2680"/>
                    </a:cubicBezTo>
                    <a:cubicBezTo>
                      <a:pt x="3495" y="2801"/>
                      <a:pt x="3083" y="2866"/>
                      <a:pt x="2671" y="2866"/>
                    </a:cubicBezTo>
                    <a:cubicBezTo>
                      <a:pt x="2395" y="2866"/>
                      <a:pt x="2118" y="2837"/>
                      <a:pt x="1846" y="2775"/>
                    </a:cubicBezTo>
                    <a:cubicBezTo>
                      <a:pt x="1156" y="2632"/>
                      <a:pt x="524" y="2287"/>
                      <a:pt x="1" y="1775"/>
                    </a:cubicBezTo>
                    <a:lnTo>
                      <a:pt x="1" y="1775"/>
                    </a:lnTo>
                    <a:cubicBezTo>
                      <a:pt x="370" y="2430"/>
                      <a:pt x="1025" y="2906"/>
                      <a:pt x="1751" y="3120"/>
                    </a:cubicBezTo>
                    <a:cubicBezTo>
                      <a:pt x="2120" y="3239"/>
                      <a:pt x="2513" y="3287"/>
                      <a:pt x="2906" y="3287"/>
                    </a:cubicBezTo>
                    <a:cubicBezTo>
                      <a:pt x="3275" y="3287"/>
                      <a:pt x="3656" y="3215"/>
                      <a:pt x="4037" y="3108"/>
                    </a:cubicBezTo>
                    <a:cubicBezTo>
                      <a:pt x="4775" y="2882"/>
                      <a:pt x="5442" y="2465"/>
                      <a:pt x="5978" y="1953"/>
                    </a:cubicBezTo>
                    <a:cubicBezTo>
                      <a:pt x="6513" y="1429"/>
                      <a:pt x="6978" y="739"/>
                      <a:pt x="703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70"/>
              <p:cNvSpPr/>
              <p:nvPr/>
            </p:nvSpPr>
            <p:spPr>
              <a:xfrm>
                <a:off x="3031325" y="4336375"/>
                <a:ext cx="186050" cy="112650"/>
              </a:xfrm>
              <a:custGeom>
                <a:avLst/>
                <a:gdLst/>
                <a:ahLst/>
                <a:cxnLst/>
                <a:rect l="l" t="t" r="r" b="b"/>
                <a:pathLst>
                  <a:path w="7442" h="4506" extrusionOk="0">
                    <a:moveTo>
                      <a:pt x="7442" y="1"/>
                    </a:moveTo>
                    <a:cubicBezTo>
                      <a:pt x="7096" y="786"/>
                      <a:pt x="6751" y="1596"/>
                      <a:pt x="6275" y="2275"/>
                    </a:cubicBezTo>
                    <a:cubicBezTo>
                      <a:pt x="5799" y="2977"/>
                      <a:pt x="5179" y="3537"/>
                      <a:pt x="4417" y="3822"/>
                    </a:cubicBezTo>
                    <a:cubicBezTo>
                      <a:pt x="3985" y="3985"/>
                      <a:pt x="3525" y="4070"/>
                      <a:pt x="3065" y="4070"/>
                    </a:cubicBezTo>
                    <a:cubicBezTo>
                      <a:pt x="2715" y="4070"/>
                      <a:pt x="2364" y="4021"/>
                      <a:pt x="2024" y="3918"/>
                    </a:cubicBezTo>
                    <a:cubicBezTo>
                      <a:pt x="1239" y="3680"/>
                      <a:pt x="524" y="3168"/>
                      <a:pt x="0" y="2465"/>
                    </a:cubicBezTo>
                    <a:lnTo>
                      <a:pt x="0" y="2465"/>
                    </a:lnTo>
                    <a:cubicBezTo>
                      <a:pt x="357" y="3275"/>
                      <a:pt x="1060" y="3930"/>
                      <a:pt x="1905" y="4251"/>
                    </a:cubicBezTo>
                    <a:cubicBezTo>
                      <a:pt x="2324" y="4422"/>
                      <a:pt x="2772" y="4506"/>
                      <a:pt x="3224" y="4506"/>
                    </a:cubicBezTo>
                    <a:cubicBezTo>
                      <a:pt x="3683" y="4506"/>
                      <a:pt x="4146" y="4419"/>
                      <a:pt x="4584" y="4251"/>
                    </a:cubicBezTo>
                    <a:cubicBezTo>
                      <a:pt x="5001" y="4073"/>
                      <a:pt x="5418" y="3834"/>
                      <a:pt x="5739" y="3525"/>
                    </a:cubicBezTo>
                    <a:cubicBezTo>
                      <a:pt x="6072" y="3215"/>
                      <a:pt x="6358" y="2858"/>
                      <a:pt x="6573" y="2465"/>
                    </a:cubicBezTo>
                    <a:cubicBezTo>
                      <a:pt x="7025" y="1691"/>
                      <a:pt x="7275" y="846"/>
                      <a:pt x="74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70"/>
              <p:cNvSpPr/>
              <p:nvPr/>
            </p:nvSpPr>
            <p:spPr>
              <a:xfrm>
                <a:off x="3160500" y="4048125"/>
                <a:ext cx="27400" cy="712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851" extrusionOk="0">
                    <a:moveTo>
                      <a:pt x="135" y="0"/>
                    </a:moveTo>
                    <a:cubicBezTo>
                      <a:pt x="130" y="0"/>
                      <a:pt x="124" y="2"/>
                      <a:pt x="120" y="5"/>
                    </a:cubicBezTo>
                    <a:cubicBezTo>
                      <a:pt x="1" y="113"/>
                      <a:pt x="12" y="1303"/>
                      <a:pt x="143" y="2851"/>
                    </a:cubicBezTo>
                    <a:cubicBezTo>
                      <a:pt x="453" y="2851"/>
                      <a:pt x="786" y="2803"/>
                      <a:pt x="1096" y="2732"/>
                    </a:cubicBezTo>
                    <a:cubicBezTo>
                      <a:pt x="683" y="1173"/>
                      <a:pt x="282" y="0"/>
                      <a:pt x="1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70"/>
              <p:cNvSpPr/>
              <p:nvPr/>
            </p:nvSpPr>
            <p:spPr>
              <a:xfrm>
                <a:off x="3164075" y="4116400"/>
                <a:ext cx="324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1440" extrusionOk="0">
                    <a:moveTo>
                      <a:pt x="953" y="1"/>
                    </a:moveTo>
                    <a:cubicBezTo>
                      <a:pt x="643" y="72"/>
                      <a:pt x="334" y="120"/>
                      <a:pt x="0" y="120"/>
                    </a:cubicBezTo>
                    <a:cubicBezTo>
                      <a:pt x="36" y="525"/>
                      <a:pt x="72" y="953"/>
                      <a:pt x="120" y="1406"/>
                    </a:cubicBezTo>
                    <a:cubicBezTo>
                      <a:pt x="273" y="1429"/>
                      <a:pt x="426" y="1440"/>
                      <a:pt x="579" y="1440"/>
                    </a:cubicBezTo>
                    <a:cubicBezTo>
                      <a:pt x="819" y="1440"/>
                      <a:pt x="1058" y="1414"/>
                      <a:pt x="1298" y="1370"/>
                    </a:cubicBezTo>
                    <a:cubicBezTo>
                      <a:pt x="1191" y="894"/>
                      <a:pt x="1072" y="430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70"/>
              <p:cNvSpPr/>
              <p:nvPr/>
            </p:nvSpPr>
            <p:spPr>
              <a:xfrm>
                <a:off x="3166750" y="4150650"/>
                <a:ext cx="36350" cy="34375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375" extrusionOk="0">
                    <a:moveTo>
                      <a:pt x="1179" y="0"/>
                    </a:moveTo>
                    <a:cubicBezTo>
                      <a:pt x="940" y="44"/>
                      <a:pt x="695" y="70"/>
                      <a:pt x="455" y="70"/>
                    </a:cubicBezTo>
                    <a:cubicBezTo>
                      <a:pt x="301" y="70"/>
                      <a:pt x="149" y="59"/>
                      <a:pt x="1" y="36"/>
                    </a:cubicBezTo>
                    <a:lnTo>
                      <a:pt x="1" y="36"/>
                    </a:lnTo>
                    <a:cubicBezTo>
                      <a:pt x="48" y="464"/>
                      <a:pt x="108" y="905"/>
                      <a:pt x="167" y="1357"/>
                    </a:cubicBezTo>
                    <a:cubicBezTo>
                      <a:pt x="319" y="1366"/>
                      <a:pt x="476" y="1374"/>
                      <a:pt x="631" y="1374"/>
                    </a:cubicBezTo>
                    <a:cubicBezTo>
                      <a:pt x="696" y="1374"/>
                      <a:pt x="759" y="1373"/>
                      <a:pt x="822" y="1369"/>
                    </a:cubicBezTo>
                    <a:cubicBezTo>
                      <a:pt x="1025" y="1369"/>
                      <a:pt x="1251" y="1322"/>
                      <a:pt x="1453" y="1286"/>
                    </a:cubicBezTo>
                    <a:cubicBezTo>
                      <a:pt x="1370" y="845"/>
                      <a:pt x="1275" y="417"/>
                      <a:pt x="117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70"/>
              <p:cNvSpPr/>
              <p:nvPr/>
            </p:nvSpPr>
            <p:spPr>
              <a:xfrm>
                <a:off x="3170925" y="4183075"/>
                <a:ext cx="402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787" extrusionOk="0">
                    <a:moveTo>
                      <a:pt x="1310" y="1"/>
                    </a:moveTo>
                    <a:cubicBezTo>
                      <a:pt x="1096" y="49"/>
                      <a:pt x="869" y="72"/>
                      <a:pt x="667" y="84"/>
                    </a:cubicBezTo>
                    <a:cubicBezTo>
                      <a:pt x="441" y="84"/>
                      <a:pt x="215" y="84"/>
                      <a:pt x="0" y="60"/>
                    </a:cubicBezTo>
                    <a:lnTo>
                      <a:pt x="0" y="60"/>
                    </a:lnTo>
                    <a:cubicBezTo>
                      <a:pt x="72" y="656"/>
                      <a:pt x="155" y="1239"/>
                      <a:pt x="262" y="1787"/>
                    </a:cubicBezTo>
                    <a:lnTo>
                      <a:pt x="631" y="1787"/>
                    </a:lnTo>
                    <a:cubicBezTo>
                      <a:pt x="965" y="1775"/>
                      <a:pt x="1286" y="1715"/>
                      <a:pt x="1608" y="1608"/>
                    </a:cubicBezTo>
                    <a:cubicBezTo>
                      <a:pt x="1524" y="1084"/>
                      <a:pt x="1429" y="549"/>
                      <a:pt x="1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2" name="Google Shape;3182;p70"/>
              <p:cNvSpPr/>
              <p:nvPr/>
            </p:nvSpPr>
            <p:spPr>
              <a:xfrm>
                <a:off x="3177775" y="4222975"/>
                <a:ext cx="43175" cy="86800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3472" extrusionOk="0">
                    <a:moveTo>
                      <a:pt x="1346" y="0"/>
                    </a:moveTo>
                    <a:lnTo>
                      <a:pt x="1346" y="0"/>
                    </a:lnTo>
                    <a:cubicBezTo>
                      <a:pt x="1036" y="96"/>
                      <a:pt x="703" y="155"/>
                      <a:pt x="381" y="179"/>
                    </a:cubicBezTo>
                    <a:cubicBezTo>
                      <a:pt x="322" y="184"/>
                      <a:pt x="267" y="187"/>
                      <a:pt x="214" y="187"/>
                    </a:cubicBezTo>
                    <a:cubicBezTo>
                      <a:pt x="140" y="187"/>
                      <a:pt x="70" y="181"/>
                      <a:pt x="0" y="167"/>
                    </a:cubicBezTo>
                    <a:lnTo>
                      <a:pt x="0" y="167"/>
                    </a:lnTo>
                    <a:cubicBezTo>
                      <a:pt x="321" y="1991"/>
                      <a:pt x="742" y="3472"/>
                      <a:pt x="1219" y="3472"/>
                    </a:cubicBezTo>
                    <a:cubicBezTo>
                      <a:pt x="1237" y="3472"/>
                      <a:pt x="1256" y="3469"/>
                      <a:pt x="1274" y="3465"/>
                    </a:cubicBezTo>
                    <a:cubicBezTo>
                      <a:pt x="1727" y="3358"/>
                      <a:pt x="1655" y="1846"/>
                      <a:pt x="13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3" name="Google Shape;3183;p70"/>
              <p:cNvSpPr/>
              <p:nvPr/>
            </p:nvSpPr>
            <p:spPr>
              <a:xfrm>
                <a:off x="3275100" y="4528075"/>
                <a:ext cx="27237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0895" h="9085" extrusionOk="0">
                    <a:moveTo>
                      <a:pt x="10895" y="0"/>
                    </a:moveTo>
                    <a:lnTo>
                      <a:pt x="10895" y="0"/>
                    </a:lnTo>
                    <a:cubicBezTo>
                      <a:pt x="8478" y="1572"/>
                      <a:pt x="5382" y="1869"/>
                      <a:pt x="3072" y="3596"/>
                    </a:cubicBezTo>
                    <a:cubicBezTo>
                      <a:pt x="1465" y="4798"/>
                      <a:pt x="0" y="7013"/>
                      <a:pt x="36" y="9085"/>
                    </a:cubicBezTo>
                    <a:cubicBezTo>
                      <a:pt x="370" y="8573"/>
                      <a:pt x="917" y="8239"/>
                      <a:pt x="1501" y="8061"/>
                    </a:cubicBezTo>
                    <a:cubicBezTo>
                      <a:pt x="2144" y="7870"/>
                      <a:pt x="2810" y="7823"/>
                      <a:pt x="3465" y="7704"/>
                    </a:cubicBezTo>
                    <a:cubicBezTo>
                      <a:pt x="5418" y="7346"/>
                      <a:pt x="7216" y="6287"/>
                      <a:pt x="8466" y="4763"/>
                    </a:cubicBezTo>
                    <a:cubicBezTo>
                      <a:pt x="9597" y="3370"/>
                      <a:pt x="10252" y="1667"/>
                      <a:pt x="108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70"/>
              <p:cNvSpPr/>
              <p:nvPr/>
            </p:nvSpPr>
            <p:spPr>
              <a:xfrm>
                <a:off x="3099775" y="4536100"/>
                <a:ext cx="185775" cy="233700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9348" extrusionOk="0">
                    <a:moveTo>
                      <a:pt x="36" y="1"/>
                    </a:moveTo>
                    <a:lnTo>
                      <a:pt x="36" y="1"/>
                    </a:lnTo>
                    <a:cubicBezTo>
                      <a:pt x="1" y="1310"/>
                      <a:pt x="96" y="2680"/>
                      <a:pt x="798" y="3787"/>
                    </a:cubicBezTo>
                    <a:cubicBezTo>
                      <a:pt x="1560" y="4954"/>
                      <a:pt x="2882" y="5632"/>
                      <a:pt x="4085" y="6347"/>
                    </a:cubicBezTo>
                    <a:cubicBezTo>
                      <a:pt x="5299" y="7061"/>
                      <a:pt x="6537" y="7990"/>
                      <a:pt x="6871" y="9347"/>
                    </a:cubicBezTo>
                    <a:cubicBezTo>
                      <a:pt x="7430" y="7216"/>
                      <a:pt x="6728" y="4942"/>
                      <a:pt x="4954" y="3620"/>
                    </a:cubicBezTo>
                    <a:cubicBezTo>
                      <a:pt x="4132" y="3013"/>
                      <a:pt x="3168" y="2656"/>
                      <a:pt x="2263" y="2180"/>
                    </a:cubicBezTo>
                    <a:cubicBezTo>
                      <a:pt x="1370" y="1703"/>
                      <a:pt x="382" y="965"/>
                      <a:pt x="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5" name="Google Shape;3185;p70"/>
            <p:cNvGrpSpPr/>
            <p:nvPr/>
          </p:nvGrpSpPr>
          <p:grpSpPr>
            <a:xfrm rot="-7194550" flipH="1">
              <a:off x="8139977" y="-349640"/>
              <a:ext cx="494120" cy="900640"/>
              <a:chOff x="-214625" y="3943775"/>
              <a:chExt cx="458725" cy="836125"/>
            </a:xfrm>
          </p:grpSpPr>
          <p:sp>
            <p:nvSpPr>
              <p:cNvPr id="3186" name="Google Shape;3186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98" name="Google Shape;3198;p70"/>
            <p:cNvSpPr/>
            <p:nvPr/>
          </p:nvSpPr>
          <p:spPr>
            <a:xfrm rot="2131633">
              <a:off x="7683251" y="484062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99" name="Google Shape;3199;p70"/>
            <p:cNvGrpSpPr/>
            <p:nvPr/>
          </p:nvGrpSpPr>
          <p:grpSpPr>
            <a:xfrm rot="2353602">
              <a:off x="7224623" y="-351122"/>
              <a:ext cx="398298" cy="1156460"/>
              <a:chOff x="708100" y="7068850"/>
              <a:chExt cx="645350" cy="1873775"/>
            </a:xfrm>
          </p:grpSpPr>
          <p:sp>
            <p:nvSpPr>
              <p:cNvPr id="3200" name="Google Shape;3200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2027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6" name="Google Shape;2946;p70"/>
          <p:cNvSpPr txBox="1">
            <a:spLocks noGrp="1"/>
          </p:cNvSpPr>
          <p:nvPr>
            <p:ph type="title"/>
          </p:nvPr>
        </p:nvSpPr>
        <p:spPr>
          <a:xfrm>
            <a:off x="713275" y="950675"/>
            <a:ext cx="385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err="1"/>
              <a:t>Glass</a:t>
            </a:r>
            <a:endParaRPr dirty="0"/>
          </a:p>
        </p:txBody>
      </p:sp>
      <p:sp>
        <p:nvSpPr>
          <p:cNvPr id="2947" name="Google Shape;2947;p70"/>
          <p:cNvSpPr txBox="1">
            <a:spLocks noGrp="1"/>
          </p:cNvSpPr>
          <p:nvPr>
            <p:ph type="body" idx="1"/>
          </p:nvPr>
        </p:nvSpPr>
        <p:spPr>
          <a:xfrm>
            <a:off x="515380" y="1546336"/>
            <a:ext cx="3870795" cy="23256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broken</a:t>
            </a:r>
            <a:r>
              <a:rPr lang="tr-TR" sz="1800" dirty="0"/>
              <a:t> </a:t>
            </a:r>
            <a:r>
              <a:rPr lang="tr-TR" sz="1800" dirty="0" err="1"/>
              <a:t>glass</a:t>
            </a:r>
            <a:r>
              <a:rPr lang="tr-TR" sz="1800" dirty="0"/>
              <a:t> </a:t>
            </a:r>
            <a:r>
              <a:rPr lang="tr-TR" sz="1800" dirty="0" err="1"/>
              <a:t>pieces</a:t>
            </a:r>
            <a:r>
              <a:rPr lang="tr-TR" sz="1800" dirty="0"/>
              <a:t> </a:t>
            </a:r>
            <a:r>
              <a:rPr lang="tr-TR" sz="1800" dirty="0" err="1"/>
              <a:t>are</a:t>
            </a:r>
            <a:r>
              <a:rPr lang="tr-TR" sz="1800" dirty="0"/>
              <a:t> </a:t>
            </a:r>
            <a:r>
              <a:rPr lang="tr-TR" sz="1800" dirty="0" err="1"/>
              <a:t>crushed</a:t>
            </a:r>
            <a:r>
              <a:rPr lang="tr-TR" sz="1800" dirty="0"/>
              <a:t> </a:t>
            </a:r>
            <a:r>
              <a:rPr lang="tr-TR" sz="1800" dirty="0" err="1"/>
              <a:t>into</a:t>
            </a:r>
            <a:r>
              <a:rPr lang="tr-TR" sz="1800" dirty="0"/>
              <a:t> </a:t>
            </a:r>
            <a:r>
              <a:rPr lang="tr-TR" sz="1800" dirty="0" err="1"/>
              <a:t>pieces</a:t>
            </a:r>
            <a:r>
              <a:rPr lang="tr-TR" sz="1800" dirty="0"/>
              <a:t> </a:t>
            </a:r>
            <a:r>
              <a:rPr lang="tr-TR" sz="1800" dirty="0" err="1"/>
              <a:t>that</a:t>
            </a:r>
            <a:r>
              <a:rPr lang="tr-TR" sz="1800" dirty="0"/>
              <a:t> </a:t>
            </a:r>
            <a:r>
              <a:rPr lang="tr-TR" sz="1800" dirty="0" err="1"/>
              <a:t>are</a:t>
            </a:r>
            <a:r>
              <a:rPr lang="tr-TR" sz="1800" dirty="0"/>
              <a:t> </a:t>
            </a:r>
            <a:r>
              <a:rPr lang="tr-TR" sz="1800" dirty="0" err="1"/>
              <a:t>cleaned</a:t>
            </a:r>
            <a:r>
              <a:rPr lang="tr-TR" sz="1800" dirty="0"/>
              <a:t> </a:t>
            </a:r>
            <a:r>
              <a:rPr lang="tr-TR" sz="1800" dirty="0" err="1"/>
              <a:t>and</a:t>
            </a:r>
            <a:r>
              <a:rPr lang="tr-TR" sz="1800" dirty="0"/>
              <a:t> </a:t>
            </a:r>
            <a:r>
              <a:rPr lang="tr-TR" sz="1800" dirty="0" err="1"/>
              <a:t>sorted</a:t>
            </a:r>
            <a:r>
              <a:rPr lang="tr-TR" sz="1800" dirty="0"/>
              <a:t>. </a:t>
            </a:r>
            <a:r>
              <a:rPr lang="tr-TR" sz="1800" dirty="0" err="1"/>
              <a:t>After</a:t>
            </a:r>
            <a:r>
              <a:rPr lang="tr-TR" sz="1800" dirty="0"/>
              <a:t> </a:t>
            </a:r>
            <a:r>
              <a:rPr lang="tr-TR" sz="1800" dirty="0" err="1"/>
              <a:t>that</a:t>
            </a:r>
            <a:r>
              <a:rPr lang="tr-TR" sz="1800" dirty="0"/>
              <a:t>, </a:t>
            </a:r>
            <a:r>
              <a:rPr lang="tr-TR" sz="1800" dirty="0" err="1"/>
              <a:t>they</a:t>
            </a:r>
            <a:r>
              <a:rPr lang="tr-TR" sz="1800" dirty="0"/>
              <a:t> </a:t>
            </a:r>
            <a:r>
              <a:rPr lang="tr-TR" sz="1800" dirty="0" err="1"/>
              <a:t>get</a:t>
            </a:r>
            <a:r>
              <a:rPr lang="tr-TR" sz="1800" dirty="0"/>
              <a:t> </a:t>
            </a:r>
            <a:r>
              <a:rPr lang="tr-TR" sz="1800" dirty="0" err="1">
                <a:latin typeface="+mj-lt"/>
              </a:rPr>
              <a:t>ready</a:t>
            </a:r>
            <a:r>
              <a:rPr lang="tr-TR" sz="1800" dirty="0"/>
              <a:t> </a:t>
            </a:r>
            <a:r>
              <a:rPr lang="tr-TR" sz="1800" dirty="0" err="1"/>
              <a:t>to</a:t>
            </a:r>
            <a:r>
              <a:rPr lang="tr-TR" sz="1800" dirty="0"/>
              <a:t> be </a:t>
            </a:r>
            <a:r>
              <a:rPr lang="tr-TR" sz="1800" dirty="0" err="1"/>
              <a:t>mixed</a:t>
            </a:r>
            <a:r>
              <a:rPr lang="tr-TR" sz="1800" dirty="0"/>
              <a:t> </a:t>
            </a:r>
            <a:r>
              <a:rPr lang="tr-TR" sz="1800" dirty="0" err="1"/>
              <a:t>with</a:t>
            </a:r>
            <a:r>
              <a:rPr lang="tr-TR" sz="1800" dirty="0"/>
              <a:t> </a:t>
            </a:r>
            <a:r>
              <a:rPr lang="tr-TR" sz="1800" dirty="0" err="1"/>
              <a:t>other</a:t>
            </a:r>
            <a:r>
              <a:rPr lang="tr-TR" sz="1800" dirty="0"/>
              <a:t> </a:t>
            </a:r>
            <a:r>
              <a:rPr lang="tr-TR" sz="1800" dirty="0" err="1"/>
              <a:t>raw</a:t>
            </a:r>
            <a:r>
              <a:rPr lang="tr-TR" sz="1800" dirty="0"/>
              <a:t> </a:t>
            </a:r>
            <a:r>
              <a:rPr lang="tr-TR" sz="1800" dirty="0" err="1"/>
              <a:t>materials</a:t>
            </a:r>
            <a:r>
              <a:rPr lang="tr-TR" sz="1800" dirty="0"/>
              <a:t> </a:t>
            </a:r>
            <a:r>
              <a:rPr lang="tr-TR" sz="1800" dirty="0" err="1"/>
              <a:t>like</a:t>
            </a:r>
            <a:r>
              <a:rPr lang="tr-TR" sz="1800" dirty="0"/>
              <a:t> </a:t>
            </a:r>
            <a:r>
              <a:rPr lang="tr-TR" sz="1800" dirty="0" err="1"/>
              <a:t>sand</a:t>
            </a:r>
            <a:r>
              <a:rPr lang="tr-TR" sz="1800" dirty="0"/>
              <a:t> </a:t>
            </a:r>
            <a:r>
              <a:rPr lang="tr-TR" sz="1800" dirty="0" err="1"/>
              <a:t>and</a:t>
            </a:r>
            <a:r>
              <a:rPr lang="tr-TR" sz="1800" dirty="0"/>
              <a:t> soda.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ashes</a:t>
            </a:r>
            <a:r>
              <a:rPr lang="tr-TR" sz="1800" dirty="0"/>
              <a:t> </a:t>
            </a:r>
            <a:r>
              <a:rPr lang="tr-TR" sz="1800" dirty="0" err="1"/>
              <a:t>that</a:t>
            </a:r>
            <a:r>
              <a:rPr lang="tr-TR" sz="1800" dirty="0"/>
              <a:t> </a:t>
            </a:r>
            <a:r>
              <a:rPr lang="tr-TR" sz="1800" dirty="0" err="1"/>
              <a:t>come</a:t>
            </a:r>
            <a:r>
              <a:rPr lang="tr-TR" sz="1800" dirty="0"/>
              <a:t> </a:t>
            </a:r>
            <a:r>
              <a:rPr lang="tr-TR" sz="1800" dirty="0" err="1"/>
              <a:t>from</a:t>
            </a:r>
            <a:r>
              <a:rPr lang="tr-TR" sz="1800" dirty="0"/>
              <a:t>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procces</a:t>
            </a:r>
            <a:r>
              <a:rPr lang="tr-TR" sz="1800" dirty="0"/>
              <a:t> </a:t>
            </a:r>
            <a:r>
              <a:rPr lang="tr-TR" sz="1800" dirty="0" err="1"/>
              <a:t>are</a:t>
            </a:r>
            <a:r>
              <a:rPr lang="tr-TR" sz="1800" dirty="0"/>
              <a:t> </a:t>
            </a:r>
            <a:r>
              <a:rPr lang="tr-TR" sz="1800" dirty="0" err="1"/>
              <a:t>then</a:t>
            </a:r>
            <a:r>
              <a:rPr lang="tr-TR" sz="1800" dirty="0"/>
              <a:t> </a:t>
            </a:r>
            <a:r>
              <a:rPr lang="tr-TR" sz="1800" dirty="0" err="1"/>
              <a:t>melted</a:t>
            </a:r>
            <a:r>
              <a:rPr lang="tr-TR" sz="1800" dirty="0"/>
              <a:t> </a:t>
            </a:r>
            <a:r>
              <a:rPr lang="tr-TR" sz="1800" dirty="0" err="1"/>
              <a:t>to</a:t>
            </a:r>
            <a:r>
              <a:rPr lang="tr-TR" sz="1800" dirty="0"/>
              <a:t> be </a:t>
            </a:r>
            <a:r>
              <a:rPr lang="tr-TR" sz="1800" dirty="0" err="1"/>
              <a:t>used</a:t>
            </a:r>
            <a:r>
              <a:rPr lang="tr-TR" sz="1800" dirty="0"/>
              <a:t> in </a:t>
            </a:r>
            <a:r>
              <a:rPr lang="tr-TR" sz="1800" dirty="0" err="1"/>
              <a:t>other</a:t>
            </a:r>
            <a:r>
              <a:rPr lang="tr-TR" sz="1800" dirty="0"/>
              <a:t> </a:t>
            </a:r>
            <a:r>
              <a:rPr lang="tr-TR" sz="1800" dirty="0" err="1"/>
              <a:t>objects</a:t>
            </a:r>
            <a:r>
              <a:rPr lang="tr-TR" sz="1800" dirty="0"/>
              <a:t>.</a:t>
            </a:r>
          </a:p>
          <a:p>
            <a:pPr marL="0" indent="0">
              <a:buNone/>
            </a:pPr>
            <a:endParaRPr lang="tr-TR" sz="1800" dirty="0">
              <a:latin typeface="+mj-lt"/>
            </a:endParaRPr>
          </a:p>
        </p:txBody>
      </p:sp>
      <p:grpSp>
        <p:nvGrpSpPr>
          <p:cNvPr id="2948" name="Google Shape;2948;p70"/>
          <p:cNvGrpSpPr/>
          <p:nvPr/>
        </p:nvGrpSpPr>
        <p:grpSpPr>
          <a:xfrm>
            <a:off x="5458828" y="1100586"/>
            <a:ext cx="3296253" cy="2856352"/>
            <a:chOff x="-848250" y="2307750"/>
            <a:chExt cx="3668618" cy="3179023"/>
          </a:xfrm>
        </p:grpSpPr>
        <p:sp>
          <p:nvSpPr>
            <p:cNvPr id="2949" name="Google Shape;2949;p70"/>
            <p:cNvSpPr/>
            <p:nvPr/>
          </p:nvSpPr>
          <p:spPr>
            <a:xfrm>
              <a:off x="2160734" y="4042436"/>
              <a:ext cx="411471" cy="132135"/>
            </a:xfrm>
            <a:custGeom>
              <a:avLst/>
              <a:gdLst/>
              <a:ahLst/>
              <a:cxnLst/>
              <a:rect l="l" t="t" r="r" b="b"/>
              <a:pathLst>
                <a:path w="9121" h="2929" extrusionOk="0">
                  <a:moveTo>
                    <a:pt x="417" y="0"/>
                  </a:moveTo>
                  <a:cubicBezTo>
                    <a:pt x="167" y="0"/>
                    <a:pt x="0" y="12"/>
                    <a:pt x="0" y="12"/>
                  </a:cubicBezTo>
                  <a:lnTo>
                    <a:pt x="36" y="369"/>
                  </a:lnTo>
                  <a:cubicBezTo>
                    <a:pt x="36" y="369"/>
                    <a:pt x="179" y="357"/>
                    <a:pt x="405" y="357"/>
                  </a:cubicBezTo>
                  <a:cubicBezTo>
                    <a:pt x="667" y="357"/>
                    <a:pt x="1024" y="369"/>
                    <a:pt x="1477" y="405"/>
                  </a:cubicBezTo>
                  <a:cubicBezTo>
                    <a:pt x="2346" y="464"/>
                    <a:pt x="3525" y="643"/>
                    <a:pt x="4656" y="964"/>
                  </a:cubicBezTo>
                  <a:cubicBezTo>
                    <a:pt x="5799" y="1274"/>
                    <a:pt x="6894" y="1750"/>
                    <a:pt x="7668" y="2167"/>
                  </a:cubicBezTo>
                  <a:cubicBezTo>
                    <a:pt x="8049" y="2381"/>
                    <a:pt x="8382" y="2560"/>
                    <a:pt x="8585" y="2715"/>
                  </a:cubicBezTo>
                  <a:cubicBezTo>
                    <a:pt x="8811" y="2858"/>
                    <a:pt x="8930" y="2929"/>
                    <a:pt x="8930" y="2929"/>
                  </a:cubicBezTo>
                  <a:lnTo>
                    <a:pt x="9121" y="2631"/>
                  </a:lnTo>
                  <a:cubicBezTo>
                    <a:pt x="9121" y="2631"/>
                    <a:pt x="9002" y="2560"/>
                    <a:pt x="8775" y="2417"/>
                  </a:cubicBezTo>
                  <a:cubicBezTo>
                    <a:pt x="8573" y="2262"/>
                    <a:pt x="8240" y="2084"/>
                    <a:pt x="7847" y="1857"/>
                  </a:cubicBezTo>
                  <a:cubicBezTo>
                    <a:pt x="7049" y="1441"/>
                    <a:pt x="5942" y="941"/>
                    <a:pt x="4775" y="631"/>
                  </a:cubicBezTo>
                  <a:cubicBezTo>
                    <a:pt x="3620" y="298"/>
                    <a:pt x="2429" y="107"/>
                    <a:pt x="1512" y="48"/>
                  </a:cubicBezTo>
                  <a:cubicBezTo>
                    <a:pt x="1060" y="12"/>
                    <a:pt x="679" y="0"/>
                    <a:pt x="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70"/>
            <p:cNvSpPr/>
            <p:nvPr/>
          </p:nvSpPr>
          <p:spPr>
            <a:xfrm>
              <a:off x="2564089" y="4153053"/>
              <a:ext cx="115533" cy="109668"/>
            </a:xfrm>
            <a:custGeom>
              <a:avLst/>
              <a:gdLst/>
              <a:ahLst/>
              <a:cxnLst/>
              <a:rect l="l" t="t" r="r" b="b"/>
              <a:pathLst>
                <a:path w="2561" h="2431" extrusionOk="0">
                  <a:moveTo>
                    <a:pt x="1001" y="1"/>
                  </a:moveTo>
                  <a:cubicBezTo>
                    <a:pt x="680" y="1"/>
                    <a:pt x="394" y="167"/>
                    <a:pt x="215" y="417"/>
                  </a:cubicBezTo>
                  <a:cubicBezTo>
                    <a:pt x="37" y="679"/>
                    <a:pt x="1" y="977"/>
                    <a:pt x="61" y="1287"/>
                  </a:cubicBezTo>
                  <a:cubicBezTo>
                    <a:pt x="120" y="1596"/>
                    <a:pt x="287" y="1882"/>
                    <a:pt x="561" y="2084"/>
                  </a:cubicBezTo>
                  <a:cubicBezTo>
                    <a:pt x="823" y="2311"/>
                    <a:pt x="1120" y="2430"/>
                    <a:pt x="1418" y="2430"/>
                  </a:cubicBezTo>
                  <a:cubicBezTo>
                    <a:pt x="1434" y="2430"/>
                    <a:pt x="1451" y="2431"/>
                    <a:pt x="1467" y="2431"/>
                  </a:cubicBezTo>
                  <a:cubicBezTo>
                    <a:pt x="1750" y="2431"/>
                    <a:pt x="2038" y="2334"/>
                    <a:pt x="2251" y="2132"/>
                  </a:cubicBezTo>
                  <a:cubicBezTo>
                    <a:pt x="2477" y="1918"/>
                    <a:pt x="2561" y="1620"/>
                    <a:pt x="2525" y="1299"/>
                  </a:cubicBezTo>
                  <a:cubicBezTo>
                    <a:pt x="2477" y="989"/>
                    <a:pt x="2299" y="632"/>
                    <a:pt x="2001" y="382"/>
                  </a:cubicBezTo>
                  <a:cubicBezTo>
                    <a:pt x="1692" y="120"/>
                    <a:pt x="1334" y="1"/>
                    <a:pt x="1001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70"/>
            <p:cNvSpPr/>
            <p:nvPr/>
          </p:nvSpPr>
          <p:spPr>
            <a:xfrm>
              <a:off x="2550690" y="4136722"/>
              <a:ext cx="119819" cy="128661"/>
            </a:xfrm>
            <a:custGeom>
              <a:avLst/>
              <a:gdLst/>
              <a:ahLst/>
              <a:cxnLst/>
              <a:rect l="l" t="t" r="r" b="b"/>
              <a:pathLst>
                <a:path w="2656" h="2852" extrusionOk="0">
                  <a:moveTo>
                    <a:pt x="1458" y="1"/>
                  </a:moveTo>
                  <a:cubicBezTo>
                    <a:pt x="1193" y="1"/>
                    <a:pt x="972" y="63"/>
                    <a:pt x="786" y="125"/>
                  </a:cubicBezTo>
                  <a:cubicBezTo>
                    <a:pt x="369" y="291"/>
                    <a:pt x="167" y="541"/>
                    <a:pt x="167" y="541"/>
                  </a:cubicBezTo>
                  <a:cubicBezTo>
                    <a:pt x="167" y="541"/>
                    <a:pt x="36" y="839"/>
                    <a:pt x="12" y="1268"/>
                  </a:cubicBezTo>
                  <a:cubicBezTo>
                    <a:pt x="0" y="1494"/>
                    <a:pt x="48" y="1732"/>
                    <a:pt x="107" y="2006"/>
                  </a:cubicBezTo>
                  <a:cubicBezTo>
                    <a:pt x="179" y="2268"/>
                    <a:pt x="298" y="2565"/>
                    <a:pt x="524" y="2851"/>
                  </a:cubicBezTo>
                  <a:cubicBezTo>
                    <a:pt x="524" y="2851"/>
                    <a:pt x="631" y="2732"/>
                    <a:pt x="750" y="2542"/>
                  </a:cubicBezTo>
                  <a:cubicBezTo>
                    <a:pt x="858" y="2351"/>
                    <a:pt x="965" y="2065"/>
                    <a:pt x="989" y="1720"/>
                  </a:cubicBezTo>
                  <a:cubicBezTo>
                    <a:pt x="989" y="1720"/>
                    <a:pt x="1131" y="1791"/>
                    <a:pt x="1322" y="1851"/>
                  </a:cubicBezTo>
                  <a:cubicBezTo>
                    <a:pt x="1504" y="1902"/>
                    <a:pt x="1703" y="1978"/>
                    <a:pt x="1898" y="1978"/>
                  </a:cubicBezTo>
                  <a:cubicBezTo>
                    <a:pt x="1932" y="1978"/>
                    <a:pt x="1966" y="1975"/>
                    <a:pt x="2001" y="1970"/>
                  </a:cubicBezTo>
                  <a:cubicBezTo>
                    <a:pt x="2001" y="1756"/>
                    <a:pt x="1905" y="1482"/>
                    <a:pt x="1786" y="1303"/>
                  </a:cubicBezTo>
                  <a:cubicBezTo>
                    <a:pt x="1667" y="1125"/>
                    <a:pt x="1560" y="994"/>
                    <a:pt x="1560" y="994"/>
                  </a:cubicBezTo>
                  <a:cubicBezTo>
                    <a:pt x="1905" y="899"/>
                    <a:pt x="2179" y="744"/>
                    <a:pt x="2370" y="601"/>
                  </a:cubicBezTo>
                  <a:cubicBezTo>
                    <a:pt x="2548" y="458"/>
                    <a:pt x="2655" y="339"/>
                    <a:pt x="2655" y="339"/>
                  </a:cubicBezTo>
                  <a:cubicBezTo>
                    <a:pt x="2251" y="125"/>
                    <a:pt x="1882" y="41"/>
                    <a:pt x="1584" y="6"/>
                  </a:cubicBezTo>
                  <a:cubicBezTo>
                    <a:pt x="1541" y="2"/>
                    <a:pt x="1499" y="1"/>
                    <a:pt x="1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70"/>
            <p:cNvSpPr/>
            <p:nvPr/>
          </p:nvSpPr>
          <p:spPr>
            <a:xfrm>
              <a:off x="-558715" y="3964977"/>
              <a:ext cx="461411" cy="74797"/>
            </a:xfrm>
            <a:custGeom>
              <a:avLst/>
              <a:gdLst/>
              <a:ahLst/>
              <a:cxnLst/>
              <a:rect l="l" t="t" r="r" b="b"/>
              <a:pathLst>
                <a:path w="10228" h="1658" extrusionOk="0">
                  <a:moveTo>
                    <a:pt x="1921" y="1"/>
                  </a:moveTo>
                  <a:cubicBezTo>
                    <a:pt x="1822" y="1"/>
                    <a:pt x="1725" y="1"/>
                    <a:pt x="1631" y="3"/>
                  </a:cubicBezTo>
                  <a:cubicBezTo>
                    <a:pt x="1131" y="38"/>
                    <a:pt x="738" y="38"/>
                    <a:pt x="452" y="62"/>
                  </a:cubicBezTo>
                  <a:cubicBezTo>
                    <a:pt x="167" y="98"/>
                    <a:pt x="0" y="110"/>
                    <a:pt x="0" y="110"/>
                  </a:cubicBezTo>
                  <a:lnTo>
                    <a:pt x="48" y="479"/>
                  </a:lnTo>
                  <a:cubicBezTo>
                    <a:pt x="48" y="479"/>
                    <a:pt x="202" y="467"/>
                    <a:pt x="488" y="443"/>
                  </a:cubicBezTo>
                  <a:cubicBezTo>
                    <a:pt x="750" y="407"/>
                    <a:pt x="1155" y="407"/>
                    <a:pt x="1631" y="384"/>
                  </a:cubicBezTo>
                  <a:cubicBezTo>
                    <a:pt x="1803" y="379"/>
                    <a:pt x="1985" y="377"/>
                    <a:pt x="2176" y="377"/>
                  </a:cubicBezTo>
                  <a:cubicBezTo>
                    <a:pt x="3043" y="377"/>
                    <a:pt x="4088" y="426"/>
                    <a:pt x="5132" y="562"/>
                  </a:cubicBezTo>
                  <a:cubicBezTo>
                    <a:pt x="6394" y="717"/>
                    <a:pt x="7644" y="967"/>
                    <a:pt x="8561" y="1217"/>
                  </a:cubicBezTo>
                  <a:cubicBezTo>
                    <a:pt x="9037" y="1336"/>
                    <a:pt x="9406" y="1431"/>
                    <a:pt x="9680" y="1527"/>
                  </a:cubicBezTo>
                  <a:cubicBezTo>
                    <a:pt x="9954" y="1598"/>
                    <a:pt x="10097" y="1658"/>
                    <a:pt x="10097" y="1658"/>
                  </a:cubicBezTo>
                  <a:lnTo>
                    <a:pt x="10228" y="1300"/>
                  </a:lnTo>
                  <a:cubicBezTo>
                    <a:pt x="10228" y="1300"/>
                    <a:pt x="10073" y="1241"/>
                    <a:pt x="9787" y="1157"/>
                  </a:cubicBezTo>
                  <a:cubicBezTo>
                    <a:pt x="9513" y="1074"/>
                    <a:pt x="9132" y="955"/>
                    <a:pt x="8656" y="836"/>
                  </a:cubicBezTo>
                  <a:cubicBezTo>
                    <a:pt x="7715" y="598"/>
                    <a:pt x="6453" y="336"/>
                    <a:pt x="5167" y="181"/>
                  </a:cubicBezTo>
                  <a:cubicBezTo>
                    <a:pt x="4017" y="52"/>
                    <a:pt x="2848" y="1"/>
                    <a:pt x="19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70"/>
            <p:cNvSpPr/>
            <p:nvPr/>
          </p:nvSpPr>
          <p:spPr>
            <a:xfrm>
              <a:off x="-695182" y="3933218"/>
              <a:ext cx="132721" cy="109262"/>
            </a:xfrm>
            <a:custGeom>
              <a:avLst/>
              <a:gdLst/>
              <a:ahLst/>
              <a:cxnLst/>
              <a:rect l="l" t="t" r="r" b="b"/>
              <a:pathLst>
                <a:path w="2942" h="2422" extrusionOk="0">
                  <a:moveTo>
                    <a:pt x="1594" y="1"/>
                  </a:moveTo>
                  <a:cubicBezTo>
                    <a:pt x="1489" y="1"/>
                    <a:pt x="1382" y="9"/>
                    <a:pt x="1275" y="28"/>
                  </a:cubicBezTo>
                  <a:cubicBezTo>
                    <a:pt x="1072" y="52"/>
                    <a:pt x="870" y="147"/>
                    <a:pt x="715" y="254"/>
                  </a:cubicBezTo>
                  <a:cubicBezTo>
                    <a:pt x="549" y="337"/>
                    <a:pt x="394" y="468"/>
                    <a:pt x="299" y="611"/>
                  </a:cubicBezTo>
                  <a:cubicBezTo>
                    <a:pt x="72" y="873"/>
                    <a:pt x="1" y="1219"/>
                    <a:pt x="84" y="1528"/>
                  </a:cubicBezTo>
                  <a:cubicBezTo>
                    <a:pt x="179" y="1850"/>
                    <a:pt x="394" y="2111"/>
                    <a:pt x="691" y="2254"/>
                  </a:cubicBezTo>
                  <a:cubicBezTo>
                    <a:pt x="846" y="2326"/>
                    <a:pt x="1013" y="2385"/>
                    <a:pt x="1168" y="2409"/>
                  </a:cubicBezTo>
                  <a:cubicBezTo>
                    <a:pt x="1231" y="2418"/>
                    <a:pt x="1294" y="2422"/>
                    <a:pt x="1357" y="2422"/>
                  </a:cubicBezTo>
                  <a:cubicBezTo>
                    <a:pt x="1473" y="2422"/>
                    <a:pt x="1588" y="2408"/>
                    <a:pt x="1703" y="2385"/>
                  </a:cubicBezTo>
                  <a:cubicBezTo>
                    <a:pt x="2084" y="2326"/>
                    <a:pt x="2382" y="2135"/>
                    <a:pt x="2596" y="1885"/>
                  </a:cubicBezTo>
                  <a:cubicBezTo>
                    <a:pt x="2823" y="1647"/>
                    <a:pt x="2942" y="1338"/>
                    <a:pt x="2918" y="1004"/>
                  </a:cubicBezTo>
                  <a:cubicBezTo>
                    <a:pt x="2882" y="683"/>
                    <a:pt x="2692" y="397"/>
                    <a:pt x="2394" y="206"/>
                  </a:cubicBezTo>
                  <a:cubicBezTo>
                    <a:pt x="2173" y="74"/>
                    <a:pt x="1894" y="1"/>
                    <a:pt x="1594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70"/>
            <p:cNvSpPr/>
            <p:nvPr/>
          </p:nvSpPr>
          <p:spPr>
            <a:xfrm>
              <a:off x="-654355" y="3908676"/>
              <a:ext cx="112871" cy="157939"/>
            </a:xfrm>
            <a:custGeom>
              <a:avLst/>
              <a:gdLst/>
              <a:ahLst/>
              <a:cxnLst/>
              <a:rect l="l" t="t" r="r" b="b"/>
              <a:pathLst>
                <a:path w="2502" h="3501" extrusionOk="0">
                  <a:moveTo>
                    <a:pt x="275" y="0"/>
                  </a:moveTo>
                  <a:cubicBezTo>
                    <a:pt x="275" y="0"/>
                    <a:pt x="310" y="167"/>
                    <a:pt x="394" y="393"/>
                  </a:cubicBezTo>
                  <a:cubicBezTo>
                    <a:pt x="477" y="631"/>
                    <a:pt x="632" y="929"/>
                    <a:pt x="918" y="1191"/>
                  </a:cubicBezTo>
                  <a:cubicBezTo>
                    <a:pt x="918" y="1191"/>
                    <a:pt x="763" y="1251"/>
                    <a:pt x="548" y="1370"/>
                  </a:cubicBezTo>
                  <a:cubicBezTo>
                    <a:pt x="334" y="1477"/>
                    <a:pt x="120" y="1667"/>
                    <a:pt x="1" y="1893"/>
                  </a:cubicBezTo>
                  <a:cubicBezTo>
                    <a:pt x="203" y="2048"/>
                    <a:pt x="477" y="2096"/>
                    <a:pt x="703" y="2144"/>
                  </a:cubicBezTo>
                  <a:cubicBezTo>
                    <a:pt x="918" y="2191"/>
                    <a:pt x="1084" y="2191"/>
                    <a:pt x="1084" y="2191"/>
                  </a:cubicBezTo>
                  <a:cubicBezTo>
                    <a:pt x="918" y="2513"/>
                    <a:pt x="870" y="2846"/>
                    <a:pt x="894" y="3096"/>
                  </a:cubicBezTo>
                  <a:cubicBezTo>
                    <a:pt x="894" y="3334"/>
                    <a:pt x="929" y="3501"/>
                    <a:pt x="929" y="3501"/>
                  </a:cubicBezTo>
                  <a:cubicBezTo>
                    <a:pt x="1299" y="3358"/>
                    <a:pt x="1572" y="3144"/>
                    <a:pt x="1787" y="2917"/>
                  </a:cubicBezTo>
                  <a:cubicBezTo>
                    <a:pt x="2001" y="2715"/>
                    <a:pt x="2156" y="2489"/>
                    <a:pt x="2263" y="2286"/>
                  </a:cubicBezTo>
                  <a:cubicBezTo>
                    <a:pt x="2465" y="1870"/>
                    <a:pt x="2501" y="1512"/>
                    <a:pt x="2501" y="1512"/>
                  </a:cubicBezTo>
                  <a:cubicBezTo>
                    <a:pt x="2501" y="1512"/>
                    <a:pt x="2418" y="1167"/>
                    <a:pt x="2108" y="798"/>
                  </a:cubicBezTo>
                  <a:cubicBezTo>
                    <a:pt x="1965" y="620"/>
                    <a:pt x="1739" y="417"/>
                    <a:pt x="1441" y="262"/>
                  </a:cubicBezTo>
                  <a:cubicBezTo>
                    <a:pt x="1144" y="119"/>
                    <a:pt x="751" y="12"/>
                    <a:pt x="2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70"/>
            <p:cNvSpPr/>
            <p:nvPr/>
          </p:nvSpPr>
          <p:spPr>
            <a:xfrm>
              <a:off x="843438" y="2515766"/>
              <a:ext cx="736687" cy="575816"/>
            </a:xfrm>
            <a:custGeom>
              <a:avLst/>
              <a:gdLst/>
              <a:ahLst/>
              <a:cxnLst/>
              <a:rect l="l" t="t" r="r" b="b"/>
              <a:pathLst>
                <a:path w="16330" h="12764" extrusionOk="0">
                  <a:moveTo>
                    <a:pt x="10513" y="1"/>
                  </a:moveTo>
                  <a:cubicBezTo>
                    <a:pt x="10380" y="1"/>
                    <a:pt x="10239" y="13"/>
                    <a:pt x="10091" y="39"/>
                  </a:cubicBezTo>
                  <a:cubicBezTo>
                    <a:pt x="6590" y="670"/>
                    <a:pt x="6983" y="6409"/>
                    <a:pt x="6983" y="6409"/>
                  </a:cubicBezTo>
                  <a:cubicBezTo>
                    <a:pt x="5945" y="3814"/>
                    <a:pt x="4187" y="2784"/>
                    <a:pt x="2725" y="2784"/>
                  </a:cubicBezTo>
                  <a:cubicBezTo>
                    <a:pt x="1202" y="2784"/>
                    <a:pt x="1" y="3900"/>
                    <a:pt x="268" y="5528"/>
                  </a:cubicBezTo>
                  <a:cubicBezTo>
                    <a:pt x="792" y="8731"/>
                    <a:pt x="3733" y="10195"/>
                    <a:pt x="3733" y="10195"/>
                  </a:cubicBezTo>
                  <a:cubicBezTo>
                    <a:pt x="3733" y="10195"/>
                    <a:pt x="5925" y="12764"/>
                    <a:pt x="9593" y="12764"/>
                  </a:cubicBezTo>
                  <a:cubicBezTo>
                    <a:pt x="10104" y="12764"/>
                    <a:pt x="10644" y="12714"/>
                    <a:pt x="11210" y="12600"/>
                  </a:cubicBezTo>
                  <a:cubicBezTo>
                    <a:pt x="15865" y="11684"/>
                    <a:pt x="16330" y="8219"/>
                    <a:pt x="14889" y="7338"/>
                  </a:cubicBezTo>
                  <a:cubicBezTo>
                    <a:pt x="14462" y="7075"/>
                    <a:pt x="14034" y="6982"/>
                    <a:pt x="13642" y="6982"/>
                  </a:cubicBezTo>
                  <a:cubicBezTo>
                    <a:pt x="12702" y="6982"/>
                    <a:pt x="11972" y="7516"/>
                    <a:pt x="11972" y="7516"/>
                  </a:cubicBezTo>
                  <a:cubicBezTo>
                    <a:pt x="12975" y="6456"/>
                    <a:pt x="13542" y="1"/>
                    <a:pt x="10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70"/>
            <p:cNvSpPr/>
            <p:nvPr/>
          </p:nvSpPr>
          <p:spPr>
            <a:xfrm>
              <a:off x="1052085" y="2844099"/>
              <a:ext cx="108541" cy="171924"/>
            </a:xfrm>
            <a:custGeom>
              <a:avLst/>
              <a:gdLst/>
              <a:ahLst/>
              <a:cxnLst/>
              <a:rect l="l" t="t" r="r" b="b"/>
              <a:pathLst>
                <a:path w="2406" h="3811" extrusionOk="0">
                  <a:moveTo>
                    <a:pt x="84" y="0"/>
                  </a:moveTo>
                  <a:lnTo>
                    <a:pt x="1" y="60"/>
                  </a:lnTo>
                  <a:cubicBezTo>
                    <a:pt x="25" y="72"/>
                    <a:pt x="1513" y="2012"/>
                    <a:pt x="2323" y="3810"/>
                  </a:cubicBezTo>
                  <a:lnTo>
                    <a:pt x="2406" y="3775"/>
                  </a:lnTo>
                  <a:cubicBezTo>
                    <a:pt x="1584" y="1965"/>
                    <a:pt x="96" y="12"/>
                    <a:pt x="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70"/>
            <p:cNvSpPr/>
            <p:nvPr/>
          </p:nvSpPr>
          <p:spPr>
            <a:xfrm>
              <a:off x="1266417" y="2682955"/>
              <a:ext cx="59684" cy="319622"/>
            </a:xfrm>
            <a:custGeom>
              <a:avLst/>
              <a:gdLst/>
              <a:ahLst/>
              <a:cxnLst/>
              <a:rect l="l" t="t" r="r" b="b"/>
              <a:pathLst>
                <a:path w="1323" h="7085" extrusionOk="0">
                  <a:moveTo>
                    <a:pt x="1215" y="0"/>
                  </a:moveTo>
                  <a:lnTo>
                    <a:pt x="0" y="7061"/>
                  </a:lnTo>
                  <a:lnTo>
                    <a:pt x="108" y="7085"/>
                  </a:lnTo>
                  <a:lnTo>
                    <a:pt x="1322" y="12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70"/>
            <p:cNvSpPr/>
            <p:nvPr/>
          </p:nvSpPr>
          <p:spPr>
            <a:xfrm>
              <a:off x="-513603" y="3141664"/>
              <a:ext cx="767048" cy="814596"/>
            </a:xfrm>
            <a:custGeom>
              <a:avLst/>
              <a:gdLst/>
              <a:ahLst/>
              <a:cxnLst/>
              <a:rect l="l" t="t" r="r" b="b"/>
              <a:pathLst>
                <a:path w="17003" h="18057" extrusionOk="0">
                  <a:moveTo>
                    <a:pt x="13276" y="0"/>
                  </a:moveTo>
                  <a:cubicBezTo>
                    <a:pt x="10775" y="0"/>
                    <a:pt x="10406" y="2643"/>
                    <a:pt x="11883" y="4608"/>
                  </a:cubicBezTo>
                  <a:cubicBezTo>
                    <a:pt x="11883" y="4608"/>
                    <a:pt x="9667" y="3065"/>
                    <a:pt x="6402" y="3065"/>
                  </a:cubicBezTo>
                  <a:cubicBezTo>
                    <a:pt x="6274" y="3065"/>
                    <a:pt x="6144" y="3067"/>
                    <a:pt x="6013" y="3072"/>
                  </a:cubicBezTo>
                  <a:cubicBezTo>
                    <a:pt x="2560" y="3215"/>
                    <a:pt x="0" y="5763"/>
                    <a:pt x="762" y="8609"/>
                  </a:cubicBezTo>
                  <a:cubicBezTo>
                    <a:pt x="1404" y="11054"/>
                    <a:pt x="4314" y="11878"/>
                    <a:pt x="5833" y="11878"/>
                  </a:cubicBezTo>
                  <a:cubicBezTo>
                    <a:pt x="6089" y="11878"/>
                    <a:pt x="6306" y="11854"/>
                    <a:pt x="6465" y="11811"/>
                  </a:cubicBezTo>
                  <a:lnTo>
                    <a:pt x="6465" y="11811"/>
                  </a:lnTo>
                  <a:cubicBezTo>
                    <a:pt x="6465" y="11811"/>
                    <a:pt x="2655" y="14514"/>
                    <a:pt x="4155" y="16967"/>
                  </a:cubicBezTo>
                  <a:cubicBezTo>
                    <a:pt x="4656" y="17784"/>
                    <a:pt x="5511" y="18057"/>
                    <a:pt x="6430" y="18057"/>
                  </a:cubicBezTo>
                  <a:cubicBezTo>
                    <a:pt x="8268" y="18057"/>
                    <a:pt x="10359" y="16967"/>
                    <a:pt x="10359" y="16967"/>
                  </a:cubicBezTo>
                  <a:lnTo>
                    <a:pt x="17002" y="2655"/>
                  </a:lnTo>
                  <a:cubicBezTo>
                    <a:pt x="17002" y="2655"/>
                    <a:pt x="15776" y="0"/>
                    <a:pt x="132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70"/>
            <p:cNvSpPr/>
            <p:nvPr/>
          </p:nvSpPr>
          <p:spPr>
            <a:xfrm>
              <a:off x="-266519" y="3474689"/>
              <a:ext cx="295442" cy="99383"/>
            </a:xfrm>
            <a:custGeom>
              <a:avLst/>
              <a:gdLst/>
              <a:ahLst/>
              <a:cxnLst/>
              <a:rect l="l" t="t" r="r" b="b"/>
              <a:pathLst>
                <a:path w="6549" h="2203" extrusionOk="0">
                  <a:moveTo>
                    <a:pt x="24" y="0"/>
                  </a:moveTo>
                  <a:lnTo>
                    <a:pt x="0" y="203"/>
                  </a:lnTo>
                  <a:cubicBezTo>
                    <a:pt x="2179" y="429"/>
                    <a:pt x="6429" y="2179"/>
                    <a:pt x="6477" y="2203"/>
                  </a:cubicBezTo>
                  <a:lnTo>
                    <a:pt x="6548" y="2000"/>
                  </a:lnTo>
                  <a:cubicBezTo>
                    <a:pt x="6501" y="1989"/>
                    <a:pt x="2227" y="214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70"/>
            <p:cNvSpPr/>
            <p:nvPr/>
          </p:nvSpPr>
          <p:spPr>
            <a:xfrm>
              <a:off x="-269226" y="3507982"/>
              <a:ext cx="121443" cy="65052"/>
            </a:xfrm>
            <a:custGeom>
              <a:avLst/>
              <a:gdLst/>
              <a:ahLst/>
              <a:cxnLst/>
              <a:rect l="l" t="t" r="r" b="b"/>
              <a:pathLst>
                <a:path w="2692" h="1442" extrusionOk="0">
                  <a:moveTo>
                    <a:pt x="2620" y="0"/>
                  </a:moveTo>
                  <a:cubicBezTo>
                    <a:pt x="2548" y="24"/>
                    <a:pt x="846" y="655"/>
                    <a:pt x="1" y="1274"/>
                  </a:cubicBezTo>
                  <a:lnTo>
                    <a:pt x="120" y="1441"/>
                  </a:lnTo>
                  <a:cubicBezTo>
                    <a:pt x="953" y="834"/>
                    <a:pt x="2668" y="215"/>
                    <a:pt x="2691" y="191"/>
                  </a:cubicBezTo>
                  <a:lnTo>
                    <a:pt x="26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70"/>
            <p:cNvSpPr/>
            <p:nvPr/>
          </p:nvSpPr>
          <p:spPr>
            <a:xfrm>
              <a:off x="-91978" y="3435982"/>
              <a:ext cx="37624" cy="102135"/>
            </a:xfrm>
            <a:custGeom>
              <a:avLst/>
              <a:gdLst/>
              <a:ahLst/>
              <a:cxnLst/>
              <a:rect l="l" t="t" r="r" b="b"/>
              <a:pathLst>
                <a:path w="834" h="2264" extrusionOk="0">
                  <a:moveTo>
                    <a:pt x="215" y="1"/>
                  </a:moveTo>
                  <a:lnTo>
                    <a:pt x="1" y="25"/>
                  </a:lnTo>
                  <a:cubicBezTo>
                    <a:pt x="60" y="644"/>
                    <a:pt x="620" y="2204"/>
                    <a:pt x="644" y="2263"/>
                  </a:cubicBezTo>
                  <a:lnTo>
                    <a:pt x="834" y="2204"/>
                  </a:lnTo>
                  <a:cubicBezTo>
                    <a:pt x="834" y="2192"/>
                    <a:pt x="263" y="620"/>
                    <a:pt x="2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70"/>
            <p:cNvSpPr/>
            <p:nvPr/>
          </p:nvSpPr>
          <p:spPr>
            <a:xfrm>
              <a:off x="-231647" y="3779743"/>
              <a:ext cx="174089" cy="75248"/>
            </a:xfrm>
            <a:custGeom>
              <a:avLst/>
              <a:gdLst/>
              <a:ahLst/>
              <a:cxnLst/>
              <a:rect l="l" t="t" r="r" b="b"/>
              <a:pathLst>
                <a:path w="3859" h="1668" extrusionOk="0">
                  <a:moveTo>
                    <a:pt x="3835" y="1"/>
                  </a:moveTo>
                  <a:cubicBezTo>
                    <a:pt x="3811" y="1"/>
                    <a:pt x="2120" y="263"/>
                    <a:pt x="1" y="1489"/>
                  </a:cubicBezTo>
                  <a:lnTo>
                    <a:pt x="108" y="1668"/>
                  </a:lnTo>
                  <a:cubicBezTo>
                    <a:pt x="2146" y="480"/>
                    <a:pt x="3762" y="215"/>
                    <a:pt x="3855" y="215"/>
                  </a:cubicBezTo>
                  <a:cubicBezTo>
                    <a:pt x="3857" y="215"/>
                    <a:pt x="3858" y="215"/>
                    <a:pt x="3859" y="215"/>
                  </a:cubicBezTo>
                  <a:lnTo>
                    <a:pt x="3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70"/>
            <p:cNvSpPr/>
            <p:nvPr/>
          </p:nvSpPr>
          <p:spPr>
            <a:xfrm>
              <a:off x="90639" y="3239966"/>
              <a:ext cx="101052" cy="147202"/>
            </a:xfrm>
            <a:custGeom>
              <a:avLst/>
              <a:gdLst/>
              <a:ahLst/>
              <a:cxnLst/>
              <a:rect l="l" t="t" r="r" b="b"/>
              <a:pathLst>
                <a:path w="2240" h="3263" extrusionOk="0">
                  <a:moveTo>
                    <a:pt x="203" y="0"/>
                  </a:moveTo>
                  <a:lnTo>
                    <a:pt x="1" y="60"/>
                  </a:lnTo>
                  <a:cubicBezTo>
                    <a:pt x="441" y="1465"/>
                    <a:pt x="2013" y="3191"/>
                    <a:pt x="2084" y="3262"/>
                  </a:cubicBezTo>
                  <a:lnTo>
                    <a:pt x="2239" y="3131"/>
                  </a:lnTo>
                  <a:cubicBezTo>
                    <a:pt x="2227" y="3120"/>
                    <a:pt x="620" y="1357"/>
                    <a:pt x="2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70"/>
            <p:cNvSpPr/>
            <p:nvPr/>
          </p:nvSpPr>
          <p:spPr>
            <a:xfrm>
              <a:off x="-848250" y="4050466"/>
              <a:ext cx="850326" cy="450990"/>
            </a:xfrm>
            <a:custGeom>
              <a:avLst/>
              <a:gdLst/>
              <a:ahLst/>
              <a:cxnLst/>
              <a:rect l="l" t="t" r="r" b="b"/>
              <a:pathLst>
                <a:path w="18849" h="9997" extrusionOk="0">
                  <a:moveTo>
                    <a:pt x="9978" y="1"/>
                  </a:moveTo>
                  <a:cubicBezTo>
                    <a:pt x="7918" y="1"/>
                    <a:pt x="5894" y="370"/>
                    <a:pt x="4203" y="1060"/>
                  </a:cubicBezTo>
                  <a:lnTo>
                    <a:pt x="4132" y="1941"/>
                  </a:lnTo>
                  <a:lnTo>
                    <a:pt x="3703" y="1263"/>
                  </a:lnTo>
                  <a:cubicBezTo>
                    <a:pt x="3418" y="1406"/>
                    <a:pt x="3156" y="1537"/>
                    <a:pt x="2894" y="1679"/>
                  </a:cubicBezTo>
                  <a:lnTo>
                    <a:pt x="3168" y="3322"/>
                  </a:lnTo>
                  <a:lnTo>
                    <a:pt x="3168" y="3322"/>
                  </a:lnTo>
                  <a:lnTo>
                    <a:pt x="2203" y="2144"/>
                  </a:lnTo>
                  <a:cubicBezTo>
                    <a:pt x="1441" y="2691"/>
                    <a:pt x="846" y="3334"/>
                    <a:pt x="477" y="4037"/>
                  </a:cubicBezTo>
                  <a:cubicBezTo>
                    <a:pt x="120" y="4751"/>
                    <a:pt x="1" y="5513"/>
                    <a:pt x="155" y="6323"/>
                  </a:cubicBezTo>
                  <a:cubicBezTo>
                    <a:pt x="310" y="7025"/>
                    <a:pt x="620" y="7621"/>
                    <a:pt x="1072" y="8109"/>
                  </a:cubicBezTo>
                  <a:cubicBezTo>
                    <a:pt x="1286" y="8347"/>
                    <a:pt x="1548" y="8573"/>
                    <a:pt x="1822" y="8764"/>
                  </a:cubicBezTo>
                  <a:cubicBezTo>
                    <a:pt x="2108" y="8966"/>
                    <a:pt x="2418" y="9145"/>
                    <a:pt x="2763" y="9288"/>
                  </a:cubicBezTo>
                  <a:cubicBezTo>
                    <a:pt x="3850" y="9765"/>
                    <a:pt x="5190" y="9997"/>
                    <a:pt x="6660" y="9997"/>
                  </a:cubicBezTo>
                  <a:cubicBezTo>
                    <a:pt x="7024" y="9997"/>
                    <a:pt x="7397" y="9983"/>
                    <a:pt x="7775" y="9954"/>
                  </a:cubicBezTo>
                  <a:lnTo>
                    <a:pt x="8228" y="8526"/>
                  </a:lnTo>
                  <a:lnTo>
                    <a:pt x="8847" y="9835"/>
                  </a:lnTo>
                  <a:cubicBezTo>
                    <a:pt x="9287" y="9776"/>
                    <a:pt x="9716" y="9704"/>
                    <a:pt x="10145" y="9597"/>
                  </a:cubicBezTo>
                  <a:lnTo>
                    <a:pt x="10026" y="8740"/>
                  </a:lnTo>
                  <a:lnTo>
                    <a:pt x="10740" y="9454"/>
                  </a:lnTo>
                  <a:cubicBezTo>
                    <a:pt x="10907" y="9407"/>
                    <a:pt x="11085" y="9359"/>
                    <a:pt x="11252" y="9323"/>
                  </a:cubicBezTo>
                  <a:cubicBezTo>
                    <a:pt x="14252" y="8442"/>
                    <a:pt x="16157" y="7013"/>
                    <a:pt x="17300" y="5787"/>
                  </a:cubicBezTo>
                  <a:cubicBezTo>
                    <a:pt x="18455" y="4573"/>
                    <a:pt x="18848" y="3561"/>
                    <a:pt x="18848" y="3561"/>
                  </a:cubicBezTo>
                  <a:cubicBezTo>
                    <a:pt x="18848" y="3561"/>
                    <a:pt x="17122" y="1120"/>
                    <a:pt x="12871" y="251"/>
                  </a:cubicBezTo>
                  <a:lnTo>
                    <a:pt x="12264" y="1406"/>
                  </a:lnTo>
                  <a:lnTo>
                    <a:pt x="12097" y="155"/>
                  </a:lnTo>
                  <a:cubicBezTo>
                    <a:pt x="11442" y="60"/>
                    <a:pt x="10740" y="1"/>
                    <a:pt x="9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70"/>
            <p:cNvSpPr/>
            <p:nvPr/>
          </p:nvSpPr>
          <p:spPr>
            <a:xfrm>
              <a:off x="-691392" y="4208407"/>
              <a:ext cx="633831" cy="128390"/>
            </a:xfrm>
            <a:custGeom>
              <a:avLst/>
              <a:gdLst/>
              <a:ahLst/>
              <a:cxnLst/>
              <a:rect l="l" t="t" r="r" b="b"/>
              <a:pathLst>
                <a:path w="14050" h="2846" extrusionOk="0">
                  <a:moveTo>
                    <a:pt x="14014" y="0"/>
                  </a:moveTo>
                  <a:lnTo>
                    <a:pt x="0" y="2643"/>
                  </a:lnTo>
                  <a:lnTo>
                    <a:pt x="36" y="2846"/>
                  </a:lnTo>
                  <a:lnTo>
                    <a:pt x="14050" y="202"/>
                  </a:lnTo>
                  <a:lnTo>
                    <a:pt x="140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70"/>
            <p:cNvSpPr/>
            <p:nvPr/>
          </p:nvSpPr>
          <p:spPr>
            <a:xfrm>
              <a:off x="-616189" y="4245445"/>
              <a:ext cx="139127" cy="51609"/>
            </a:xfrm>
            <a:custGeom>
              <a:avLst/>
              <a:gdLst/>
              <a:ahLst/>
              <a:cxnLst/>
              <a:rect l="l" t="t" r="r" b="b"/>
              <a:pathLst>
                <a:path w="3084" h="1144" extrusionOk="0">
                  <a:moveTo>
                    <a:pt x="83" y="1"/>
                  </a:moveTo>
                  <a:lnTo>
                    <a:pt x="0" y="191"/>
                  </a:lnTo>
                  <a:cubicBezTo>
                    <a:pt x="83" y="215"/>
                    <a:pt x="2072" y="1084"/>
                    <a:pt x="3060" y="1144"/>
                  </a:cubicBezTo>
                  <a:lnTo>
                    <a:pt x="3084" y="929"/>
                  </a:lnTo>
                  <a:cubicBezTo>
                    <a:pt x="2107" y="870"/>
                    <a:pt x="107" y="13"/>
                    <a:pt x="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70"/>
            <p:cNvSpPr/>
            <p:nvPr/>
          </p:nvSpPr>
          <p:spPr>
            <a:xfrm>
              <a:off x="-450219" y="4273370"/>
              <a:ext cx="68255" cy="94060"/>
            </a:xfrm>
            <a:custGeom>
              <a:avLst/>
              <a:gdLst/>
              <a:ahLst/>
              <a:cxnLst/>
              <a:rect l="l" t="t" r="r" b="b"/>
              <a:pathLst>
                <a:path w="1513" h="2085" extrusionOk="0">
                  <a:moveTo>
                    <a:pt x="1369" y="1"/>
                  </a:moveTo>
                  <a:cubicBezTo>
                    <a:pt x="1322" y="48"/>
                    <a:pt x="203" y="1191"/>
                    <a:pt x="0" y="2037"/>
                  </a:cubicBezTo>
                  <a:lnTo>
                    <a:pt x="191" y="2084"/>
                  </a:lnTo>
                  <a:cubicBezTo>
                    <a:pt x="381" y="1299"/>
                    <a:pt x="1488" y="156"/>
                    <a:pt x="1512" y="156"/>
                  </a:cubicBezTo>
                  <a:lnTo>
                    <a:pt x="13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70"/>
            <p:cNvSpPr/>
            <p:nvPr/>
          </p:nvSpPr>
          <p:spPr>
            <a:xfrm>
              <a:off x="-337978" y="4174031"/>
              <a:ext cx="110165" cy="75744"/>
            </a:xfrm>
            <a:custGeom>
              <a:avLst/>
              <a:gdLst/>
              <a:ahLst/>
              <a:cxnLst/>
              <a:rect l="l" t="t" r="r" b="b"/>
              <a:pathLst>
                <a:path w="2442" h="1679" extrusionOk="0">
                  <a:moveTo>
                    <a:pt x="143" y="0"/>
                  </a:moveTo>
                  <a:lnTo>
                    <a:pt x="1" y="155"/>
                  </a:lnTo>
                  <a:cubicBezTo>
                    <a:pt x="60" y="214"/>
                    <a:pt x="1251" y="1417"/>
                    <a:pt x="2394" y="1679"/>
                  </a:cubicBezTo>
                  <a:lnTo>
                    <a:pt x="2441" y="1476"/>
                  </a:lnTo>
                  <a:cubicBezTo>
                    <a:pt x="1346" y="1226"/>
                    <a:pt x="155" y="12"/>
                    <a:pt x="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70"/>
            <p:cNvSpPr/>
            <p:nvPr/>
          </p:nvSpPr>
          <p:spPr>
            <a:xfrm>
              <a:off x="2002298" y="4343836"/>
              <a:ext cx="818070" cy="451351"/>
            </a:xfrm>
            <a:custGeom>
              <a:avLst/>
              <a:gdLst/>
              <a:ahLst/>
              <a:cxnLst/>
              <a:rect l="l" t="t" r="r" b="b"/>
              <a:pathLst>
                <a:path w="18134" h="10005" extrusionOk="0">
                  <a:moveTo>
                    <a:pt x="7696" y="1"/>
                  </a:moveTo>
                  <a:cubicBezTo>
                    <a:pt x="5251" y="1"/>
                    <a:pt x="3419" y="576"/>
                    <a:pt x="2155" y="1213"/>
                  </a:cubicBezTo>
                  <a:cubicBezTo>
                    <a:pt x="703" y="1939"/>
                    <a:pt x="0" y="2725"/>
                    <a:pt x="0" y="2725"/>
                  </a:cubicBezTo>
                  <a:cubicBezTo>
                    <a:pt x="0" y="2725"/>
                    <a:pt x="762" y="5559"/>
                    <a:pt x="4358" y="7773"/>
                  </a:cubicBezTo>
                  <a:lnTo>
                    <a:pt x="5286" y="6964"/>
                  </a:lnTo>
                  <a:lnTo>
                    <a:pt x="5013" y="8154"/>
                  </a:lnTo>
                  <a:cubicBezTo>
                    <a:pt x="5584" y="8452"/>
                    <a:pt x="6203" y="8750"/>
                    <a:pt x="6894" y="9011"/>
                  </a:cubicBezTo>
                  <a:cubicBezTo>
                    <a:pt x="8672" y="9660"/>
                    <a:pt x="10523" y="10004"/>
                    <a:pt x="12211" y="10004"/>
                  </a:cubicBezTo>
                  <a:cubicBezTo>
                    <a:pt x="12321" y="10004"/>
                    <a:pt x="12429" y="10003"/>
                    <a:pt x="12537" y="10000"/>
                  </a:cubicBezTo>
                  <a:lnTo>
                    <a:pt x="12906" y="9214"/>
                  </a:lnTo>
                  <a:lnTo>
                    <a:pt x="13073" y="9976"/>
                  </a:lnTo>
                  <a:cubicBezTo>
                    <a:pt x="13371" y="9940"/>
                    <a:pt x="13668" y="9916"/>
                    <a:pt x="13942" y="9869"/>
                  </a:cubicBezTo>
                  <a:lnTo>
                    <a:pt x="14264" y="8297"/>
                  </a:lnTo>
                  <a:lnTo>
                    <a:pt x="14752" y="9690"/>
                  </a:lnTo>
                  <a:cubicBezTo>
                    <a:pt x="15645" y="9440"/>
                    <a:pt x="16383" y="9071"/>
                    <a:pt x="16966" y="8547"/>
                  </a:cubicBezTo>
                  <a:cubicBezTo>
                    <a:pt x="17538" y="8023"/>
                    <a:pt x="17907" y="7356"/>
                    <a:pt x="18026" y="6547"/>
                  </a:cubicBezTo>
                  <a:cubicBezTo>
                    <a:pt x="18133" y="5868"/>
                    <a:pt x="18038" y="5213"/>
                    <a:pt x="17800" y="4618"/>
                  </a:cubicBezTo>
                  <a:cubicBezTo>
                    <a:pt x="17681" y="4320"/>
                    <a:pt x="17514" y="4035"/>
                    <a:pt x="17324" y="3749"/>
                  </a:cubicBezTo>
                  <a:cubicBezTo>
                    <a:pt x="17133" y="3475"/>
                    <a:pt x="16895" y="3213"/>
                    <a:pt x="16645" y="2963"/>
                  </a:cubicBezTo>
                  <a:cubicBezTo>
                    <a:pt x="15597" y="1963"/>
                    <a:pt x="14061" y="1165"/>
                    <a:pt x="12275" y="641"/>
                  </a:cubicBezTo>
                  <a:lnTo>
                    <a:pt x="11382" y="1808"/>
                  </a:lnTo>
                  <a:lnTo>
                    <a:pt x="11251" y="391"/>
                  </a:lnTo>
                  <a:cubicBezTo>
                    <a:pt x="10835" y="296"/>
                    <a:pt x="10418" y="225"/>
                    <a:pt x="9989" y="165"/>
                  </a:cubicBezTo>
                  <a:lnTo>
                    <a:pt x="9811" y="987"/>
                  </a:lnTo>
                  <a:lnTo>
                    <a:pt x="9406" y="94"/>
                  </a:lnTo>
                  <a:cubicBezTo>
                    <a:pt x="9239" y="70"/>
                    <a:pt x="9061" y="58"/>
                    <a:pt x="8906" y="46"/>
                  </a:cubicBezTo>
                  <a:cubicBezTo>
                    <a:pt x="8487" y="15"/>
                    <a:pt x="8084" y="1"/>
                    <a:pt x="76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70"/>
            <p:cNvSpPr/>
            <p:nvPr/>
          </p:nvSpPr>
          <p:spPr>
            <a:xfrm>
              <a:off x="2056524" y="4482333"/>
              <a:ext cx="620432" cy="114450"/>
            </a:xfrm>
            <a:custGeom>
              <a:avLst/>
              <a:gdLst/>
              <a:ahLst/>
              <a:cxnLst/>
              <a:rect l="l" t="t" r="r" b="b"/>
              <a:pathLst>
                <a:path w="13753" h="2537" extrusionOk="0">
                  <a:moveTo>
                    <a:pt x="36" y="0"/>
                  </a:moveTo>
                  <a:lnTo>
                    <a:pt x="1" y="203"/>
                  </a:lnTo>
                  <a:lnTo>
                    <a:pt x="13728" y="2536"/>
                  </a:lnTo>
                  <a:lnTo>
                    <a:pt x="13752" y="233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70"/>
            <p:cNvSpPr/>
            <p:nvPr/>
          </p:nvSpPr>
          <p:spPr>
            <a:xfrm>
              <a:off x="2466870" y="4552168"/>
              <a:ext cx="114992" cy="93473"/>
            </a:xfrm>
            <a:custGeom>
              <a:avLst/>
              <a:gdLst/>
              <a:ahLst/>
              <a:cxnLst/>
              <a:rect l="l" t="t" r="r" b="b"/>
              <a:pathLst>
                <a:path w="2549" h="2072" extrusionOk="0">
                  <a:moveTo>
                    <a:pt x="72" y="0"/>
                  </a:moveTo>
                  <a:lnTo>
                    <a:pt x="1" y="191"/>
                  </a:lnTo>
                  <a:cubicBezTo>
                    <a:pt x="846" y="560"/>
                    <a:pt x="2394" y="2048"/>
                    <a:pt x="2418" y="2072"/>
                  </a:cubicBezTo>
                  <a:lnTo>
                    <a:pt x="2549" y="1917"/>
                  </a:lnTo>
                  <a:cubicBezTo>
                    <a:pt x="2489" y="1846"/>
                    <a:pt x="965" y="381"/>
                    <a:pt x="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70"/>
            <p:cNvSpPr/>
            <p:nvPr/>
          </p:nvSpPr>
          <p:spPr>
            <a:xfrm>
              <a:off x="2377186" y="4475341"/>
              <a:ext cx="91353" cy="68797"/>
            </a:xfrm>
            <a:custGeom>
              <a:avLst/>
              <a:gdLst/>
              <a:ahLst/>
              <a:cxnLst/>
              <a:rect l="l" t="t" r="r" b="b"/>
              <a:pathLst>
                <a:path w="2025" h="1525" extrusionOk="0">
                  <a:moveTo>
                    <a:pt x="1858" y="0"/>
                  </a:moveTo>
                  <a:cubicBezTo>
                    <a:pt x="1406" y="679"/>
                    <a:pt x="13" y="1346"/>
                    <a:pt x="1" y="1346"/>
                  </a:cubicBezTo>
                  <a:lnTo>
                    <a:pt x="84" y="1524"/>
                  </a:lnTo>
                  <a:cubicBezTo>
                    <a:pt x="143" y="1513"/>
                    <a:pt x="1537" y="834"/>
                    <a:pt x="2025" y="120"/>
                  </a:cubicBezTo>
                  <a:lnTo>
                    <a:pt x="185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70"/>
            <p:cNvSpPr/>
            <p:nvPr/>
          </p:nvSpPr>
          <p:spPr>
            <a:xfrm>
              <a:off x="2222494" y="4511882"/>
              <a:ext cx="80616" cy="103172"/>
            </a:xfrm>
            <a:custGeom>
              <a:avLst/>
              <a:gdLst/>
              <a:ahLst/>
              <a:cxnLst/>
              <a:rect l="l" t="t" r="r" b="b"/>
              <a:pathLst>
                <a:path w="1787" h="2287" extrusionOk="0">
                  <a:moveTo>
                    <a:pt x="120" y="0"/>
                  </a:moveTo>
                  <a:lnTo>
                    <a:pt x="1" y="167"/>
                  </a:lnTo>
                  <a:cubicBezTo>
                    <a:pt x="905" y="762"/>
                    <a:pt x="1596" y="2274"/>
                    <a:pt x="1596" y="2286"/>
                  </a:cubicBezTo>
                  <a:lnTo>
                    <a:pt x="1787" y="2203"/>
                  </a:lnTo>
                  <a:cubicBezTo>
                    <a:pt x="1775" y="2143"/>
                    <a:pt x="1084" y="619"/>
                    <a:pt x="1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70"/>
            <p:cNvSpPr/>
            <p:nvPr/>
          </p:nvSpPr>
          <p:spPr>
            <a:xfrm>
              <a:off x="1673560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691" y="1"/>
                  </a:moveTo>
                  <a:lnTo>
                    <a:pt x="0" y="7002"/>
                  </a:lnTo>
                  <a:lnTo>
                    <a:pt x="405" y="7156"/>
                  </a:lnTo>
                  <a:lnTo>
                    <a:pt x="3096" y="156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70"/>
            <p:cNvSpPr/>
            <p:nvPr/>
          </p:nvSpPr>
          <p:spPr>
            <a:xfrm>
              <a:off x="1795500" y="5074758"/>
              <a:ext cx="139668" cy="322870"/>
            </a:xfrm>
            <a:custGeom>
              <a:avLst/>
              <a:gdLst/>
              <a:ahLst/>
              <a:cxnLst/>
              <a:rect l="l" t="t" r="r" b="b"/>
              <a:pathLst>
                <a:path w="3096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70"/>
            <p:cNvSpPr/>
            <p:nvPr/>
          </p:nvSpPr>
          <p:spPr>
            <a:xfrm>
              <a:off x="1754132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0" y="1"/>
                  </a:moveTo>
                  <a:lnTo>
                    <a:pt x="0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70"/>
            <p:cNvSpPr/>
            <p:nvPr/>
          </p:nvSpPr>
          <p:spPr>
            <a:xfrm>
              <a:off x="1729951" y="5269195"/>
              <a:ext cx="152074" cy="19398"/>
            </a:xfrm>
            <a:custGeom>
              <a:avLst/>
              <a:gdLst/>
              <a:ahLst/>
              <a:cxnLst/>
              <a:rect l="l" t="t" r="r" b="b"/>
              <a:pathLst>
                <a:path w="3371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70" y="429"/>
                  </a:lnTo>
                  <a:lnTo>
                    <a:pt x="33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70"/>
            <p:cNvSpPr/>
            <p:nvPr/>
          </p:nvSpPr>
          <p:spPr>
            <a:xfrm>
              <a:off x="-380429" y="5371917"/>
              <a:ext cx="95458" cy="84451"/>
            </a:xfrm>
            <a:custGeom>
              <a:avLst/>
              <a:gdLst/>
              <a:ahLst/>
              <a:cxnLst/>
              <a:rect l="l" t="t" r="r" b="b"/>
              <a:pathLst>
                <a:path w="2116" h="1872" extrusionOk="0">
                  <a:moveTo>
                    <a:pt x="636" y="0"/>
                  </a:moveTo>
                  <a:cubicBezTo>
                    <a:pt x="518" y="0"/>
                    <a:pt x="424" y="27"/>
                    <a:pt x="394" y="69"/>
                  </a:cubicBezTo>
                  <a:cubicBezTo>
                    <a:pt x="310" y="200"/>
                    <a:pt x="1" y="760"/>
                    <a:pt x="1" y="796"/>
                  </a:cubicBezTo>
                  <a:cubicBezTo>
                    <a:pt x="1" y="843"/>
                    <a:pt x="72" y="927"/>
                    <a:pt x="322" y="1117"/>
                  </a:cubicBezTo>
                  <a:cubicBezTo>
                    <a:pt x="572" y="1308"/>
                    <a:pt x="1668" y="1796"/>
                    <a:pt x="1811" y="1855"/>
                  </a:cubicBezTo>
                  <a:cubicBezTo>
                    <a:pt x="1841" y="1866"/>
                    <a:pt x="1871" y="1871"/>
                    <a:pt x="1899" y="1871"/>
                  </a:cubicBezTo>
                  <a:cubicBezTo>
                    <a:pt x="2024" y="1871"/>
                    <a:pt x="2116" y="1772"/>
                    <a:pt x="2096" y="1665"/>
                  </a:cubicBezTo>
                  <a:cubicBezTo>
                    <a:pt x="2073" y="1546"/>
                    <a:pt x="1799" y="1236"/>
                    <a:pt x="1620" y="998"/>
                  </a:cubicBezTo>
                  <a:cubicBezTo>
                    <a:pt x="1442" y="748"/>
                    <a:pt x="1382" y="486"/>
                    <a:pt x="1382" y="486"/>
                  </a:cubicBezTo>
                  <a:cubicBezTo>
                    <a:pt x="1253" y="122"/>
                    <a:pt x="887" y="0"/>
                    <a:pt x="6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70"/>
            <p:cNvSpPr/>
            <p:nvPr/>
          </p:nvSpPr>
          <p:spPr>
            <a:xfrm>
              <a:off x="-238053" y="5320127"/>
              <a:ext cx="105834" cy="56887"/>
            </a:xfrm>
            <a:custGeom>
              <a:avLst/>
              <a:gdLst/>
              <a:ahLst/>
              <a:cxnLst/>
              <a:rect l="l" t="t" r="r" b="b"/>
              <a:pathLst>
                <a:path w="2346" h="1261" extrusionOk="0">
                  <a:moveTo>
                    <a:pt x="588" y="1"/>
                  </a:moveTo>
                  <a:cubicBezTo>
                    <a:pt x="286" y="1"/>
                    <a:pt x="24" y="180"/>
                    <a:pt x="24" y="289"/>
                  </a:cubicBezTo>
                  <a:cubicBezTo>
                    <a:pt x="12" y="443"/>
                    <a:pt x="0" y="1075"/>
                    <a:pt x="12" y="1122"/>
                  </a:cubicBezTo>
                  <a:cubicBezTo>
                    <a:pt x="24" y="1158"/>
                    <a:pt x="131" y="1194"/>
                    <a:pt x="441" y="1241"/>
                  </a:cubicBezTo>
                  <a:cubicBezTo>
                    <a:pt x="515" y="1255"/>
                    <a:pt x="636" y="1260"/>
                    <a:pt x="780" y="1260"/>
                  </a:cubicBezTo>
                  <a:cubicBezTo>
                    <a:pt x="1258" y="1260"/>
                    <a:pt x="1989" y="1200"/>
                    <a:pt x="2107" y="1182"/>
                  </a:cubicBezTo>
                  <a:cubicBezTo>
                    <a:pt x="2274" y="1158"/>
                    <a:pt x="2346" y="979"/>
                    <a:pt x="2262" y="884"/>
                  </a:cubicBezTo>
                  <a:cubicBezTo>
                    <a:pt x="2167" y="789"/>
                    <a:pt x="1786" y="658"/>
                    <a:pt x="1512" y="527"/>
                  </a:cubicBezTo>
                  <a:cubicBezTo>
                    <a:pt x="1250" y="384"/>
                    <a:pt x="1072" y="193"/>
                    <a:pt x="1072" y="193"/>
                  </a:cubicBezTo>
                  <a:cubicBezTo>
                    <a:pt x="922" y="52"/>
                    <a:pt x="750" y="1"/>
                    <a:pt x="5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70"/>
            <p:cNvSpPr/>
            <p:nvPr/>
          </p:nvSpPr>
          <p:spPr>
            <a:xfrm>
              <a:off x="-238053" y="4892546"/>
              <a:ext cx="75744" cy="438493"/>
            </a:xfrm>
            <a:custGeom>
              <a:avLst/>
              <a:gdLst/>
              <a:ahLst/>
              <a:cxnLst/>
              <a:rect l="l" t="t" r="r" b="b"/>
              <a:pathLst>
                <a:path w="1679" h="9720" extrusionOk="0">
                  <a:moveTo>
                    <a:pt x="794" y="0"/>
                  </a:moveTo>
                  <a:cubicBezTo>
                    <a:pt x="467" y="0"/>
                    <a:pt x="116" y="209"/>
                    <a:pt x="107" y="218"/>
                  </a:cubicBezTo>
                  <a:lnTo>
                    <a:pt x="0" y="4159"/>
                  </a:lnTo>
                  <a:cubicBezTo>
                    <a:pt x="0" y="4159"/>
                    <a:pt x="107" y="6993"/>
                    <a:pt x="107" y="7314"/>
                  </a:cubicBezTo>
                  <a:cubicBezTo>
                    <a:pt x="107" y="7635"/>
                    <a:pt x="0" y="9719"/>
                    <a:pt x="0" y="9719"/>
                  </a:cubicBezTo>
                  <a:lnTo>
                    <a:pt x="1119" y="9719"/>
                  </a:lnTo>
                  <a:cubicBezTo>
                    <a:pt x="1119" y="9719"/>
                    <a:pt x="1679" y="5457"/>
                    <a:pt x="1667" y="4540"/>
                  </a:cubicBezTo>
                  <a:cubicBezTo>
                    <a:pt x="1631" y="3611"/>
                    <a:pt x="1119" y="99"/>
                    <a:pt x="1119" y="99"/>
                  </a:cubicBezTo>
                  <a:cubicBezTo>
                    <a:pt x="1025" y="27"/>
                    <a:pt x="911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70"/>
            <p:cNvSpPr/>
            <p:nvPr/>
          </p:nvSpPr>
          <p:spPr>
            <a:xfrm>
              <a:off x="-369647" y="4893764"/>
              <a:ext cx="167593" cy="501696"/>
            </a:xfrm>
            <a:custGeom>
              <a:avLst/>
              <a:gdLst/>
              <a:ahLst/>
              <a:cxnLst/>
              <a:rect l="l" t="t" r="r" b="b"/>
              <a:pathLst>
                <a:path w="3715" h="11121" extrusionOk="0">
                  <a:moveTo>
                    <a:pt x="3715" y="0"/>
                  </a:moveTo>
                  <a:lnTo>
                    <a:pt x="1453" y="191"/>
                  </a:lnTo>
                  <a:cubicBezTo>
                    <a:pt x="1453" y="191"/>
                    <a:pt x="1119" y="1108"/>
                    <a:pt x="1214" y="2965"/>
                  </a:cubicBezTo>
                  <a:cubicBezTo>
                    <a:pt x="1322" y="4822"/>
                    <a:pt x="1417" y="5251"/>
                    <a:pt x="1417" y="5251"/>
                  </a:cubicBezTo>
                  <a:cubicBezTo>
                    <a:pt x="1417" y="5251"/>
                    <a:pt x="167" y="10097"/>
                    <a:pt x="0" y="10668"/>
                  </a:cubicBezTo>
                  <a:cubicBezTo>
                    <a:pt x="0" y="10668"/>
                    <a:pt x="583" y="11085"/>
                    <a:pt x="1203" y="11121"/>
                  </a:cubicBezTo>
                  <a:cubicBezTo>
                    <a:pt x="1203" y="11121"/>
                    <a:pt x="2524" y="7859"/>
                    <a:pt x="2989" y="6716"/>
                  </a:cubicBezTo>
                  <a:cubicBezTo>
                    <a:pt x="3465" y="5549"/>
                    <a:pt x="3596" y="4751"/>
                    <a:pt x="3596" y="3739"/>
                  </a:cubicBezTo>
                  <a:cubicBezTo>
                    <a:pt x="3596" y="2727"/>
                    <a:pt x="3715" y="0"/>
                    <a:pt x="3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70"/>
            <p:cNvSpPr/>
            <p:nvPr/>
          </p:nvSpPr>
          <p:spPr>
            <a:xfrm>
              <a:off x="-231647" y="5006547"/>
              <a:ext cx="29052" cy="178916"/>
            </a:xfrm>
            <a:custGeom>
              <a:avLst/>
              <a:gdLst/>
              <a:ahLst/>
              <a:cxnLst/>
              <a:rect l="l" t="t" r="r" b="b"/>
              <a:pathLst>
                <a:path w="644" h="3966" extrusionOk="0">
                  <a:moveTo>
                    <a:pt x="537" y="1"/>
                  </a:moveTo>
                  <a:cubicBezTo>
                    <a:pt x="525" y="1501"/>
                    <a:pt x="346" y="2787"/>
                    <a:pt x="1" y="3930"/>
                  </a:cubicBezTo>
                  <a:lnTo>
                    <a:pt x="108" y="3966"/>
                  </a:lnTo>
                  <a:cubicBezTo>
                    <a:pt x="453" y="2811"/>
                    <a:pt x="632" y="1525"/>
                    <a:pt x="6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70"/>
            <p:cNvSpPr/>
            <p:nvPr/>
          </p:nvSpPr>
          <p:spPr>
            <a:xfrm>
              <a:off x="-327241" y="4742275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691" y="1"/>
                  </a:moveTo>
                  <a:cubicBezTo>
                    <a:pt x="691" y="1"/>
                    <a:pt x="334" y="620"/>
                    <a:pt x="215" y="918"/>
                  </a:cubicBezTo>
                  <a:cubicBezTo>
                    <a:pt x="96" y="1215"/>
                    <a:pt x="1" y="1620"/>
                    <a:pt x="834" y="2084"/>
                  </a:cubicBezTo>
                  <a:cubicBezTo>
                    <a:pt x="1668" y="2525"/>
                    <a:pt x="3954" y="2930"/>
                    <a:pt x="3954" y="2930"/>
                  </a:cubicBezTo>
                  <a:cubicBezTo>
                    <a:pt x="4442" y="2751"/>
                    <a:pt x="4061" y="2418"/>
                    <a:pt x="4061" y="2418"/>
                  </a:cubicBezTo>
                  <a:cubicBezTo>
                    <a:pt x="4061" y="2418"/>
                    <a:pt x="2430" y="1680"/>
                    <a:pt x="2037" y="1453"/>
                  </a:cubicBezTo>
                  <a:cubicBezTo>
                    <a:pt x="1632" y="1227"/>
                    <a:pt x="1370" y="1072"/>
                    <a:pt x="1370" y="1072"/>
                  </a:cubicBezTo>
                  <a:lnTo>
                    <a:pt x="1501" y="751"/>
                  </a:lnTo>
                  <a:lnTo>
                    <a:pt x="1513" y="572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70"/>
            <p:cNvSpPr/>
            <p:nvPr/>
          </p:nvSpPr>
          <p:spPr>
            <a:xfrm>
              <a:off x="-159647" y="4851944"/>
              <a:ext cx="58601" cy="44616"/>
            </a:xfrm>
            <a:custGeom>
              <a:avLst/>
              <a:gdLst/>
              <a:ahLst/>
              <a:cxnLst/>
              <a:rect l="l" t="t" r="r" b="b"/>
              <a:pathLst>
                <a:path w="1299" h="989" extrusionOk="0">
                  <a:moveTo>
                    <a:pt x="256" y="0"/>
                  </a:moveTo>
                  <a:cubicBezTo>
                    <a:pt x="122" y="0"/>
                    <a:pt x="0" y="11"/>
                    <a:pt x="0" y="11"/>
                  </a:cubicBezTo>
                  <a:lnTo>
                    <a:pt x="179" y="463"/>
                  </a:lnTo>
                  <a:cubicBezTo>
                    <a:pt x="369" y="677"/>
                    <a:pt x="608" y="785"/>
                    <a:pt x="608" y="785"/>
                  </a:cubicBezTo>
                  <a:cubicBezTo>
                    <a:pt x="630" y="917"/>
                    <a:pt x="703" y="988"/>
                    <a:pt x="761" y="988"/>
                  </a:cubicBezTo>
                  <a:cubicBezTo>
                    <a:pt x="766" y="988"/>
                    <a:pt x="770" y="988"/>
                    <a:pt x="774" y="987"/>
                  </a:cubicBezTo>
                  <a:cubicBezTo>
                    <a:pt x="822" y="987"/>
                    <a:pt x="822" y="749"/>
                    <a:pt x="822" y="749"/>
                  </a:cubicBezTo>
                  <a:cubicBezTo>
                    <a:pt x="860" y="835"/>
                    <a:pt x="982" y="921"/>
                    <a:pt x="1036" y="921"/>
                  </a:cubicBezTo>
                  <a:cubicBezTo>
                    <a:pt x="1049" y="921"/>
                    <a:pt x="1058" y="915"/>
                    <a:pt x="1060" y="904"/>
                  </a:cubicBezTo>
                  <a:cubicBezTo>
                    <a:pt x="1084" y="844"/>
                    <a:pt x="1060" y="725"/>
                    <a:pt x="1060" y="725"/>
                  </a:cubicBezTo>
                  <a:lnTo>
                    <a:pt x="1060" y="725"/>
                  </a:lnTo>
                  <a:cubicBezTo>
                    <a:pt x="1060" y="725"/>
                    <a:pt x="1131" y="808"/>
                    <a:pt x="1179" y="808"/>
                  </a:cubicBezTo>
                  <a:cubicBezTo>
                    <a:pt x="1239" y="808"/>
                    <a:pt x="1298" y="761"/>
                    <a:pt x="1262" y="642"/>
                  </a:cubicBezTo>
                  <a:cubicBezTo>
                    <a:pt x="1239" y="523"/>
                    <a:pt x="1179" y="344"/>
                    <a:pt x="1108" y="261"/>
                  </a:cubicBezTo>
                  <a:cubicBezTo>
                    <a:pt x="1024" y="165"/>
                    <a:pt x="989" y="70"/>
                    <a:pt x="834" y="34"/>
                  </a:cubicBezTo>
                  <a:cubicBezTo>
                    <a:pt x="691" y="11"/>
                    <a:pt x="631" y="23"/>
                    <a:pt x="453" y="11"/>
                  </a:cubicBezTo>
                  <a:cubicBezTo>
                    <a:pt x="393" y="3"/>
                    <a:pt x="323" y="0"/>
                    <a:pt x="256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70"/>
            <p:cNvSpPr/>
            <p:nvPr/>
          </p:nvSpPr>
          <p:spPr>
            <a:xfrm>
              <a:off x="-430911" y="4524740"/>
              <a:ext cx="260028" cy="292870"/>
            </a:xfrm>
            <a:custGeom>
              <a:avLst/>
              <a:gdLst/>
              <a:ahLst/>
              <a:cxnLst/>
              <a:rect l="l" t="t" r="r" b="b"/>
              <a:pathLst>
                <a:path w="5764" h="6492" extrusionOk="0">
                  <a:moveTo>
                    <a:pt x="3724" y="0"/>
                  </a:moveTo>
                  <a:cubicBezTo>
                    <a:pt x="3613" y="0"/>
                    <a:pt x="3487" y="18"/>
                    <a:pt x="3346" y="60"/>
                  </a:cubicBezTo>
                  <a:cubicBezTo>
                    <a:pt x="2489" y="310"/>
                    <a:pt x="2751" y="1108"/>
                    <a:pt x="2203" y="1453"/>
                  </a:cubicBezTo>
                  <a:cubicBezTo>
                    <a:pt x="1656" y="1799"/>
                    <a:pt x="822" y="1977"/>
                    <a:pt x="608" y="2930"/>
                  </a:cubicBezTo>
                  <a:cubicBezTo>
                    <a:pt x="406" y="3882"/>
                    <a:pt x="1060" y="3954"/>
                    <a:pt x="608" y="4513"/>
                  </a:cubicBezTo>
                  <a:cubicBezTo>
                    <a:pt x="167" y="5097"/>
                    <a:pt x="1" y="5502"/>
                    <a:pt x="489" y="6097"/>
                  </a:cubicBezTo>
                  <a:cubicBezTo>
                    <a:pt x="731" y="6385"/>
                    <a:pt x="1053" y="6492"/>
                    <a:pt x="1382" y="6492"/>
                  </a:cubicBezTo>
                  <a:cubicBezTo>
                    <a:pt x="1734" y="6492"/>
                    <a:pt x="2093" y="6370"/>
                    <a:pt x="2370" y="6216"/>
                  </a:cubicBezTo>
                  <a:cubicBezTo>
                    <a:pt x="2906" y="5930"/>
                    <a:pt x="5228" y="4835"/>
                    <a:pt x="5228" y="4835"/>
                  </a:cubicBezTo>
                  <a:cubicBezTo>
                    <a:pt x="5228" y="4835"/>
                    <a:pt x="5763" y="4263"/>
                    <a:pt x="5228" y="3656"/>
                  </a:cubicBezTo>
                  <a:cubicBezTo>
                    <a:pt x="4692" y="3049"/>
                    <a:pt x="4835" y="2108"/>
                    <a:pt x="4835" y="2108"/>
                  </a:cubicBezTo>
                  <a:cubicBezTo>
                    <a:pt x="4835" y="2108"/>
                    <a:pt x="5037" y="2084"/>
                    <a:pt x="5109" y="1525"/>
                  </a:cubicBezTo>
                  <a:cubicBezTo>
                    <a:pt x="5151" y="1065"/>
                    <a:pt x="5021" y="452"/>
                    <a:pt x="4650" y="452"/>
                  </a:cubicBezTo>
                  <a:cubicBezTo>
                    <a:pt x="4607" y="452"/>
                    <a:pt x="4562" y="460"/>
                    <a:pt x="4513" y="477"/>
                  </a:cubicBezTo>
                  <a:cubicBezTo>
                    <a:pt x="4513" y="477"/>
                    <a:pt x="4304" y="0"/>
                    <a:pt x="37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70"/>
            <p:cNvSpPr/>
            <p:nvPr/>
          </p:nvSpPr>
          <p:spPr>
            <a:xfrm>
              <a:off x="1619831" y="2504082"/>
              <a:ext cx="366359" cy="207653"/>
            </a:xfrm>
            <a:custGeom>
              <a:avLst/>
              <a:gdLst/>
              <a:ahLst/>
              <a:cxnLst/>
              <a:rect l="l" t="t" r="r" b="b"/>
              <a:pathLst>
                <a:path w="8121" h="4603" extrusionOk="0">
                  <a:moveTo>
                    <a:pt x="1584" y="1"/>
                  </a:moveTo>
                  <a:lnTo>
                    <a:pt x="1287" y="227"/>
                  </a:lnTo>
                  <a:cubicBezTo>
                    <a:pt x="1287" y="227"/>
                    <a:pt x="1" y="286"/>
                    <a:pt x="739" y="1215"/>
                  </a:cubicBezTo>
                  <a:cubicBezTo>
                    <a:pt x="1489" y="2144"/>
                    <a:pt x="4763" y="3572"/>
                    <a:pt x="5573" y="3739"/>
                  </a:cubicBezTo>
                  <a:cubicBezTo>
                    <a:pt x="6394" y="3906"/>
                    <a:pt x="6847" y="4073"/>
                    <a:pt x="6942" y="4073"/>
                  </a:cubicBezTo>
                  <a:cubicBezTo>
                    <a:pt x="6978" y="4192"/>
                    <a:pt x="6990" y="4334"/>
                    <a:pt x="7049" y="4382"/>
                  </a:cubicBezTo>
                  <a:cubicBezTo>
                    <a:pt x="7053" y="4383"/>
                    <a:pt x="7056" y="4384"/>
                    <a:pt x="7059" y="4384"/>
                  </a:cubicBezTo>
                  <a:cubicBezTo>
                    <a:pt x="7110" y="4384"/>
                    <a:pt x="7123" y="4201"/>
                    <a:pt x="7168" y="4156"/>
                  </a:cubicBezTo>
                  <a:cubicBezTo>
                    <a:pt x="7178" y="4144"/>
                    <a:pt x="7193" y="4138"/>
                    <a:pt x="7211" y="4138"/>
                  </a:cubicBezTo>
                  <a:cubicBezTo>
                    <a:pt x="7283" y="4138"/>
                    <a:pt x="7412" y="4223"/>
                    <a:pt x="7526" y="4346"/>
                  </a:cubicBezTo>
                  <a:cubicBezTo>
                    <a:pt x="7651" y="4481"/>
                    <a:pt x="7791" y="4603"/>
                    <a:pt x="7847" y="4603"/>
                  </a:cubicBezTo>
                  <a:cubicBezTo>
                    <a:pt x="7865" y="4603"/>
                    <a:pt x="7874" y="4590"/>
                    <a:pt x="7871" y="4561"/>
                  </a:cubicBezTo>
                  <a:cubicBezTo>
                    <a:pt x="7859" y="4442"/>
                    <a:pt x="7562" y="4049"/>
                    <a:pt x="7561" y="4049"/>
                  </a:cubicBezTo>
                  <a:lnTo>
                    <a:pt x="7561" y="4049"/>
                  </a:lnTo>
                  <a:cubicBezTo>
                    <a:pt x="7561" y="4049"/>
                    <a:pt x="7692" y="4215"/>
                    <a:pt x="7752" y="4275"/>
                  </a:cubicBezTo>
                  <a:cubicBezTo>
                    <a:pt x="7798" y="4321"/>
                    <a:pt x="7896" y="4470"/>
                    <a:pt x="7953" y="4470"/>
                  </a:cubicBezTo>
                  <a:cubicBezTo>
                    <a:pt x="7969" y="4470"/>
                    <a:pt x="7982" y="4458"/>
                    <a:pt x="7990" y="4430"/>
                  </a:cubicBezTo>
                  <a:cubicBezTo>
                    <a:pt x="8002" y="4356"/>
                    <a:pt x="7935" y="4225"/>
                    <a:pt x="7867" y="4115"/>
                  </a:cubicBezTo>
                  <a:lnTo>
                    <a:pt x="7867" y="4115"/>
                  </a:lnTo>
                  <a:cubicBezTo>
                    <a:pt x="7941" y="4217"/>
                    <a:pt x="8025" y="4323"/>
                    <a:pt x="8059" y="4323"/>
                  </a:cubicBezTo>
                  <a:cubicBezTo>
                    <a:pt x="8060" y="4323"/>
                    <a:pt x="8060" y="4323"/>
                    <a:pt x="8061" y="4323"/>
                  </a:cubicBezTo>
                  <a:cubicBezTo>
                    <a:pt x="8121" y="4299"/>
                    <a:pt x="8097" y="4132"/>
                    <a:pt x="7835" y="3799"/>
                  </a:cubicBezTo>
                  <a:cubicBezTo>
                    <a:pt x="7585" y="3477"/>
                    <a:pt x="6859" y="3358"/>
                    <a:pt x="6704" y="3322"/>
                  </a:cubicBezTo>
                  <a:cubicBezTo>
                    <a:pt x="6561" y="3299"/>
                    <a:pt x="5978" y="2965"/>
                    <a:pt x="4299" y="2120"/>
                  </a:cubicBezTo>
                  <a:cubicBezTo>
                    <a:pt x="2620" y="1275"/>
                    <a:pt x="1584" y="1"/>
                    <a:pt x="1584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70"/>
            <p:cNvSpPr/>
            <p:nvPr/>
          </p:nvSpPr>
          <p:spPr>
            <a:xfrm>
              <a:off x="1236326" y="2567466"/>
              <a:ext cx="37669" cy="32797"/>
            </a:xfrm>
            <a:custGeom>
              <a:avLst/>
              <a:gdLst/>
              <a:ahLst/>
              <a:cxnLst/>
              <a:rect l="l" t="t" r="r" b="b"/>
              <a:pathLst>
                <a:path w="835" h="727" extrusionOk="0">
                  <a:moveTo>
                    <a:pt x="1" y="1"/>
                  </a:moveTo>
                  <a:cubicBezTo>
                    <a:pt x="1" y="1"/>
                    <a:pt x="108" y="322"/>
                    <a:pt x="203" y="417"/>
                  </a:cubicBezTo>
                  <a:cubicBezTo>
                    <a:pt x="225" y="430"/>
                    <a:pt x="245" y="435"/>
                    <a:pt x="265" y="435"/>
                  </a:cubicBezTo>
                  <a:cubicBezTo>
                    <a:pt x="298" y="435"/>
                    <a:pt x="328" y="420"/>
                    <a:pt x="358" y="405"/>
                  </a:cubicBezTo>
                  <a:cubicBezTo>
                    <a:pt x="429" y="584"/>
                    <a:pt x="548" y="727"/>
                    <a:pt x="548" y="727"/>
                  </a:cubicBezTo>
                  <a:cubicBezTo>
                    <a:pt x="548" y="727"/>
                    <a:pt x="834" y="620"/>
                    <a:pt x="667" y="524"/>
                  </a:cubicBezTo>
                  <a:cubicBezTo>
                    <a:pt x="501" y="417"/>
                    <a:pt x="417" y="310"/>
                    <a:pt x="417" y="310"/>
                  </a:cubicBezTo>
                  <a:cubicBezTo>
                    <a:pt x="417" y="310"/>
                    <a:pt x="358" y="191"/>
                    <a:pt x="251" y="108"/>
                  </a:cubicBezTo>
                  <a:cubicBezTo>
                    <a:pt x="144" y="1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70"/>
            <p:cNvSpPr/>
            <p:nvPr/>
          </p:nvSpPr>
          <p:spPr>
            <a:xfrm>
              <a:off x="-149451" y="2973528"/>
              <a:ext cx="2344587" cy="2344587"/>
            </a:xfrm>
            <a:custGeom>
              <a:avLst/>
              <a:gdLst/>
              <a:ahLst/>
              <a:cxnLst/>
              <a:rect l="l" t="t" r="r" b="b"/>
              <a:pathLst>
                <a:path w="51972" h="51972" extrusionOk="0">
                  <a:moveTo>
                    <a:pt x="25980" y="1"/>
                  </a:moveTo>
                  <a:cubicBezTo>
                    <a:pt x="11633" y="1"/>
                    <a:pt x="1" y="11633"/>
                    <a:pt x="1" y="25980"/>
                  </a:cubicBezTo>
                  <a:cubicBezTo>
                    <a:pt x="1" y="40339"/>
                    <a:pt x="11633" y="51971"/>
                    <a:pt x="25980" y="51971"/>
                  </a:cubicBezTo>
                  <a:cubicBezTo>
                    <a:pt x="40339" y="51971"/>
                    <a:pt x="51971" y="40339"/>
                    <a:pt x="51971" y="25980"/>
                  </a:cubicBezTo>
                  <a:cubicBezTo>
                    <a:pt x="51971" y="11633"/>
                    <a:pt x="40339" y="1"/>
                    <a:pt x="2598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70"/>
            <p:cNvSpPr/>
            <p:nvPr/>
          </p:nvSpPr>
          <p:spPr>
            <a:xfrm>
              <a:off x="1231499" y="2586143"/>
              <a:ext cx="236931" cy="80977"/>
            </a:xfrm>
            <a:custGeom>
              <a:avLst/>
              <a:gdLst/>
              <a:ahLst/>
              <a:cxnLst/>
              <a:rect l="l" t="t" r="r" b="b"/>
              <a:pathLst>
                <a:path w="5252" h="1795" extrusionOk="0">
                  <a:moveTo>
                    <a:pt x="466" y="1"/>
                  </a:moveTo>
                  <a:cubicBezTo>
                    <a:pt x="284" y="1"/>
                    <a:pt x="267" y="98"/>
                    <a:pt x="155" y="182"/>
                  </a:cubicBezTo>
                  <a:cubicBezTo>
                    <a:pt x="1" y="289"/>
                    <a:pt x="477" y="599"/>
                    <a:pt x="477" y="599"/>
                  </a:cubicBezTo>
                  <a:cubicBezTo>
                    <a:pt x="477" y="599"/>
                    <a:pt x="2322" y="1527"/>
                    <a:pt x="3275" y="1753"/>
                  </a:cubicBezTo>
                  <a:cubicBezTo>
                    <a:pt x="3396" y="1782"/>
                    <a:pt x="3515" y="1795"/>
                    <a:pt x="3629" y="1795"/>
                  </a:cubicBezTo>
                  <a:cubicBezTo>
                    <a:pt x="4409" y="1795"/>
                    <a:pt x="4989" y="1206"/>
                    <a:pt x="4989" y="1206"/>
                  </a:cubicBezTo>
                  <a:cubicBezTo>
                    <a:pt x="4989" y="1206"/>
                    <a:pt x="5251" y="194"/>
                    <a:pt x="4168" y="170"/>
                  </a:cubicBezTo>
                  <a:cubicBezTo>
                    <a:pt x="4168" y="170"/>
                    <a:pt x="3549" y="730"/>
                    <a:pt x="3334" y="730"/>
                  </a:cubicBezTo>
                  <a:cubicBezTo>
                    <a:pt x="3132" y="730"/>
                    <a:pt x="1060" y="99"/>
                    <a:pt x="667" y="27"/>
                  </a:cubicBezTo>
                  <a:cubicBezTo>
                    <a:pt x="583" y="9"/>
                    <a:pt x="518" y="1"/>
                    <a:pt x="46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70"/>
            <p:cNvSpPr/>
            <p:nvPr/>
          </p:nvSpPr>
          <p:spPr>
            <a:xfrm>
              <a:off x="1075183" y="2615286"/>
              <a:ext cx="159067" cy="137548"/>
            </a:xfrm>
            <a:custGeom>
              <a:avLst/>
              <a:gdLst/>
              <a:ahLst/>
              <a:cxnLst/>
              <a:rect l="l" t="t" r="r" b="b"/>
              <a:pathLst>
                <a:path w="3526" h="3049" extrusionOk="0">
                  <a:moveTo>
                    <a:pt x="2680" y="0"/>
                  </a:moveTo>
                  <a:cubicBezTo>
                    <a:pt x="2246" y="107"/>
                    <a:pt x="1734" y="138"/>
                    <a:pt x="1290" y="138"/>
                  </a:cubicBezTo>
                  <a:cubicBezTo>
                    <a:pt x="698" y="138"/>
                    <a:pt x="227" y="84"/>
                    <a:pt x="227" y="84"/>
                  </a:cubicBezTo>
                  <a:lnTo>
                    <a:pt x="227" y="84"/>
                  </a:lnTo>
                  <a:cubicBezTo>
                    <a:pt x="1" y="1548"/>
                    <a:pt x="1084" y="3048"/>
                    <a:pt x="1084" y="3048"/>
                  </a:cubicBezTo>
                  <a:cubicBezTo>
                    <a:pt x="2573" y="2989"/>
                    <a:pt x="3418" y="1917"/>
                    <a:pt x="3418" y="1917"/>
                  </a:cubicBezTo>
                  <a:lnTo>
                    <a:pt x="3525" y="1429"/>
                  </a:lnTo>
                  <a:cubicBezTo>
                    <a:pt x="3299" y="1036"/>
                    <a:pt x="2680" y="0"/>
                    <a:pt x="26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70"/>
            <p:cNvSpPr/>
            <p:nvPr/>
          </p:nvSpPr>
          <p:spPr>
            <a:xfrm>
              <a:off x="1101529" y="2537375"/>
              <a:ext cx="157398" cy="160646"/>
            </a:xfrm>
            <a:custGeom>
              <a:avLst/>
              <a:gdLst/>
              <a:ahLst/>
              <a:cxnLst/>
              <a:rect l="l" t="t" r="r" b="b"/>
              <a:pathLst>
                <a:path w="3489" h="3561" extrusionOk="0">
                  <a:moveTo>
                    <a:pt x="1722" y="1"/>
                  </a:moveTo>
                  <a:cubicBezTo>
                    <a:pt x="1529" y="1"/>
                    <a:pt x="1333" y="28"/>
                    <a:pt x="1143" y="84"/>
                  </a:cubicBezTo>
                  <a:cubicBezTo>
                    <a:pt x="0" y="429"/>
                    <a:pt x="119" y="1965"/>
                    <a:pt x="119" y="1977"/>
                  </a:cubicBezTo>
                  <a:lnTo>
                    <a:pt x="322" y="1965"/>
                  </a:lnTo>
                  <a:cubicBezTo>
                    <a:pt x="310" y="1942"/>
                    <a:pt x="215" y="596"/>
                    <a:pt x="1191" y="298"/>
                  </a:cubicBezTo>
                  <a:cubicBezTo>
                    <a:pt x="1344" y="246"/>
                    <a:pt x="1523" y="217"/>
                    <a:pt x="1709" y="217"/>
                  </a:cubicBezTo>
                  <a:cubicBezTo>
                    <a:pt x="2073" y="217"/>
                    <a:pt x="2463" y="328"/>
                    <a:pt x="2739" y="596"/>
                  </a:cubicBezTo>
                  <a:cubicBezTo>
                    <a:pt x="3096" y="953"/>
                    <a:pt x="3179" y="1489"/>
                    <a:pt x="3001" y="2168"/>
                  </a:cubicBezTo>
                  <a:cubicBezTo>
                    <a:pt x="2834" y="2763"/>
                    <a:pt x="2584" y="3132"/>
                    <a:pt x="2239" y="3287"/>
                  </a:cubicBezTo>
                  <a:cubicBezTo>
                    <a:pt x="2128" y="3336"/>
                    <a:pt x="2017" y="3353"/>
                    <a:pt x="1917" y="3353"/>
                  </a:cubicBezTo>
                  <a:cubicBezTo>
                    <a:pt x="1674" y="3353"/>
                    <a:pt x="1489" y="3251"/>
                    <a:pt x="1489" y="3251"/>
                  </a:cubicBezTo>
                  <a:lnTo>
                    <a:pt x="1381" y="3454"/>
                  </a:lnTo>
                  <a:cubicBezTo>
                    <a:pt x="1393" y="3454"/>
                    <a:pt x="1620" y="3561"/>
                    <a:pt x="1917" y="3561"/>
                  </a:cubicBezTo>
                  <a:cubicBezTo>
                    <a:pt x="2036" y="3561"/>
                    <a:pt x="2179" y="3537"/>
                    <a:pt x="2358" y="3489"/>
                  </a:cubicBezTo>
                  <a:cubicBezTo>
                    <a:pt x="2763" y="3311"/>
                    <a:pt x="3060" y="2894"/>
                    <a:pt x="3239" y="2227"/>
                  </a:cubicBezTo>
                  <a:cubicBezTo>
                    <a:pt x="3489" y="1263"/>
                    <a:pt x="3215" y="727"/>
                    <a:pt x="2917" y="441"/>
                  </a:cubicBezTo>
                  <a:cubicBezTo>
                    <a:pt x="2624" y="156"/>
                    <a:pt x="2182" y="1"/>
                    <a:pt x="17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70"/>
            <p:cNvSpPr/>
            <p:nvPr/>
          </p:nvSpPr>
          <p:spPr>
            <a:xfrm>
              <a:off x="1223243" y="2578428"/>
              <a:ext cx="37849" cy="13398"/>
            </a:xfrm>
            <a:custGeom>
              <a:avLst/>
              <a:gdLst/>
              <a:ahLst/>
              <a:cxnLst/>
              <a:rect l="l" t="t" r="r" b="b"/>
              <a:pathLst>
                <a:path w="839" h="297" extrusionOk="0">
                  <a:moveTo>
                    <a:pt x="220" y="0"/>
                  </a:moveTo>
                  <a:cubicBezTo>
                    <a:pt x="163" y="0"/>
                    <a:pt x="99" y="16"/>
                    <a:pt x="65" y="79"/>
                  </a:cubicBezTo>
                  <a:cubicBezTo>
                    <a:pt x="0" y="207"/>
                    <a:pt x="243" y="297"/>
                    <a:pt x="474" y="297"/>
                  </a:cubicBezTo>
                  <a:cubicBezTo>
                    <a:pt x="500" y="297"/>
                    <a:pt x="527" y="296"/>
                    <a:pt x="553" y="293"/>
                  </a:cubicBezTo>
                  <a:cubicBezTo>
                    <a:pt x="838" y="258"/>
                    <a:pt x="600" y="67"/>
                    <a:pt x="338" y="19"/>
                  </a:cubicBezTo>
                  <a:cubicBezTo>
                    <a:pt x="338" y="19"/>
                    <a:pt x="283" y="0"/>
                    <a:pt x="220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70"/>
            <p:cNvSpPr/>
            <p:nvPr/>
          </p:nvSpPr>
          <p:spPr>
            <a:xfrm>
              <a:off x="1219003" y="2587586"/>
              <a:ext cx="45293" cy="13353"/>
            </a:xfrm>
            <a:custGeom>
              <a:avLst/>
              <a:gdLst/>
              <a:ahLst/>
              <a:cxnLst/>
              <a:rect l="l" t="t" r="r" b="b"/>
              <a:pathLst>
                <a:path w="1004" h="296" extrusionOk="0">
                  <a:moveTo>
                    <a:pt x="304" y="1"/>
                  </a:moveTo>
                  <a:cubicBezTo>
                    <a:pt x="245" y="1"/>
                    <a:pt x="174" y="12"/>
                    <a:pt x="111" y="55"/>
                  </a:cubicBezTo>
                  <a:cubicBezTo>
                    <a:pt x="0" y="154"/>
                    <a:pt x="343" y="295"/>
                    <a:pt x="631" y="295"/>
                  </a:cubicBezTo>
                  <a:cubicBezTo>
                    <a:pt x="652" y="295"/>
                    <a:pt x="674" y="294"/>
                    <a:pt x="694" y="293"/>
                  </a:cubicBezTo>
                  <a:cubicBezTo>
                    <a:pt x="1004" y="269"/>
                    <a:pt x="742" y="55"/>
                    <a:pt x="432" y="19"/>
                  </a:cubicBezTo>
                  <a:cubicBezTo>
                    <a:pt x="432" y="19"/>
                    <a:pt x="377" y="1"/>
                    <a:pt x="3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70"/>
            <p:cNvSpPr/>
            <p:nvPr/>
          </p:nvSpPr>
          <p:spPr>
            <a:xfrm>
              <a:off x="1465951" y="3254673"/>
              <a:ext cx="107187" cy="95007"/>
            </a:xfrm>
            <a:custGeom>
              <a:avLst/>
              <a:gdLst/>
              <a:ahLst/>
              <a:cxnLst/>
              <a:rect l="l" t="t" r="r" b="b"/>
              <a:pathLst>
                <a:path w="2376" h="2106" extrusionOk="0">
                  <a:moveTo>
                    <a:pt x="1635" y="1"/>
                  </a:moveTo>
                  <a:cubicBezTo>
                    <a:pt x="1365" y="1"/>
                    <a:pt x="972" y="134"/>
                    <a:pt x="828" y="543"/>
                  </a:cubicBezTo>
                  <a:cubicBezTo>
                    <a:pt x="828" y="543"/>
                    <a:pt x="757" y="829"/>
                    <a:pt x="566" y="1103"/>
                  </a:cubicBezTo>
                  <a:cubicBezTo>
                    <a:pt x="376" y="1377"/>
                    <a:pt x="54" y="1722"/>
                    <a:pt x="30" y="1865"/>
                  </a:cubicBezTo>
                  <a:cubicBezTo>
                    <a:pt x="1" y="1994"/>
                    <a:pt x="111" y="2106"/>
                    <a:pt x="252" y="2106"/>
                  </a:cubicBezTo>
                  <a:cubicBezTo>
                    <a:pt x="280" y="2106"/>
                    <a:pt x="310" y="2101"/>
                    <a:pt x="340" y="2091"/>
                  </a:cubicBezTo>
                  <a:cubicBezTo>
                    <a:pt x="507" y="2032"/>
                    <a:pt x="1721" y="1484"/>
                    <a:pt x="2007" y="1258"/>
                  </a:cubicBezTo>
                  <a:cubicBezTo>
                    <a:pt x="2293" y="1031"/>
                    <a:pt x="2376" y="960"/>
                    <a:pt x="2364" y="900"/>
                  </a:cubicBezTo>
                  <a:cubicBezTo>
                    <a:pt x="2364" y="853"/>
                    <a:pt x="2007" y="234"/>
                    <a:pt x="1900" y="79"/>
                  </a:cubicBezTo>
                  <a:cubicBezTo>
                    <a:pt x="1869" y="32"/>
                    <a:pt x="1766" y="1"/>
                    <a:pt x="16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70"/>
            <p:cNvSpPr/>
            <p:nvPr/>
          </p:nvSpPr>
          <p:spPr>
            <a:xfrm>
              <a:off x="1220221" y="2594714"/>
              <a:ext cx="40331" cy="14391"/>
            </a:xfrm>
            <a:custGeom>
              <a:avLst/>
              <a:gdLst/>
              <a:ahLst/>
              <a:cxnLst/>
              <a:rect l="l" t="t" r="r" b="b"/>
              <a:pathLst>
                <a:path w="894" h="319" extrusionOk="0">
                  <a:moveTo>
                    <a:pt x="274" y="1"/>
                  </a:moveTo>
                  <a:cubicBezTo>
                    <a:pt x="221" y="1"/>
                    <a:pt x="155" y="16"/>
                    <a:pt x="108" y="75"/>
                  </a:cubicBezTo>
                  <a:cubicBezTo>
                    <a:pt x="0" y="182"/>
                    <a:pt x="289" y="319"/>
                    <a:pt x="539" y="319"/>
                  </a:cubicBezTo>
                  <a:cubicBezTo>
                    <a:pt x="566" y="319"/>
                    <a:pt x="594" y="317"/>
                    <a:pt x="620" y="313"/>
                  </a:cubicBezTo>
                  <a:cubicBezTo>
                    <a:pt x="894" y="301"/>
                    <a:pt x="763" y="51"/>
                    <a:pt x="370" y="16"/>
                  </a:cubicBezTo>
                  <a:cubicBezTo>
                    <a:pt x="370" y="16"/>
                    <a:pt x="328" y="1"/>
                    <a:pt x="27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70"/>
            <p:cNvSpPr/>
            <p:nvPr/>
          </p:nvSpPr>
          <p:spPr>
            <a:xfrm>
              <a:off x="865724" y="2645466"/>
              <a:ext cx="265622" cy="97172"/>
            </a:xfrm>
            <a:custGeom>
              <a:avLst/>
              <a:gdLst/>
              <a:ahLst/>
              <a:cxnLst/>
              <a:rect l="l" t="t" r="r" b="b"/>
              <a:pathLst>
                <a:path w="5888" h="2154" extrusionOk="0">
                  <a:moveTo>
                    <a:pt x="630" y="0"/>
                  </a:moveTo>
                  <a:cubicBezTo>
                    <a:pt x="422" y="0"/>
                    <a:pt x="157" y="36"/>
                    <a:pt x="0" y="248"/>
                  </a:cubicBezTo>
                  <a:cubicBezTo>
                    <a:pt x="0" y="248"/>
                    <a:pt x="24" y="462"/>
                    <a:pt x="250" y="558"/>
                  </a:cubicBezTo>
                  <a:cubicBezTo>
                    <a:pt x="298" y="580"/>
                    <a:pt x="348" y="589"/>
                    <a:pt x="398" y="589"/>
                  </a:cubicBezTo>
                  <a:cubicBezTo>
                    <a:pt x="588" y="589"/>
                    <a:pt x="774" y="462"/>
                    <a:pt x="774" y="462"/>
                  </a:cubicBezTo>
                  <a:lnTo>
                    <a:pt x="5596" y="2153"/>
                  </a:lnTo>
                  <a:cubicBezTo>
                    <a:pt x="5596" y="2153"/>
                    <a:pt x="5596" y="2153"/>
                    <a:pt x="5596" y="2153"/>
                  </a:cubicBezTo>
                  <a:cubicBezTo>
                    <a:pt x="5600" y="2153"/>
                    <a:pt x="5888" y="1317"/>
                    <a:pt x="5013" y="915"/>
                  </a:cubicBezTo>
                  <a:cubicBezTo>
                    <a:pt x="5013" y="915"/>
                    <a:pt x="1012" y="10"/>
                    <a:pt x="881" y="10"/>
                  </a:cubicBezTo>
                  <a:cubicBezTo>
                    <a:pt x="829" y="10"/>
                    <a:pt x="737" y="0"/>
                    <a:pt x="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70"/>
            <p:cNvSpPr/>
            <p:nvPr/>
          </p:nvSpPr>
          <p:spPr>
            <a:xfrm>
              <a:off x="861980" y="2653947"/>
              <a:ext cx="41368" cy="20977"/>
            </a:xfrm>
            <a:custGeom>
              <a:avLst/>
              <a:gdLst/>
              <a:ahLst/>
              <a:cxnLst/>
              <a:rect l="l" t="t" r="r" b="b"/>
              <a:pathLst>
                <a:path w="917" h="465" extrusionOk="0">
                  <a:moveTo>
                    <a:pt x="214" y="120"/>
                  </a:moveTo>
                  <a:cubicBezTo>
                    <a:pt x="345" y="120"/>
                    <a:pt x="560" y="155"/>
                    <a:pt x="750" y="286"/>
                  </a:cubicBezTo>
                  <a:cubicBezTo>
                    <a:pt x="691" y="310"/>
                    <a:pt x="572" y="370"/>
                    <a:pt x="464" y="370"/>
                  </a:cubicBezTo>
                  <a:cubicBezTo>
                    <a:pt x="429" y="370"/>
                    <a:pt x="381" y="358"/>
                    <a:pt x="345" y="346"/>
                  </a:cubicBezTo>
                  <a:cubicBezTo>
                    <a:pt x="226" y="286"/>
                    <a:pt x="167" y="179"/>
                    <a:pt x="143" y="120"/>
                  </a:cubicBezTo>
                  <a:close/>
                  <a:moveTo>
                    <a:pt x="202" y="0"/>
                  </a:moveTo>
                  <a:cubicBezTo>
                    <a:pt x="107" y="0"/>
                    <a:pt x="48" y="12"/>
                    <a:pt x="48" y="12"/>
                  </a:cubicBezTo>
                  <a:lnTo>
                    <a:pt x="0" y="36"/>
                  </a:lnTo>
                  <a:lnTo>
                    <a:pt x="24" y="72"/>
                  </a:lnTo>
                  <a:cubicBezTo>
                    <a:pt x="24" y="96"/>
                    <a:pt x="60" y="310"/>
                    <a:pt x="298" y="429"/>
                  </a:cubicBezTo>
                  <a:cubicBezTo>
                    <a:pt x="345" y="453"/>
                    <a:pt x="405" y="465"/>
                    <a:pt x="464" y="465"/>
                  </a:cubicBezTo>
                  <a:cubicBezTo>
                    <a:pt x="679" y="465"/>
                    <a:pt x="869" y="334"/>
                    <a:pt x="857" y="310"/>
                  </a:cubicBezTo>
                  <a:lnTo>
                    <a:pt x="917" y="274"/>
                  </a:lnTo>
                  <a:lnTo>
                    <a:pt x="869" y="227"/>
                  </a:lnTo>
                  <a:cubicBezTo>
                    <a:pt x="631" y="48"/>
                    <a:pt x="381" y="0"/>
                    <a:pt x="202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70"/>
            <p:cNvSpPr/>
            <p:nvPr/>
          </p:nvSpPr>
          <p:spPr>
            <a:xfrm>
              <a:off x="1713846" y="5014622"/>
              <a:ext cx="379261" cy="63970"/>
            </a:xfrm>
            <a:custGeom>
              <a:avLst/>
              <a:gdLst/>
              <a:ahLst/>
              <a:cxnLst/>
              <a:rect l="l" t="t" r="r" b="b"/>
              <a:pathLst>
                <a:path w="8407" h="1418" extrusionOk="0">
                  <a:moveTo>
                    <a:pt x="1215" y="0"/>
                  </a:moveTo>
                  <a:lnTo>
                    <a:pt x="0" y="1417"/>
                  </a:lnTo>
                  <a:lnTo>
                    <a:pt x="7204" y="1417"/>
                  </a:lnTo>
                  <a:lnTo>
                    <a:pt x="8406" y="0"/>
                  </a:ln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70"/>
            <p:cNvSpPr/>
            <p:nvPr/>
          </p:nvSpPr>
          <p:spPr>
            <a:xfrm>
              <a:off x="736791" y="2656654"/>
              <a:ext cx="172465" cy="281457"/>
            </a:xfrm>
            <a:custGeom>
              <a:avLst/>
              <a:gdLst/>
              <a:ahLst/>
              <a:cxnLst/>
              <a:rect l="l" t="t" r="r" b="b"/>
              <a:pathLst>
                <a:path w="3823" h="6239" extrusionOk="0">
                  <a:moveTo>
                    <a:pt x="3002" y="0"/>
                  </a:moveTo>
                  <a:cubicBezTo>
                    <a:pt x="2952" y="0"/>
                    <a:pt x="2901" y="4"/>
                    <a:pt x="2847" y="12"/>
                  </a:cubicBezTo>
                  <a:cubicBezTo>
                    <a:pt x="2847" y="12"/>
                    <a:pt x="1" y="2846"/>
                    <a:pt x="382" y="6239"/>
                  </a:cubicBezTo>
                  <a:lnTo>
                    <a:pt x="3823" y="6239"/>
                  </a:lnTo>
                  <a:cubicBezTo>
                    <a:pt x="3823" y="6239"/>
                    <a:pt x="2977" y="2048"/>
                    <a:pt x="3632" y="226"/>
                  </a:cubicBezTo>
                  <a:cubicBezTo>
                    <a:pt x="3622" y="226"/>
                    <a:pt x="3395" y="0"/>
                    <a:pt x="3002" y="0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70"/>
            <p:cNvSpPr/>
            <p:nvPr/>
          </p:nvSpPr>
          <p:spPr>
            <a:xfrm>
              <a:off x="1336793" y="2757301"/>
              <a:ext cx="397216" cy="522448"/>
            </a:xfrm>
            <a:custGeom>
              <a:avLst/>
              <a:gdLst/>
              <a:ahLst/>
              <a:cxnLst/>
              <a:rect l="l" t="t" r="r" b="b"/>
              <a:pathLst>
                <a:path w="8805" h="11581" extrusionOk="0">
                  <a:moveTo>
                    <a:pt x="4121" y="1"/>
                  </a:moveTo>
                  <a:cubicBezTo>
                    <a:pt x="3761" y="1"/>
                    <a:pt x="3501" y="33"/>
                    <a:pt x="3417" y="103"/>
                  </a:cubicBezTo>
                  <a:cubicBezTo>
                    <a:pt x="3417" y="103"/>
                    <a:pt x="643" y="2293"/>
                    <a:pt x="322" y="3055"/>
                  </a:cubicBezTo>
                  <a:cubicBezTo>
                    <a:pt x="0" y="3817"/>
                    <a:pt x="1560" y="5437"/>
                    <a:pt x="1560" y="5437"/>
                  </a:cubicBezTo>
                  <a:cubicBezTo>
                    <a:pt x="1560" y="5437"/>
                    <a:pt x="3036" y="10699"/>
                    <a:pt x="3560" y="11580"/>
                  </a:cubicBezTo>
                  <a:cubicBezTo>
                    <a:pt x="3560" y="11580"/>
                    <a:pt x="4406" y="11354"/>
                    <a:pt x="4810" y="11104"/>
                  </a:cubicBezTo>
                  <a:cubicBezTo>
                    <a:pt x="4810" y="11104"/>
                    <a:pt x="4322" y="6341"/>
                    <a:pt x="4084" y="5722"/>
                  </a:cubicBezTo>
                  <a:cubicBezTo>
                    <a:pt x="4084" y="5722"/>
                    <a:pt x="7680" y="2353"/>
                    <a:pt x="8287" y="1353"/>
                  </a:cubicBezTo>
                  <a:cubicBezTo>
                    <a:pt x="8805" y="557"/>
                    <a:pt x="5609" y="1"/>
                    <a:pt x="412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70"/>
            <p:cNvSpPr/>
            <p:nvPr/>
          </p:nvSpPr>
          <p:spPr>
            <a:xfrm>
              <a:off x="1566688" y="3112296"/>
              <a:ext cx="77909" cy="116661"/>
            </a:xfrm>
            <a:custGeom>
              <a:avLst/>
              <a:gdLst/>
              <a:ahLst/>
              <a:cxnLst/>
              <a:rect l="l" t="t" r="r" b="b"/>
              <a:pathLst>
                <a:path w="1727" h="2586" extrusionOk="0">
                  <a:moveTo>
                    <a:pt x="840" y="1"/>
                  </a:moveTo>
                  <a:cubicBezTo>
                    <a:pt x="607" y="1"/>
                    <a:pt x="83" y="336"/>
                    <a:pt x="167" y="901"/>
                  </a:cubicBezTo>
                  <a:cubicBezTo>
                    <a:pt x="167" y="901"/>
                    <a:pt x="226" y="1187"/>
                    <a:pt x="179" y="1520"/>
                  </a:cubicBezTo>
                  <a:cubicBezTo>
                    <a:pt x="119" y="1854"/>
                    <a:pt x="0" y="2294"/>
                    <a:pt x="48" y="2449"/>
                  </a:cubicBezTo>
                  <a:cubicBezTo>
                    <a:pt x="62" y="2534"/>
                    <a:pt x="148" y="2585"/>
                    <a:pt x="240" y="2585"/>
                  </a:cubicBezTo>
                  <a:cubicBezTo>
                    <a:pt x="303" y="2585"/>
                    <a:pt x="369" y="2562"/>
                    <a:pt x="417" y="2509"/>
                  </a:cubicBezTo>
                  <a:cubicBezTo>
                    <a:pt x="536" y="2378"/>
                    <a:pt x="1381" y="1342"/>
                    <a:pt x="1536" y="1020"/>
                  </a:cubicBezTo>
                  <a:cubicBezTo>
                    <a:pt x="1691" y="687"/>
                    <a:pt x="1726" y="592"/>
                    <a:pt x="1691" y="544"/>
                  </a:cubicBezTo>
                  <a:cubicBezTo>
                    <a:pt x="1667" y="497"/>
                    <a:pt x="1084" y="116"/>
                    <a:pt x="917" y="20"/>
                  </a:cubicBezTo>
                  <a:cubicBezTo>
                    <a:pt x="898" y="7"/>
                    <a:pt x="872" y="1"/>
                    <a:pt x="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70"/>
            <p:cNvSpPr/>
            <p:nvPr/>
          </p:nvSpPr>
          <p:spPr>
            <a:xfrm>
              <a:off x="1403921" y="2860746"/>
              <a:ext cx="95639" cy="141834"/>
            </a:xfrm>
            <a:custGeom>
              <a:avLst/>
              <a:gdLst/>
              <a:ahLst/>
              <a:cxnLst/>
              <a:rect l="l" t="t" r="r" b="b"/>
              <a:pathLst>
                <a:path w="2120" h="3144" extrusionOk="0">
                  <a:moveTo>
                    <a:pt x="2048" y="0"/>
                  </a:moveTo>
                  <a:cubicBezTo>
                    <a:pt x="1953" y="72"/>
                    <a:pt x="0" y="1965"/>
                    <a:pt x="36" y="3144"/>
                  </a:cubicBezTo>
                  <a:lnTo>
                    <a:pt x="143" y="3144"/>
                  </a:lnTo>
                  <a:cubicBezTo>
                    <a:pt x="108" y="2013"/>
                    <a:pt x="2108" y="96"/>
                    <a:pt x="2120" y="72"/>
                  </a:cubicBezTo>
                  <a:lnTo>
                    <a:pt x="20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70"/>
            <p:cNvSpPr/>
            <p:nvPr/>
          </p:nvSpPr>
          <p:spPr>
            <a:xfrm>
              <a:off x="1417364" y="2975829"/>
              <a:ext cx="188029" cy="178239"/>
            </a:xfrm>
            <a:custGeom>
              <a:avLst/>
              <a:gdLst/>
              <a:ahLst/>
              <a:cxnLst/>
              <a:rect l="l" t="t" r="r" b="b"/>
              <a:pathLst>
                <a:path w="4168" h="3951" extrusionOk="0">
                  <a:moveTo>
                    <a:pt x="2054" y="1"/>
                  </a:moveTo>
                  <a:cubicBezTo>
                    <a:pt x="1313" y="1"/>
                    <a:pt x="0" y="843"/>
                    <a:pt x="0" y="843"/>
                  </a:cubicBezTo>
                  <a:lnTo>
                    <a:pt x="3429" y="3950"/>
                  </a:lnTo>
                  <a:cubicBezTo>
                    <a:pt x="3429" y="3950"/>
                    <a:pt x="3917" y="3438"/>
                    <a:pt x="4167" y="3033"/>
                  </a:cubicBezTo>
                  <a:cubicBezTo>
                    <a:pt x="4167" y="3033"/>
                    <a:pt x="2917" y="605"/>
                    <a:pt x="2417" y="116"/>
                  </a:cubicBezTo>
                  <a:cubicBezTo>
                    <a:pt x="2329" y="35"/>
                    <a:pt x="2203" y="1"/>
                    <a:pt x="20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70"/>
            <p:cNvSpPr/>
            <p:nvPr/>
          </p:nvSpPr>
          <p:spPr>
            <a:xfrm>
              <a:off x="1825004" y="4982321"/>
              <a:ext cx="118240" cy="64421"/>
            </a:xfrm>
            <a:custGeom>
              <a:avLst/>
              <a:gdLst/>
              <a:ahLst/>
              <a:cxnLst/>
              <a:rect l="l" t="t" r="r" b="b"/>
              <a:pathLst>
                <a:path w="2621" h="1428" extrusionOk="0">
                  <a:moveTo>
                    <a:pt x="1938" y="0"/>
                  </a:moveTo>
                  <a:cubicBezTo>
                    <a:pt x="1748" y="0"/>
                    <a:pt x="1543" y="63"/>
                    <a:pt x="1370" y="240"/>
                  </a:cubicBezTo>
                  <a:cubicBezTo>
                    <a:pt x="1370" y="240"/>
                    <a:pt x="1180" y="466"/>
                    <a:pt x="894" y="633"/>
                  </a:cubicBezTo>
                  <a:cubicBezTo>
                    <a:pt x="596" y="788"/>
                    <a:pt x="180" y="966"/>
                    <a:pt x="96" y="1085"/>
                  </a:cubicBezTo>
                  <a:cubicBezTo>
                    <a:pt x="1" y="1204"/>
                    <a:pt x="108" y="1407"/>
                    <a:pt x="275" y="1419"/>
                  </a:cubicBezTo>
                  <a:cubicBezTo>
                    <a:pt x="342" y="1423"/>
                    <a:pt x="575" y="1428"/>
                    <a:pt x="857" y="1428"/>
                  </a:cubicBezTo>
                  <a:cubicBezTo>
                    <a:pt x="1320" y="1428"/>
                    <a:pt x="1917" y="1416"/>
                    <a:pt x="2132" y="1371"/>
                  </a:cubicBezTo>
                  <a:cubicBezTo>
                    <a:pt x="2489" y="1300"/>
                    <a:pt x="2597" y="1252"/>
                    <a:pt x="2608" y="1204"/>
                  </a:cubicBezTo>
                  <a:cubicBezTo>
                    <a:pt x="2620" y="1169"/>
                    <a:pt x="2561" y="454"/>
                    <a:pt x="2537" y="276"/>
                  </a:cubicBezTo>
                  <a:cubicBezTo>
                    <a:pt x="2515" y="165"/>
                    <a:pt x="2247" y="0"/>
                    <a:pt x="19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70"/>
            <p:cNvSpPr/>
            <p:nvPr/>
          </p:nvSpPr>
          <p:spPr>
            <a:xfrm>
              <a:off x="726596" y="2734519"/>
              <a:ext cx="107458" cy="231021"/>
            </a:xfrm>
            <a:custGeom>
              <a:avLst/>
              <a:gdLst/>
              <a:ahLst/>
              <a:cxnLst/>
              <a:rect l="l" t="t" r="r" b="b"/>
              <a:pathLst>
                <a:path w="2382" h="5121" extrusionOk="0">
                  <a:moveTo>
                    <a:pt x="167" y="0"/>
                  </a:moveTo>
                  <a:lnTo>
                    <a:pt x="1" y="131"/>
                  </a:lnTo>
                  <a:cubicBezTo>
                    <a:pt x="1" y="131"/>
                    <a:pt x="60" y="215"/>
                    <a:pt x="155" y="334"/>
                  </a:cubicBezTo>
                  <a:cubicBezTo>
                    <a:pt x="239" y="453"/>
                    <a:pt x="394" y="608"/>
                    <a:pt x="525" y="834"/>
                  </a:cubicBezTo>
                  <a:cubicBezTo>
                    <a:pt x="834" y="1251"/>
                    <a:pt x="1179" y="1858"/>
                    <a:pt x="1465" y="2489"/>
                  </a:cubicBezTo>
                  <a:cubicBezTo>
                    <a:pt x="1739" y="3108"/>
                    <a:pt x="1953" y="3787"/>
                    <a:pt x="2060" y="4287"/>
                  </a:cubicBezTo>
                  <a:cubicBezTo>
                    <a:pt x="2120" y="4537"/>
                    <a:pt x="2144" y="4751"/>
                    <a:pt x="2156" y="4894"/>
                  </a:cubicBezTo>
                  <a:cubicBezTo>
                    <a:pt x="2180" y="5049"/>
                    <a:pt x="2180" y="5120"/>
                    <a:pt x="2180" y="5120"/>
                  </a:cubicBezTo>
                  <a:lnTo>
                    <a:pt x="2382" y="5120"/>
                  </a:lnTo>
                  <a:cubicBezTo>
                    <a:pt x="2382" y="5120"/>
                    <a:pt x="2370" y="5013"/>
                    <a:pt x="2358" y="4882"/>
                  </a:cubicBezTo>
                  <a:cubicBezTo>
                    <a:pt x="2334" y="4715"/>
                    <a:pt x="2311" y="4501"/>
                    <a:pt x="2251" y="4239"/>
                  </a:cubicBezTo>
                  <a:cubicBezTo>
                    <a:pt x="2144" y="3727"/>
                    <a:pt x="1941" y="3036"/>
                    <a:pt x="1644" y="2394"/>
                  </a:cubicBezTo>
                  <a:cubicBezTo>
                    <a:pt x="1346" y="1763"/>
                    <a:pt x="1001" y="1143"/>
                    <a:pt x="691" y="715"/>
                  </a:cubicBezTo>
                  <a:cubicBezTo>
                    <a:pt x="548" y="489"/>
                    <a:pt x="406" y="310"/>
                    <a:pt x="310" y="191"/>
                  </a:cubicBezTo>
                  <a:cubicBezTo>
                    <a:pt x="227" y="72"/>
                    <a:pt x="167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70"/>
            <p:cNvSpPr/>
            <p:nvPr/>
          </p:nvSpPr>
          <p:spPr>
            <a:xfrm>
              <a:off x="668039" y="2674925"/>
              <a:ext cx="72045" cy="65819"/>
            </a:xfrm>
            <a:custGeom>
              <a:avLst/>
              <a:gdLst/>
              <a:ahLst/>
              <a:cxnLst/>
              <a:rect l="l" t="t" r="r" b="b"/>
              <a:pathLst>
                <a:path w="1597" h="1459" extrusionOk="0">
                  <a:moveTo>
                    <a:pt x="665" y="1"/>
                  </a:moveTo>
                  <a:cubicBezTo>
                    <a:pt x="504" y="1"/>
                    <a:pt x="353" y="59"/>
                    <a:pt x="239" y="178"/>
                  </a:cubicBezTo>
                  <a:cubicBezTo>
                    <a:pt x="1" y="428"/>
                    <a:pt x="37" y="893"/>
                    <a:pt x="322" y="1179"/>
                  </a:cubicBezTo>
                  <a:cubicBezTo>
                    <a:pt x="478" y="1362"/>
                    <a:pt x="701" y="1458"/>
                    <a:pt x="913" y="1458"/>
                  </a:cubicBezTo>
                  <a:cubicBezTo>
                    <a:pt x="1059" y="1458"/>
                    <a:pt x="1199" y="1413"/>
                    <a:pt x="1311" y="1321"/>
                  </a:cubicBezTo>
                  <a:cubicBezTo>
                    <a:pt x="1596" y="1083"/>
                    <a:pt x="1596" y="619"/>
                    <a:pt x="1287" y="286"/>
                  </a:cubicBezTo>
                  <a:cubicBezTo>
                    <a:pt x="1099" y="98"/>
                    <a:pt x="873" y="1"/>
                    <a:pt x="665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70"/>
            <p:cNvSpPr/>
            <p:nvPr/>
          </p:nvSpPr>
          <p:spPr>
            <a:xfrm>
              <a:off x="672370" y="2678128"/>
              <a:ext cx="74706" cy="70917"/>
            </a:xfrm>
            <a:custGeom>
              <a:avLst/>
              <a:gdLst/>
              <a:ahLst/>
              <a:cxnLst/>
              <a:rect l="l" t="t" r="r" b="b"/>
              <a:pathLst>
                <a:path w="1656" h="1572" extrusionOk="0">
                  <a:moveTo>
                    <a:pt x="1393" y="0"/>
                  </a:moveTo>
                  <a:cubicBezTo>
                    <a:pt x="1394" y="1"/>
                    <a:pt x="1394" y="2"/>
                    <a:pt x="1394" y="2"/>
                  </a:cubicBezTo>
                  <a:lnTo>
                    <a:pt x="1394" y="2"/>
                  </a:lnTo>
                  <a:cubicBezTo>
                    <a:pt x="1395" y="1"/>
                    <a:pt x="1395" y="0"/>
                    <a:pt x="1393" y="0"/>
                  </a:cubicBezTo>
                  <a:close/>
                  <a:moveTo>
                    <a:pt x="1394" y="2"/>
                  </a:moveTo>
                  <a:cubicBezTo>
                    <a:pt x="1387" y="27"/>
                    <a:pt x="1139" y="261"/>
                    <a:pt x="1072" y="643"/>
                  </a:cubicBezTo>
                  <a:cubicBezTo>
                    <a:pt x="1072" y="643"/>
                    <a:pt x="1000" y="584"/>
                    <a:pt x="881" y="524"/>
                  </a:cubicBezTo>
                  <a:cubicBezTo>
                    <a:pt x="762" y="465"/>
                    <a:pt x="607" y="417"/>
                    <a:pt x="476" y="417"/>
                  </a:cubicBezTo>
                  <a:cubicBezTo>
                    <a:pt x="465" y="548"/>
                    <a:pt x="524" y="703"/>
                    <a:pt x="560" y="810"/>
                  </a:cubicBezTo>
                  <a:cubicBezTo>
                    <a:pt x="607" y="929"/>
                    <a:pt x="655" y="1000"/>
                    <a:pt x="655" y="1000"/>
                  </a:cubicBezTo>
                  <a:cubicBezTo>
                    <a:pt x="250" y="1048"/>
                    <a:pt x="0" y="1310"/>
                    <a:pt x="0" y="1310"/>
                  </a:cubicBezTo>
                  <a:cubicBezTo>
                    <a:pt x="283" y="1508"/>
                    <a:pt x="567" y="1572"/>
                    <a:pt x="790" y="1572"/>
                  </a:cubicBezTo>
                  <a:cubicBezTo>
                    <a:pt x="849" y="1572"/>
                    <a:pt x="903" y="1567"/>
                    <a:pt x="953" y="1560"/>
                  </a:cubicBezTo>
                  <a:cubicBezTo>
                    <a:pt x="1203" y="1536"/>
                    <a:pt x="1369" y="1441"/>
                    <a:pt x="1369" y="1441"/>
                  </a:cubicBezTo>
                  <a:cubicBezTo>
                    <a:pt x="1369" y="1441"/>
                    <a:pt x="1500" y="1310"/>
                    <a:pt x="1572" y="1060"/>
                  </a:cubicBezTo>
                  <a:cubicBezTo>
                    <a:pt x="1655" y="810"/>
                    <a:pt x="1655" y="442"/>
                    <a:pt x="1394" y="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70"/>
            <p:cNvSpPr/>
            <p:nvPr/>
          </p:nvSpPr>
          <p:spPr>
            <a:xfrm>
              <a:off x="2044704" y="4831283"/>
              <a:ext cx="88691" cy="111022"/>
            </a:xfrm>
            <a:custGeom>
              <a:avLst/>
              <a:gdLst/>
              <a:ahLst/>
              <a:cxnLst/>
              <a:rect l="l" t="t" r="r" b="b"/>
              <a:pathLst>
                <a:path w="1966" h="2461" extrusionOk="0">
                  <a:moveTo>
                    <a:pt x="1174" y="0"/>
                  </a:moveTo>
                  <a:cubicBezTo>
                    <a:pt x="922" y="0"/>
                    <a:pt x="370" y="252"/>
                    <a:pt x="370" y="802"/>
                  </a:cubicBezTo>
                  <a:cubicBezTo>
                    <a:pt x="370" y="802"/>
                    <a:pt x="382" y="1100"/>
                    <a:pt x="274" y="1421"/>
                  </a:cubicBezTo>
                  <a:cubicBezTo>
                    <a:pt x="179" y="1731"/>
                    <a:pt x="1" y="2147"/>
                    <a:pt x="13" y="2290"/>
                  </a:cubicBezTo>
                  <a:cubicBezTo>
                    <a:pt x="21" y="2394"/>
                    <a:pt x="120" y="2461"/>
                    <a:pt x="224" y="2461"/>
                  </a:cubicBezTo>
                  <a:cubicBezTo>
                    <a:pt x="275" y="2461"/>
                    <a:pt x="327" y="2445"/>
                    <a:pt x="370" y="2409"/>
                  </a:cubicBezTo>
                  <a:cubicBezTo>
                    <a:pt x="525" y="2314"/>
                    <a:pt x="1501" y="1397"/>
                    <a:pt x="1715" y="1100"/>
                  </a:cubicBezTo>
                  <a:cubicBezTo>
                    <a:pt x="1918" y="802"/>
                    <a:pt x="1965" y="707"/>
                    <a:pt x="1953" y="659"/>
                  </a:cubicBezTo>
                  <a:cubicBezTo>
                    <a:pt x="1929" y="612"/>
                    <a:pt x="1394" y="135"/>
                    <a:pt x="1263" y="16"/>
                  </a:cubicBezTo>
                  <a:cubicBezTo>
                    <a:pt x="1241" y="6"/>
                    <a:pt x="1211" y="0"/>
                    <a:pt x="11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70"/>
            <p:cNvSpPr/>
            <p:nvPr/>
          </p:nvSpPr>
          <p:spPr>
            <a:xfrm>
              <a:off x="578896" y="2795647"/>
              <a:ext cx="260525" cy="204856"/>
            </a:xfrm>
            <a:custGeom>
              <a:avLst/>
              <a:gdLst/>
              <a:ahLst/>
              <a:cxnLst/>
              <a:rect l="l" t="t" r="r" b="b"/>
              <a:pathLst>
                <a:path w="5775" h="4541" extrusionOk="0">
                  <a:moveTo>
                    <a:pt x="729" y="0"/>
                  </a:moveTo>
                  <a:cubicBezTo>
                    <a:pt x="279" y="0"/>
                    <a:pt x="0" y="62"/>
                    <a:pt x="0" y="62"/>
                  </a:cubicBezTo>
                  <a:cubicBezTo>
                    <a:pt x="0" y="62"/>
                    <a:pt x="72" y="2086"/>
                    <a:pt x="1977" y="3563"/>
                  </a:cubicBezTo>
                  <a:cubicBezTo>
                    <a:pt x="3017" y="4361"/>
                    <a:pt x="4025" y="4541"/>
                    <a:pt x="4722" y="4541"/>
                  </a:cubicBezTo>
                  <a:cubicBezTo>
                    <a:pt x="5294" y="4541"/>
                    <a:pt x="5656" y="4420"/>
                    <a:pt x="5656" y="4420"/>
                  </a:cubicBezTo>
                  <a:cubicBezTo>
                    <a:pt x="5656" y="4420"/>
                    <a:pt x="5775" y="2551"/>
                    <a:pt x="3882" y="1086"/>
                  </a:cubicBezTo>
                  <a:cubicBezTo>
                    <a:pt x="2692" y="172"/>
                    <a:pt x="1475" y="0"/>
                    <a:pt x="729" y="0"/>
                  </a:cubicBezTo>
                  <a:close/>
                </a:path>
              </a:pathLst>
            </a:custGeom>
            <a:solidFill>
              <a:srgbClr val="91B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70"/>
            <p:cNvSpPr/>
            <p:nvPr/>
          </p:nvSpPr>
          <p:spPr>
            <a:xfrm>
              <a:off x="613272" y="2824204"/>
              <a:ext cx="221863" cy="172465"/>
            </a:xfrm>
            <a:custGeom>
              <a:avLst/>
              <a:gdLst/>
              <a:ahLst/>
              <a:cxnLst/>
              <a:rect l="l" t="t" r="r" b="b"/>
              <a:pathLst>
                <a:path w="4918" h="3823" extrusionOk="0">
                  <a:moveTo>
                    <a:pt x="60" y="1"/>
                  </a:moveTo>
                  <a:lnTo>
                    <a:pt x="0" y="84"/>
                  </a:lnTo>
                  <a:lnTo>
                    <a:pt x="4858" y="3823"/>
                  </a:lnTo>
                  <a:lnTo>
                    <a:pt x="4918" y="3739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70"/>
            <p:cNvSpPr/>
            <p:nvPr/>
          </p:nvSpPr>
          <p:spPr>
            <a:xfrm>
              <a:off x="641197" y="2884926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31"/>
                  </a:lnTo>
                  <a:lnTo>
                    <a:pt x="1156" y="95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70"/>
            <p:cNvSpPr/>
            <p:nvPr/>
          </p:nvSpPr>
          <p:spPr>
            <a:xfrm>
              <a:off x="663753" y="2823121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96" y="1"/>
                  </a:moveTo>
                  <a:lnTo>
                    <a:pt x="1" y="25"/>
                  </a:lnTo>
                  <a:lnTo>
                    <a:pt x="251" y="1144"/>
                  </a:lnTo>
                  <a:lnTo>
                    <a:pt x="358" y="1120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70"/>
            <p:cNvSpPr/>
            <p:nvPr/>
          </p:nvSpPr>
          <p:spPr>
            <a:xfrm>
              <a:off x="697588" y="2927874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1"/>
                  </a:moveTo>
                  <a:lnTo>
                    <a:pt x="1" y="36"/>
                  </a:lnTo>
                  <a:lnTo>
                    <a:pt x="1" y="132"/>
                  </a:lnTo>
                  <a:lnTo>
                    <a:pt x="1156" y="96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70"/>
            <p:cNvSpPr/>
            <p:nvPr/>
          </p:nvSpPr>
          <p:spPr>
            <a:xfrm>
              <a:off x="720145" y="2866655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108" y="0"/>
                  </a:moveTo>
                  <a:lnTo>
                    <a:pt x="1" y="24"/>
                  </a:lnTo>
                  <a:lnTo>
                    <a:pt x="263" y="1143"/>
                  </a:lnTo>
                  <a:lnTo>
                    <a:pt x="358" y="112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70"/>
            <p:cNvSpPr/>
            <p:nvPr/>
          </p:nvSpPr>
          <p:spPr>
            <a:xfrm>
              <a:off x="753979" y="2971408"/>
              <a:ext cx="52150" cy="6451"/>
            </a:xfrm>
            <a:custGeom>
              <a:avLst/>
              <a:gdLst/>
              <a:ahLst/>
              <a:cxnLst/>
              <a:rect l="l" t="t" r="r" b="b"/>
              <a:pathLst>
                <a:path w="1156" h="143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43"/>
                  </a:lnTo>
                  <a:lnTo>
                    <a:pt x="1156" y="107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70"/>
            <p:cNvSpPr/>
            <p:nvPr/>
          </p:nvSpPr>
          <p:spPr>
            <a:xfrm>
              <a:off x="776536" y="2910144"/>
              <a:ext cx="16195" cy="51609"/>
            </a:xfrm>
            <a:custGeom>
              <a:avLst/>
              <a:gdLst/>
              <a:ahLst/>
              <a:cxnLst/>
              <a:rect l="l" t="t" r="r" b="b"/>
              <a:pathLst>
                <a:path w="359" h="1144" extrusionOk="0">
                  <a:moveTo>
                    <a:pt x="108" y="1"/>
                  </a:moveTo>
                  <a:lnTo>
                    <a:pt x="1" y="25"/>
                  </a:lnTo>
                  <a:lnTo>
                    <a:pt x="263" y="1144"/>
                  </a:lnTo>
                  <a:lnTo>
                    <a:pt x="358" y="1120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70"/>
            <p:cNvSpPr/>
            <p:nvPr/>
          </p:nvSpPr>
          <p:spPr>
            <a:xfrm>
              <a:off x="796430" y="2796279"/>
              <a:ext cx="193397" cy="203683"/>
            </a:xfrm>
            <a:custGeom>
              <a:avLst/>
              <a:gdLst/>
              <a:ahLst/>
              <a:cxnLst/>
              <a:rect l="l" t="t" r="r" b="b"/>
              <a:pathLst>
                <a:path w="4287" h="4515" extrusionOk="0">
                  <a:moveTo>
                    <a:pt x="3941" y="1"/>
                  </a:moveTo>
                  <a:cubicBezTo>
                    <a:pt x="3941" y="1"/>
                    <a:pt x="2322" y="60"/>
                    <a:pt x="1167" y="1584"/>
                  </a:cubicBezTo>
                  <a:cubicBezTo>
                    <a:pt x="1" y="3084"/>
                    <a:pt x="477" y="4513"/>
                    <a:pt x="477" y="4513"/>
                  </a:cubicBezTo>
                  <a:cubicBezTo>
                    <a:pt x="477" y="4513"/>
                    <a:pt x="499" y="4515"/>
                    <a:pt x="541" y="4515"/>
                  </a:cubicBezTo>
                  <a:cubicBezTo>
                    <a:pt x="839" y="4515"/>
                    <a:pt x="2109" y="4432"/>
                    <a:pt x="3132" y="3096"/>
                  </a:cubicBezTo>
                  <a:cubicBezTo>
                    <a:pt x="4287" y="1596"/>
                    <a:pt x="3941" y="1"/>
                    <a:pt x="3941" y="1"/>
                  </a:cubicBezTo>
                  <a:close/>
                </a:path>
              </a:pathLst>
            </a:custGeom>
            <a:solidFill>
              <a:srgbClr val="BCE1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70"/>
            <p:cNvSpPr/>
            <p:nvPr/>
          </p:nvSpPr>
          <p:spPr>
            <a:xfrm>
              <a:off x="-87151" y="2326833"/>
              <a:ext cx="577440" cy="860521"/>
            </a:xfrm>
            <a:custGeom>
              <a:avLst/>
              <a:gdLst/>
              <a:ahLst/>
              <a:cxnLst/>
              <a:rect l="l" t="t" r="r" b="b"/>
              <a:pathLst>
                <a:path w="12800" h="19075" extrusionOk="0">
                  <a:moveTo>
                    <a:pt x="1310" y="1"/>
                  </a:moveTo>
                  <a:cubicBezTo>
                    <a:pt x="1060" y="346"/>
                    <a:pt x="775" y="894"/>
                    <a:pt x="537" y="1644"/>
                  </a:cubicBezTo>
                  <a:cubicBezTo>
                    <a:pt x="417" y="2013"/>
                    <a:pt x="310" y="2429"/>
                    <a:pt x="227" y="2870"/>
                  </a:cubicBezTo>
                  <a:cubicBezTo>
                    <a:pt x="132" y="3322"/>
                    <a:pt x="72" y="3834"/>
                    <a:pt x="25" y="4334"/>
                  </a:cubicBezTo>
                  <a:cubicBezTo>
                    <a:pt x="25" y="4334"/>
                    <a:pt x="477" y="4513"/>
                    <a:pt x="941" y="4704"/>
                  </a:cubicBezTo>
                  <a:lnTo>
                    <a:pt x="1834" y="5061"/>
                  </a:lnTo>
                  <a:cubicBezTo>
                    <a:pt x="1834" y="5061"/>
                    <a:pt x="1370" y="5073"/>
                    <a:pt x="918" y="5096"/>
                  </a:cubicBezTo>
                  <a:cubicBezTo>
                    <a:pt x="465" y="5108"/>
                    <a:pt x="13" y="5120"/>
                    <a:pt x="13" y="5120"/>
                  </a:cubicBezTo>
                  <a:cubicBezTo>
                    <a:pt x="1" y="7299"/>
                    <a:pt x="525" y="9883"/>
                    <a:pt x="1953" y="12300"/>
                  </a:cubicBezTo>
                  <a:cubicBezTo>
                    <a:pt x="2203" y="12740"/>
                    <a:pt x="2489" y="13145"/>
                    <a:pt x="2763" y="13550"/>
                  </a:cubicBezTo>
                  <a:cubicBezTo>
                    <a:pt x="3049" y="13931"/>
                    <a:pt x="3334" y="14312"/>
                    <a:pt x="3644" y="14645"/>
                  </a:cubicBezTo>
                  <a:cubicBezTo>
                    <a:pt x="3644" y="14645"/>
                    <a:pt x="4287" y="14610"/>
                    <a:pt x="4930" y="14574"/>
                  </a:cubicBezTo>
                  <a:cubicBezTo>
                    <a:pt x="5561" y="14526"/>
                    <a:pt x="6192" y="14490"/>
                    <a:pt x="6192" y="14490"/>
                  </a:cubicBezTo>
                  <a:lnTo>
                    <a:pt x="6192" y="14490"/>
                  </a:lnTo>
                  <a:lnTo>
                    <a:pt x="4585" y="15645"/>
                  </a:lnTo>
                  <a:cubicBezTo>
                    <a:pt x="5882" y="16907"/>
                    <a:pt x="7192" y="17777"/>
                    <a:pt x="8157" y="18312"/>
                  </a:cubicBezTo>
                  <a:cubicBezTo>
                    <a:pt x="8645" y="18574"/>
                    <a:pt x="9049" y="18777"/>
                    <a:pt x="9335" y="18896"/>
                  </a:cubicBezTo>
                  <a:cubicBezTo>
                    <a:pt x="9609" y="19015"/>
                    <a:pt x="9776" y="19074"/>
                    <a:pt x="9776" y="19074"/>
                  </a:cubicBezTo>
                  <a:lnTo>
                    <a:pt x="11288" y="18027"/>
                  </a:lnTo>
                  <a:lnTo>
                    <a:pt x="12788" y="16991"/>
                  </a:lnTo>
                  <a:cubicBezTo>
                    <a:pt x="12788" y="16991"/>
                    <a:pt x="12800" y="16896"/>
                    <a:pt x="12800" y="16705"/>
                  </a:cubicBezTo>
                  <a:cubicBezTo>
                    <a:pt x="12800" y="16526"/>
                    <a:pt x="12800" y="16241"/>
                    <a:pt x="12788" y="15895"/>
                  </a:cubicBezTo>
                  <a:cubicBezTo>
                    <a:pt x="12752" y="15217"/>
                    <a:pt x="12657" y="14252"/>
                    <a:pt x="12431" y="13121"/>
                  </a:cubicBezTo>
                  <a:lnTo>
                    <a:pt x="11133" y="13931"/>
                  </a:lnTo>
                  <a:lnTo>
                    <a:pt x="11133" y="13931"/>
                  </a:lnTo>
                  <a:lnTo>
                    <a:pt x="12205" y="12228"/>
                  </a:lnTo>
                  <a:cubicBezTo>
                    <a:pt x="11847" y="10764"/>
                    <a:pt x="11264" y="9097"/>
                    <a:pt x="10323" y="7430"/>
                  </a:cubicBezTo>
                  <a:cubicBezTo>
                    <a:pt x="9573" y="6108"/>
                    <a:pt x="8692" y="4989"/>
                    <a:pt x="7752" y="4061"/>
                  </a:cubicBezTo>
                  <a:lnTo>
                    <a:pt x="6311" y="5073"/>
                  </a:lnTo>
                  <a:cubicBezTo>
                    <a:pt x="6311" y="5073"/>
                    <a:pt x="6502" y="4656"/>
                    <a:pt x="6692" y="4263"/>
                  </a:cubicBezTo>
                  <a:cubicBezTo>
                    <a:pt x="6906" y="3858"/>
                    <a:pt x="7097" y="3453"/>
                    <a:pt x="7097" y="3453"/>
                  </a:cubicBezTo>
                  <a:cubicBezTo>
                    <a:pt x="5966" y="2453"/>
                    <a:pt x="4823" y="1679"/>
                    <a:pt x="3799" y="1108"/>
                  </a:cubicBezTo>
                  <a:cubicBezTo>
                    <a:pt x="3275" y="822"/>
                    <a:pt x="2811" y="584"/>
                    <a:pt x="2394" y="393"/>
                  </a:cubicBezTo>
                  <a:cubicBezTo>
                    <a:pt x="1977" y="191"/>
                    <a:pt x="1608" y="72"/>
                    <a:pt x="1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70"/>
            <p:cNvSpPr/>
            <p:nvPr/>
          </p:nvSpPr>
          <p:spPr>
            <a:xfrm>
              <a:off x="287783" y="2541706"/>
              <a:ext cx="288991" cy="606989"/>
            </a:xfrm>
            <a:custGeom>
              <a:avLst/>
              <a:gdLst/>
              <a:ahLst/>
              <a:cxnLst/>
              <a:rect l="l" t="t" r="r" b="b"/>
              <a:pathLst>
                <a:path w="6406" h="13455" extrusionOk="0">
                  <a:moveTo>
                    <a:pt x="3275" y="0"/>
                  </a:moveTo>
                  <a:cubicBezTo>
                    <a:pt x="2798" y="250"/>
                    <a:pt x="1989" y="988"/>
                    <a:pt x="1322" y="2143"/>
                  </a:cubicBezTo>
                  <a:cubicBezTo>
                    <a:pt x="1322" y="2143"/>
                    <a:pt x="1524" y="2381"/>
                    <a:pt x="1739" y="2608"/>
                  </a:cubicBezTo>
                  <a:cubicBezTo>
                    <a:pt x="1941" y="2834"/>
                    <a:pt x="2155" y="3072"/>
                    <a:pt x="2155" y="3072"/>
                  </a:cubicBezTo>
                  <a:lnTo>
                    <a:pt x="1620" y="2834"/>
                  </a:lnTo>
                  <a:lnTo>
                    <a:pt x="1084" y="2596"/>
                  </a:lnTo>
                  <a:cubicBezTo>
                    <a:pt x="441" y="3846"/>
                    <a:pt x="0" y="5465"/>
                    <a:pt x="119" y="7263"/>
                  </a:cubicBezTo>
                  <a:cubicBezTo>
                    <a:pt x="155" y="7918"/>
                    <a:pt x="262" y="8525"/>
                    <a:pt x="393" y="9096"/>
                  </a:cubicBezTo>
                  <a:lnTo>
                    <a:pt x="1905" y="9751"/>
                  </a:lnTo>
                  <a:lnTo>
                    <a:pt x="631" y="9966"/>
                  </a:lnTo>
                  <a:cubicBezTo>
                    <a:pt x="1012" y="11073"/>
                    <a:pt x="1500" y="11942"/>
                    <a:pt x="1905" y="12537"/>
                  </a:cubicBezTo>
                  <a:cubicBezTo>
                    <a:pt x="2096" y="12835"/>
                    <a:pt x="2274" y="13061"/>
                    <a:pt x="2405" y="13216"/>
                  </a:cubicBezTo>
                  <a:cubicBezTo>
                    <a:pt x="2524" y="13371"/>
                    <a:pt x="2608" y="13454"/>
                    <a:pt x="2608" y="13454"/>
                  </a:cubicBezTo>
                  <a:lnTo>
                    <a:pt x="3775" y="13311"/>
                  </a:lnTo>
                  <a:lnTo>
                    <a:pt x="4929" y="13156"/>
                  </a:lnTo>
                  <a:cubicBezTo>
                    <a:pt x="4929" y="13156"/>
                    <a:pt x="5072" y="12942"/>
                    <a:pt x="5251" y="12537"/>
                  </a:cubicBezTo>
                  <a:cubicBezTo>
                    <a:pt x="5430" y="12133"/>
                    <a:pt x="5668" y="11549"/>
                    <a:pt x="5858" y="10835"/>
                  </a:cubicBezTo>
                  <a:lnTo>
                    <a:pt x="5858" y="10835"/>
                  </a:lnTo>
                  <a:lnTo>
                    <a:pt x="4918" y="10918"/>
                  </a:lnTo>
                  <a:lnTo>
                    <a:pt x="6037" y="10239"/>
                  </a:lnTo>
                  <a:cubicBezTo>
                    <a:pt x="6263" y="9287"/>
                    <a:pt x="6406" y="8168"/>
                    <a:pt x="6370" y="6918"/>
                  </a:cubicBezTo>
                  <a:cubicBezTo>
                    <a:pt x="6323" y="5941"/>
                    <a:pt x="6120" y="5036"/>
                    <a:pt x="5858" y="4215"/>
                  </a:cubicBezTo>
                  <a:lnTo>
                    <a:pt x="4727" y="4382"/>
                  </a:lnTo>
                  <a:cubicBezTo>
                    <a:pt x="4727" y="4382"/>
                    <a:pt x="4965" y="4203"/>
                    <a:pt x="5191" y="4024"/>
                  </a:cubicBezTo>
                  <a:cubicBezTo>
                    <a:pt x="5430" y="3846"/>
                    <a:pt x="5656" y="3667"/>
                    <a:pt x="5656" y="3667"/>
                  </a:cubicBezTo>
                  <a:cubicBezTo>
                    <a:pt x="5299" y="2750"/>
                    <a:pt x="4846" y="1965"/>
                    <a:pt x="4418" y="1345"/>
                  </a:cubicBezTo>
                  <a:cubicBezTo>
                    <a:pt x="3989" y="714"/>
                    <a:pt x="3584" y="238"/>
                    <a:pt x="32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70"/>
            <p:cNvSpPr/>
            <p:nvPr/>
          </p:nvSpPr>
          <p:spPr>
            <a:xfrm>
              <a:off x="1938373" y="2710248"/>
              <a:ext cx="407185" cy="802055"/>
            </a:xfrm>
            <a:custGeom>
              <a:avLst/>
              <a:gdLst/>
              <a:ahLst/>
              <a:cxnLst/>
              <a:rect l="l" t="t" r="r" b="b"/>
              <a:pathLst>
                <a:path w="9026" h="17779" extrusionOk="0">
                  <a:moveTo>
                    <a:pt x="4637" y="1"/>
                  </a:moveTo>
                  <a:cubicBezTo>
                    <a:pt x="2561" y="1"/>
                    <a:pt x="1306" y="3393"/>
                    <a:pt x="1512" y="7861"/>
                  </a:cubicBezTo>
                  <a:cubicBezTo>
                    <a:pt x="1727" y="12504"/>
                    <a:pt x="0" y="17279"/>
                    <a:pt x="0" y="17279"/>
                  </a:cubicBezTo>
                  <a:lnTo>
                    <a:pt x="572" y="17779"/>
                  </a:lnTo>
                  <a:cubicBezTo>
                    <a:pt x="9025" y="8682"/>
                    <a:pt x="7084" y="288"/>
                    <a:pt x="4870" y="15"/>
                  </a:cubicBezTo>
                  <a:cubicBezTo>
                    <a:pt x="4791" y="5"/>
                    <a:pt x="4714" y="1"/>
                    <a:pt x="46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70"/>
            <p:cNvSpPr/>
            <p:nvPr/>
          </p:nvSpPr>
          <p:spPr>
            <a:xfrm>
              <a:off x="1964132" y="3002536"/>
              <a:ext cx="155819" cy="479140"/>
            </a:xfrm>
            <a:custGeom>
              <a:avLst/>
              <a:gdLst/>
              <a:ahLst/>
              <a:cxnLst/>
              <a:rect l="l" t="t" r="r" b="b"/>
              <a:pathLst>
                <a:path w="3454" h="10621" extrusionOk="0">
                  <a:moveTo>
                    <a:pt x="3239" y="1"/>
                  </a:moveTo>
                  <a:cubicBezTo>
                    <a:pt x="3120" y="5489"/>
                    <a:pt x="25" y="10478"/>
                    <a:pt x="1" y="10526"/>
                  </a:cubicBezTo>
                  <a:lnTo>
                    <a:pt x="179" y="10621"/>
                  </a:lnTo>
                  <a:cubicBezTo>
                    <a:pt x="203" y="10585"/>
                    <a:pt x="3334" y="5549"/>
                    <a:pt x="34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70"/>
            <p:cNvSpPr/>
            <p:nvPr/>
          </p:nvSpPr>
          <p:spPr>
            <a:xfrm>
              <a:off x="1938373" y="3251875"/>
              <a:ext cx="543606" cy="263683"/>
            </a:xfrm>
            <a:custGeom>
              <a:avLst/>
              <a:gdLst/>
              <a:ahLst/>
              <a:cxnLst/>
              <a:rect l="l" t="t" r="r" b="b"/>
              <a:pathLst>
                <a:path w="12050" h="5845" extrusionOk="0">
                  <a:moveTo>
                    <a:pt x="9375" y="1"/>
                  </a:moveTo>
                  <a:cubicBezTo>
                    <a:pt x="7096" y="1"/>
                    <a:pt x="3456" y="1297"/>
                    <a:pt x="0" y="5499"/>
                  </a:cubicBezTo>
                  <a:lnTo>
                    <a:pt x="393" y="5844"/>
                  </a:lnTo>
                  <a:cubicBezTo>
                    <a:pt x="393" y="5844"/>
                    <a:pt x="3477" y="4237"/>
                    <a:pt x="6644" y="3951"/>
                  </a:cubicBezTo>
                  <a:cubicBezTo>
                    <a:pt x="9811" y="3665"/>
                    <a:pt x="12049" y="2439"/>
                    <a:pt x="11656" y="951"/>
                  </a:cubicBezTo>
                  <a:cubicBezTo>
                    <a:pt x="11515" y="414"/>
                    <a:pt x="10662" y="1"/>
                    <a:pt x="9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70"/>
            <p:cNvSpPr/>
            <p:nvPr/>
          </p:nvSpPr>
          <p:spPr>
            <a:xfrm>
              <a:off x="1957140" y="3345756"/>
              <a:ext cx="313757" cy="152074"/>
            </a:xfrm>
            <a:custGeom>
              <a:avLst/>
              <a:gdLst/>
              <a:ahLst/>
              <a:cxnLst/>
              <a:rect l="l" t="t" r="r" b="b"/>
              <a:pathLst>
                <a:path w="6955" h="3371" extrusionOk="0">
                  <a:moveTo>
                    <a:pt x="6930" y="1"/>
                  </a:moveTo>
                  <a:cubicBezTo>
                    <a:pt x="3156" y="596"/>
                    <a:pt x="37" y="3180"/>
                    <a:pt x="1" y="3215"/>
                  </a:cubicBezTo>
                  <a:lnTo>
                    <a:pt x="132" y="3370"/>
                  </a:lnTo>
                  <a:cubicBezTo>
                    <a:pt x="168" y="3346"/>
                    <a:pt x="3263" y="798"/>
                    <a:pt x="6954" y="203"/>
                  </a:cubicBezTo>
                  <a:lnTo>
                    <a:pt x="69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70"/>
            <p:cNvSpPr/>
            <p:nvPr/>
          </p:nvSpPr>
          <p:spPr>
            <a:xfrm>
              <a:off x="2115080" y="3472523"/>
              <a:ext cx="470568" cy="302840"/>
            </a:xfrm>
            <a:custGeom>
              <a:avLst/>
              <a:gdLst/>
              <a:ahLst/>
              <a:cxnLst/>
              <a:rect l="l" t="t" r="r" b="b"/>
              <a:pathLst>
                <a:path w="10431" h="6713" extrusionOk="0">
                  <a:moveTo>
                    <a:pt x="7779" y="1"/>
                  </a:moveTo>
                  <a:cubicBezTo>
                    <a:pt x="7575" y="1"/>
                    <a:pt x="7368" y="4"/>
                    <a:pt x="7156" y="12"/>
                  </a:cubicBezTo>
                  <a:cubicBezTo>
                    <a:pt x="5930" y="60"/>
                    <a:pt x="4572" y="298"/>
                    <a:pt x="3144" y="917"/>
                  </a:cubicBezTo>
                  <a:cubicBezTo>
                    <a:pt x="1727" y="1548"/>
                    <a:pt x="953" y="2679"/>
                    <a:pt x="524" y="3680"/>
                  </a:cubicBezTo>
                  <a:cubicBezTo>
                    <a:pt x="96" y="4668"/>
                    <a:pt x="0" y="5501"/>
                    <a:pt x="0" y="5501"/>
                  </a:cubicBezTo>
                  <a:cubicBezTo>
                    <a:pt x="0" y="5501"/>
                    <a:pt x="655" y="6061"/>
                    <a:pt x="1691" y="6418"/>
                  </a:cubicBezTo>
                  <a:cubicBezTo>
                    <a:pt x="2190" y="6588"/>
                    <a:pt x="2777" y="6712"/>
                    <a:pt x="3418" y="6712"/>
                  </a:cubicBezTo>
                  <a:cubicBezTo>
                    <a:pt x="4124" y="6712"/>
                    <a:pt x="4893" y="6562"/>
                    <a:pt x="5680" y="6156"/>
                  </a:cubicBezTo>
                  <a:cubicBezTo>
                    <a:pt x="7168" y="5382"/>
                    <a:pt x="8263" y="4311"/>
                    <a:pt x="9013" y="3227"/>
                  </a:cubicBezTo>
                  <a:cubicBezTo>
                    <a:pt x="9775" y="2144"/>
                    <a:pt x="10192" y="1024"/>
                    <a:pt x="10430" y="167"/>
                  </a:cubicBezTo>
                  <a:cubicBezTo>
                    <a:pt x="9679" y="88"/>
                    <a:pt x="8779" y="1"/>
                    <a:pt x="77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70"/>
            <p:cNvSpPr/>
            <p:nvPr/>
          </p:nvSpPr>
          <p:spPr>
            <a:xfrm>
              <a:off x="2114539" y="3525712"/>
              <a:ext cx="396990" cy="196600"/>
            </a:xfrm>
            <a:custGeom>
              <a:avLst/>
              <a:gdLst/>
              <a:ahLst/>
              <a:cxnLst/>
              <a:rect l="l" t="t" r="r" b="b"/>
              <a:pathLst>
                <a:path w="8800" h="4358" extrusionOk="0">
                  <a:moveTo>
                    <a:pt x="8763" y="0"/>
                  </a:moveTo>
                  <a:cubicBezTo>
                    <a:pt x="8763" y="0"/>
                    <a:pt x="8632" y="72"/>
                    <a:pt x="8406" y="203"/>
                  </a:cubicBezTo>
                  <a:cubicBezTo>
                    <a:pt x="8168" y="334"/>
                    <a:pt x="7847" y="536"/>
                    <a:pt x="7442" y="750"/>
                  </a:cubicBezTo>
                  <a:cubicBezTo>
                    <a:pt x="6656" y="1203"/>
                    <a:pt x="5561" y="1762"/>
                    <a:pt x="4465" y="2298"/>
                  </a:cubicBezTo>
                  <a:cubicBezTo>
                    <a:pt x="3358" y="2834"/>
                    <a:pt x="2251" y="3346"/>
                    <a:pt x="1405" y="3703"/>
                  </a:cubicBezTo>
                  <a:cubicBezTo>
                    <a:pt x="560" y="4072"/>
                    <a:pt x="0" y="4298"/>
                    <a:pt x="0" y="4298"/>
                  </a:cubicBezTo>
                  <a:lnTo>
                    <a:pt x="24" y="4358"/>
                  </a:lnTo>
                  <a:cubicBezTo>
                    <a:pt x="24" y="4358"/>
                    <a:pt x="596" y="4132"/>
                    <a:pt x="1429" y="3763"/>
                  </a:cubicBezTo>
                  <a:cubicBezTo>
                    <a:pt x="2263" y="3394"/>
                    <a:pt x="3382" y="2893"/>
                    <a:pt x="4477" y="2358"/>
                  </a:cubicBezTo>
                  <a:cubicBezTo>
                    <a:pt x="5573" y="1822"/>
                    <a:pt x="6668" y="1262"/>
                    <a:pt x="7466" y="810"/>
                  </a:cubicBezTo>
                  <a:cubicBezTo>
                    <a:pt x="7870" y="596"/>
                    <a:pt x="8216" y="393"/>
                    <a:pt x="8442" y="262"/>
                  </a:cubicBezTo>
                  <a:cubicBezTo>
                    <a:pt x="8656" y="131"/>
                    <a:pt x="8799" y="60"/>
                    <a:pt x="8799" y="60"/>
                  </a:cubicBezTo>
                  <a:lnTo>
                    <a:pt x="87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70"/>
            <p:cNvSpPr/>
            <p:nvPr/>
          </p:nvSpPr>
          <p:spPr>
            <a:xfrm>
              <a:off x="2387923" y="3516554"/>
              <a:ext cx="25308" cy="77954"/>
            </a:xfrm>
            <a:custGeom>
              <a:avLst/>
              <a:gdLst/>
              <a:ahLst/>
              <a:cxnLst/>
              <a:rect l="l" t="t" r="r" b="b"/>
              <a:pathLst>
                <a:path w="561" h="1728" extrusionOk="0">
                  <a:moveTo>
                    <a:pt x="501" y="1"/>
                  </a:moveTo>
                  <a:cubicBezTo>
                    <a:pt x="215" y="537"/>
                    <a:pt x="84" y="953"/>
                    <a:pt x="36" y="1251"/>
                  </a:cubicBezTo>
                  <a:cubicBezTo>
                    <a:pt x="1" y="1549"/>
                    <a:pt x="25" y="1715"/>
                    <a:pt x="25" y="1727"/>
                  </a:cubicBezTo>
                  <a:lnTo>
                    <a:pt x="84" y="1715"/>
                  </a:lnTo>
                  <a:cubicBezTo>
                    <a:pt x="84" y="1715"/>
                    <a:pt x="72" y="1668"/>
                    <a:pt x="72" y="1596"/>
                  </a:cubicBezTo>
                  <a:cubicBezTo>
                    <a:pt x="72" y="1513"/>
                    <a:pt x="72" y="1406"/>
                    <a:pt x="96" y="1251"/>
                  </a:cubicBezTo>
                  <a:cubicBezTo>
                    <a:pt x="144" y="953"/>
                    <a:pt x="275" y="537"/>
                    <a:pt x="560" y="37"/>
                  </a:cubicBezTo>
                  <a:lnTo>
                    <a:pt x="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70"/>
            <p:cNvSpPr/>
            <p:nvPr/>
          </p:nvSpPr>
          <p:spPr>
            <a:xfrm>
              <a:off x="2318088" y="3629381"/>
              <a:ext cx="90857" cy="33879"/>
            </a:xfrm>
            <a:custGeom>
              <a:avLst/>
              <a:gdLst/>
              <a:ahLst/>
              <a:cxnLst/>
              <a:rect l="l" t="t" r="r" b="b"/>
              <a:pathLst>
                <a:path w="2014" h="751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48"/>
                    <a:pt x="144" y="203"/>
                    <a:pt x="453" y="357"/>
                  </a:cubicBezTo>
                  <a:cubicBezTo>
                    <a:pt x="787" y="524"/>
                    <a:pt x="1275" y="703"/>
                    <a:pt x="2013" y="750"/>
                  </a:cubicBezTo>
                  <a:lnTo>
                    <a:pt x="2013" y="691"/>
                  </a:lnTo>
                  <a:cubicBezTo>
                    <a:pt x="1287" y="643"/>
                    <a:pt x="799" y="465"/>
                    <a:pt x="489" y="298"/>
                  </a:cubicBezTo>
                  <a:cubicBezTo>
                    <a:pt x="322" y="226"/>
                    <a:pt x="215" y="155"/>
                    <a:pt x="144" y="95"/>
                  </a:cubicBezTo>
                  <a:cubicBezTo>
                    <a:pt x="72" y="48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70"/>
            <p:cNvSpPr/>
            <p:nvPr/>
          </p:nvSpPr>
          <p:spPr>
            <a:xfrm>
              <a:off x="2184915" y="3690058"/>
              <a:ext cx="103172" cy="41955"/>
            </a:xfrm>
            <a:custGeom>
              <a:avLst/>
              <a:gdLst/>
              <a:ahLst/>
              <a:cxnLst/>
              <a:rect l="l" t="t" r="r" b="b"/>
              <a:pathLst>
                <a:path w="2287" h="930" extrusionOk="0">
                  <a:moveTo>
                    <a:pt x="48" y="1"/>
                  </a:moveTo>
                  <a:lnTo>
                    <a:pt x="0" y="48"/>
                  </a:lnTo>
                  <a:cubicBezTo>
                    <a:pt x="12" y="60"/>
                    <a:pt x="167" y="239"/>
                    <a:pt x="524" y="429"/>
                  </a:cubicBezTo>
                  <a:cubicBezTo>
                    <a:pt x="881" y="620"/>
                    <a:pt x="1441" y="846"/>
                    <a:pt x="2274" y="929"/>
                  </a:cubicBezTo>
                  <a:lnTo>
                    <a:pt x="2286" y="870"/>
                  </a:lnTo>
                  <a:cubicBezTo>
                    <a:pt x="1453" y="786"/>
                    <a:pt x="905" y="560"/>
                    <a:pt x="548" y="370"/>
                  </a:cubicBezTo>
                  <a:cubicBezTo>
                    <a:pt x="369" y="286"/>
                    <a:pt x="238" y="191"/>
                    <a:pt x="167" y="120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70"/>
            <p:cNvSpPr/>
            <p:nvPr/>
          </p:nvSpPr>
          <p:spPr>
            <a:xfrm>
              <a:off x="2240765" y="3551471"/>
              <a:ext cx="41955" cy="114450"/>
            </a:xfrm>
            <a:custGeom>
              <a:avLst/>
              <a:gdLst/>
              <a:ahLst/>
              <a:cxnLst/>
              <a:rect l="l" t="t" r="r" b="b"/>
              <a:pathLst>
                <a:path w="930" h="2537" extrusionOk="0">
                  <a:moveTo>
                    <a:pt x="870" y="1"/>
                  </a:moveTo>
                  <a:cubicBezTo>
                    <a:pt x="393" y="763"/>
                    <a:pt x="179" y="1394"/>
                    <a:pt x="84" y="1822"/>
                  </a:cubicBezTo>
                  <a:cubicBezTo>
                    <a:pt x="0" y="2263"/>
                    <a:pt x="24" y="2525"/>
                    <a:pt x="24" y="2537"/>
                  </a:cubicBezTo>
                  <a:lnTo>
                    <a:pt x="96" y="2525"/>
                  </a:lnTo>
                  <a:lnTo>
                    <a:pt x="96" y="2346"/>
                  </a:lnTo>
                  <a:cubicBezTo>
                    <a:pt x="96" y="2227"/>
                    <a:pt x="119" y="2061"/>
                    <a:pt x="155" y="1834"/>
                  </a:cubicBezTo>
                  <a:cubicBezTo>
                    <a:pt x="250" y="1406"/>
                    <a:pt x="453" y="775"/>
                    <a:pt x="929" y="36"/>
                  </a:cubicBezTo>
                  <a:lnTo>
                    <a:pt x="8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70"/>
            <p:cNvSpPr/>
            <p:nvPr/>
          </p:nvSpPr>
          <p:spPr>
            <a:xfrm>
              <a:off x="2438946" y="3567080"/>
              <a:ext cx="54857" cy="18271"/>
            </a:xfrm>
            <a:custGeom>
              <a:avLst/>
              <a:gdLst/>
              <a:ahLst/>
              <a:cxnLst/>
              <a:rect l="l" t="t" r="r" b="b"/>
              <a:pathLst>
                <a:path w="1216" h="405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60"/>
                    <a:pt x="84" y="131"/>
                    <a:pt x="275" y="202"/>
                  </a:cubicBezTo>
                  <a:cubicBezTo>
                    <a:pt x="465" y="298"/>
                    <a:pt x="763" y="381"/>
                    <a:pt x="1215" y="405"/>
                  </a:cubicBezTo>
                  <a:lnTo>
                    <a:pt x="1215" y="345"/>
                  </a:lnTo>
                  <a:cubicBezTo>
                    <a:pt x="799" y="345"/>
                    <a:pt x="501" y="250"/>
                    <a:pt x="310" y="167"/>
                  </a:cubicBezTo>
                  <a:cubicBezTo>
                    <a:pt x="132" y="95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70"/>
            <p:cNvSpPr/>
            <p:nvPr/>
          </p:nvSpPr>
          <p:spPr>
            <a:xfrm>
              <a:off x="2094148" y="3724344"/>
              <a:ext cx="372268" cy="287186"/>
            </a:xfrm>
            <a:custGeom>
              <a:avLst/>
              <a:gdLst/>
              <a:ahLst/>
              <a:cxnLst/>
              <a:rect l="l" t="t" r="r" b="b"/>
              <a:pathLst>
                <a:path w="8252" h="6366" extrusionOk="0">
                  <a:moveTo>
                    <a:pt x="2487" y="1"/>
                  </a:moveTo>
                  <a:cubicBezTo>
                    <a:pt x="1342" y="1"/>
                    <a:pt x="464" y="395"/>
                    <a:pt x="464" y="395"/>
                  </a:cubicBezTo>
                  <a:cubicBezTo>
                    <a:pt x="464" y="395"/>
                    <a:pt x="0" y="3193"/>
                    <a:pt x="2191" y="4777"/>
                  </a:cubicBezTo>
                  <a:cubicBezTo>
                    <a:pt x="4011" y="6096"/>
                    <a:pt x="5938" y="6365"/>
                    <a:pt x="7398" y="6365"/>
                  </a:cubicBezTo>
                  <a:cubicBezTo>
                    <a:pt x="7705" y="6365"/>
                    <a:pt x="7991" y="6353"/>
                    <a:pt x="8251" y="6337"/>
                  </a:cubicBezTo>
                  <a:cubicBezTo>
                    <a:pt x="7906" y="4848"/>
                    <a:pt x="7239" y="2586"/>
                    <a:pt x="5144" y="907"/>
                  </a:cubicBezTo>
                  <a:cubicBezTo>
                    <a:pt x="4272" y="205"/>
                    <a:pt x="3310" y="1"/>
                    <a:pt x="2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70"/>
            <p:cNvSpPr/>
            <p:nvPr/>
          </p:nvSpPr>
          <p:spPr>
            <a:xfrm>
              <a:off x="2114539" y="3741623"/>
              <a:ext cx="293321" cy="225111"/>
            </a:xfrm>
            <a:custGeom>
              <a:avLst/>
              <a:gdLst/>
              <a:ahLst/>
              <a:cxnLst/>
              <a:rect l="l" t="t" r="r" b="b"/>
              <a:pathLst>
                <a:path w="6502" h="4990" extrusionOk="0">
                  <a:moveTo>
                    <a:pt x="24" y="1"/>
                  </a:moveTo>
                  <a:lnTo>
                    <a:pt x="0" y="36"/>
                  </a:lnTo>
                  <a:lnTo>
                    <a:pt x="6466" y="4989"/>
                  </a:lnTo>
                  <a:lnTo>
                    <a:pt x="6501" y="4942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70"/>
            <p:cNvSpPr/>
            <p:nvPr/>
          </p:nvSpPr>
          <p:spPr>
            <a:xfrm>
              <a:off x="2315426" y="3883097"/>
              <a:ext cx="67173" cy="13804"/>
            </a:xfrm>
            <a:custGeom>
              <a:avLst/>
              <a:gdLst/>
              <a:ahLst/>
              <a:cxnLst/>
              <a:rect l="l" t="t" r="r" b="b"/>
              <a:pathLst>
                <a:path w="1489" h="306" extrusionOk="0">
                  <a:moveTo>
                    <a:pt x="1093" y="1"/>
                  </a:moveTo>
                  <a:cubicBezTo>
                    <a:pt x="781" y="1"/>
                    <a:pt x="541" y="40"/>
                    <a:pt x="369" y="91"/>
                  </a:cubicBezTo>
                  <a:cubicBezTo>
                    <a:pt x="119" y="163"/>
                    <a:pt x="12" y="258"/>
                    <a:pt x="0" y="258"/>
                  </a:cubicBezTo>
                  <a:lnTo>
                    <a:pt x="36" y="305"/>
                  </a:lnTo>
                  <a:lnTo>
                    <a:pt x="131" y="258"/>
                  </a:lnTo>
                  <a:cubicBezTo>
                    <a:pt x="191" y="222"/>
                    <a:pt x="274" y="186"/>
                    <a:pt x="393" y="151"/>
                  </a:cubicBezTo>
                  <a:cubicBezTo>
                    <a:pt x="565" y="99"/>
                    <a:pt x="798" y="60"/>
                    <a:pt x="1103" y="60"/>
                  </a:cubicBezTo>
                  <a:cubicBezTo>
                    <a:pt x="1221" y="60"/>
                    <a:pt x="1349" y="66"/>
                    <a:pt x="1489" y="79"/>
                  </a:cubicBezTo>
                  <a:lnTo>
                    <a:pt x="1489" y="20"/>
                  </a:lnTo>
                  <a:cubicBezTo>
                    <a:pt x="1346" y="6"/>
                    <a:pt x="1214" y="1"/>
                    <a:pt x="10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70"/>
            <p:cNvSpPr/>
            <p:nvPr/>
          </p:nvSpPr>
          <p:spPr>
            <a:xfrm>
              <a:off x="2258494" y="3854405"/>
              <a:ext cx="14526" cy="80075"/>
            </a:xfrm>
            <a:custGeom>
              <a:avLst/>
              <a:gdLst/>
              <a:ahLst/>
              <a:cxnLst/>
              <a:rect l="l" t="t" r="r" b="b"/>
              <a:pathLst>
                <a:path w="322" h="1775" extrusionOk="0">
                  <a:moveTo>
                    <a:pt x="72" y="1"/>
                  </a:moveTo>
                  <a:cubicBezTo>
                    <a:pt x="72" y="13"/>
                    <a:pt x="0" y="179"/>
                    <a:pt x="0" y="477"/>
                  </a:cubicBezTo>
                  <a:cubicBezTo>
                    <a:pt x="0" y="775"/>
                    <a:pt x="48" y="1203"/>
                    <a:pt x="274" y="1775"/>
                  </a:cubicBezTo>
                  <a:lnTo>
                    <a:pt x="322" y="1763"/>
                  </a:lnTo>
                  <a:cubicBezTo>
                    <a:pt x="96" y="1203"/>
                    <a:pt x="48" y="775"/>
                    <a:pt x="48" y="477"/>
                  </a:cubicBezTo>
                  <a:cubicBezTo>
                    <a:pt x="48" y="334"/>
                    <a:pt x="60" y="215"/>
                    <a:pt x="84" y="132"/>
                  </a:cubicBezTo>
                  <a:cubicBezTo>
                    <a:pt x="96" y="60"/>
                    <a:pt x="107" y="13"/>
                    <a:pt x="107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70"/>
            <p:cNvSpPr/>
            <p:nvPr/>
          </p:nvSpPr>
          <p:spPr>
            <a:xfrm>
              <a:off x="2161276" y="3781367"/>
              <a:ext cx="16150" cy="91353"/>
            </a:xfrm>
            <a:custGeom>
              <a:avLst/>
              <a:gdLst/>
              <a:ahLst/>
              <a:cxnLst/>
              <a:rect l="l" t="t" r="r" b="b"/>
              <a:pathLst>
                <a:path w="358" h="2025" extrusionOk="0">
                  <a:moveTo>
                    <a:pt x="72" y="1"/>
                  </a:moveTo>
                  <a:cubicBezTo>
                    <a:pt x="72" y="1"/>
                    <a:pt x="24" y="191"/>
                    <a:pt x="0" y="536"/>
                  </a:cubicBezTo>
                  <a:cubicBezTo>
                    <a:pt x="0" y="882"/>
                    <a:pt x="60" y="1382"/>
                    <a:pt x="310" y="2025"/>
                  </a:cubicBezTo>
                  <a:lnTo>
                    <a:pt x="357" y="2013"/>
                  </a:lnTo>
                  <a:cubicBezTo>
                    <a:pt x="119" y="1370"/>
                    <a:pt x="60" y="882"/>
                    <a:pt x="60" y="536"/>
                  </a:cubicBezTo>
                  <a:cubicBezTo>
                    <a:pt x="60" y="358"/>
                    <a:pt x="72" y="239"/>
                    <a:pt x="96" y="144"/>
                  </a:cubicBezTo>
                  <a:cubicBezTo>
                    <a:pt x="107" y="60"/>
                    <a:pt x="119" y="13"/>
                    <a:pt x="119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70"/>
            <p:cNvSpPr/>
            <p:nvPr/>
          </p:nvSpPr>
          <p:spPr>
            <a:xfrm>
              <a:off x="2206930" y="3795397"/>
              <a:ext cx="99383" cy="18767"/>
            </a:xfrm>
            <a:custGeom>
              <a:avLst/>
              <a:gdLst/>
              <a:ahLst/>
              <a:cxnLst/>
              <a:rect l="l" t="t" r="r" b="b"/>
              <a:pathLst>
                <a:path w="2203" h="416" extrusionOk="0">
                  <a:moveTo>
                    <a:pt x="1611" y="1"/>
                  </a:moveTo>
                  <a:cubicBezTo>
                    <a:pt x="1164" y="1"/>
                    <a:pt x="814" y="62"/>
                    <a:pt x="560" y="130"/>
                  </a:cubicBezTo>
                  <a:cubicBezTo>
                    <a:pt x="203" y="237"/>
                    <a:pt x="24" y="356"/>
                    <a:pt x="0" y="368"/>
                  </a:cubicBezTo>
                  <a:lnTo>
                    <a:pt x="36" y="416"/>
                  </a:lnTo>
                  <a:cubicBezTo>
                    <a:pt x="36" y="416"/>
                    <a:pt x="84" y="392"/>
                    <a:pt x="167" y="344"/>
                  </a:cubicBezTo>
                  <a:cubicBezTo>
                    <a:pt x="262" y="297"/>
                    <a:pt x="393" y="237"/>
                    <a:pt x="572" y="190"/>
                  </a:cubicBezTo>
                  <a:cubicBezTo>
                    <a:pt x="826" y="122"/>
                    <a:pt x="1170" y="60"/>
                    <a:pt x="1614" y="60"/>
                  </a:cubicBezTo>
                  <a:cubicBezTo>
                    <a:pt x="1794" y="60"/>
                    <a:pt x="1990" y="70"/>
                    <a:pt x="2203" y="94"/>
                  </a:cubicBezTo>
                  <a:lnTo>
                    <a:pt x="2203" y="35"/>
                  </a:lnTo>
                  <a:cubicBezTo>
                    <a:pt x="1990" y="11"/>
                    <a:pt x="1793" y="1"/>
                    <a:pt x="16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0"/>
            <p:cNvSpPr/>
            <p:nvPr/>
          </p:nvSpPr>
          <p:spPr>
            <a:xfrm>
              <a:off x="2350344" y="3923699"/>
              <a:ext cx="9158" cy="47864"/>
            </a:xfrm>
            <a:custGeom>
              <a:avLst/>
              <a:gdLst/>
              <a:ahLst/>
              <a:cxnLst/>
              <a:rect l="l" t="t" r="r" b="b"/>
              <a:pathLst>
                <a:path w="203" h="1061" extrusionOk="0">
                  <a:moveTo>
                    <a:pt x="24" y="1"/>
                  </a:moveTo>
                  <a:cubicBezTo>
                    <a:pt x="24" y="1"/>
                    <a:pt x="0" y="96"/>
                    <a:pt x="0" y="287"/>
                  </a:cubicBezTo>
                  <a:cubicBezTo>
                    <a:pt x="0" y="465"/>
                    <a:pt x="24" y="715"/>
                    <a:pt x="155" y="1060"/>
                  </a:cubicBezTo>
                  <a:lnTo>
                    <a:pt x="203" y="1037"/>
                  </a:lnTo>
                  <a:cubicBezTo>
                    <a:pt x="72" y="715"/>
                    <a:pt x="36" y="465"/>
                    <a:pt x="36" y="287"/>
                  </a:cubicBezTo>
                  <a:cubicBezTo>
                    <a:pt x="36" y="108"/>
                    <a:pt x="72" y="13"/>
                    <a:pt x="72" y="13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70"/>
            <p:cNvSpPr/>
            <p:nvPr/>
          </p:nvSpPr>
          <p:spPr>
            <a:xfrm>
              <a:off x="-361617" y="4674334"/>
              <a:ext cx="204134" cy="277622"/>
            </a:xfrm>
            <a:custGeom>
              <a:avLst/>
              <a:gdLst/>
              <a:ahLst/>
              <a:cxnLst/>
              <a:rect l="l" t="t" r="r" b="b"/>
              <a:pathLst>
                <a:path w="4525" h="6154" extrusionOk="0">
                  <a:moveTo>
                    <a:pt x="2067" y="0"/>
                  </a:moveTo>
                  <a:cubicBezTo>
                    <a:pt x="1995" y="0"/>
                    <a:pt x="1876" y="24"/>
                    <a:pt x="1679" y="114"/>
                  </a:cubicBezTo>
                  <a:cubicBezTo>
                    <a:pt x="1263" y="316"/>
                    <a:pt x="298" y="1590"/>
                    <a:pt x="1" y="2257"/>
                  </a:cubicBezTo>
                  <a:cubicBezTo>
                    <a:pt x="1" y="2257"/>
                    <a:pt x="572" y="2781"/>
                    <a:pt x="965" y="3007"/>
                  </a:cubicBezTo>
                  <a:cubicBezTo>
                    <a:pt x="965" y="3007"/>
                    <a:pt x="1322" y="2709"/>
                    <a:pt x="1537" y="2602"/>
                  </a:cubicBezTo>
                  <a:lnTo>
                    <a:pt x="1537" y="2602"/>
                  </a:lnTo>
                  <a:cubicBezTo>
                    <a:pt x="1537" y="2602"/>
                    <a:pt x="1548" y="3852"/>
                    <a:pt x="1394" y="4579"/>
                  </a:cubicBezTo>
                  <a:cubicBezTo>
                    <a:pt x="1251" y="5329"/>
                    <a:pt x="1084" y="5769"/>
                    <a:pt x="1084" y="5769"/>
                  </a:cubicBezTo>
                  <a:cubicBezTo>
                    <a:pt x="1084" y="5769"/>
                    <a:pt x="1890" y="6154"/>
                    <a:pt x="3058" y="6154"/>
                  </a:cubicBezTo>
                  <a:cubicBezTo>
                    <a:pt x="3373" y="6154"/>
                    <a:pt x="3714" y="6126"/>
                    <a:pt x="4073" y="6055"/>
                  </a:cubicBezTo>
                  <a:cubicBezTo>
                    <a:pt x="4073" y="6055"/>
                    <a:pt x="4084" y="4281"/>
                    <a:pt x="4144" y="3602"/>
                  </a:cubicBezTo>
                  <a:cubicBezTo>
                    <a:pt x="4215" y="2912"/>
                    <a:pt x="4525" y="2162"/>
                    <a:pt x="4346" y="1519"/>
                  </a:cubicBezTo>
                  <a:cubicBezTo>
                    <a:pt x="4168" y="876"/>
                    <a:pt x="3406" y="638"/>
                    <a:pt x="2799" y="19"/>
                  </a:cubicBezTo>
                  <a:lnTo>
                    <a:pt x="2168" y="30"/>
                  </a:lnTo>
                  <a:cubicBezTo>
                    <a:pt x="2168" y="30"/>
                    <a:pt x="2148" y="0"/>
                    <a:pt x="2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70"/>
            <p:cNvSpPr/>
            <p:nvPr/>
          </p:nvSpPr>
          <p:spPr>
            <a:xfrm>
              <a:off x="-307753" y="4552710"/>
              <a:ext cx="104616" cy="148736"/>
            </a:xfrm>
            <a:custGeom>
              <a:avLst/>
              <a:gdLst/>
              <a:ahLst/>
              <a:cxnLst/>
              <a:rect l="l" t="t" r="r" b="b"/>
              <a:pathLst>
                <a:path w="2319" h="3297" extrusionOk="0">
                  <a:moveTo>
                    <a:pt x="1404" y="1"/>
                  </a:moveTo>
                  <a:cubicBezTo>
                    <a:pt x="1118" y="1"/>
                    <a:pt x="803" y="188"/>
                    <a:pt x="640" y="536"/>
                  </a:cubicBezTo>
                  <a:cubicBezTo>
                    <a:pt x="438" y="941"/>
                    <a:pt x="426" y="1238"/>
                    <a:pt x="426" y="1369"/>
                  </a:cubicBezTo>
                  <a:cubicBezTo>
                    <a:pt x="395" y="1344"/>
                    <a:pt x="360" y="1326"/>
                    <a:pt x="318" y="1326"/>
                  </a:cubicBezTo>
                  <a:cubicBezTo>
                    <a:pt x="279" y="1326"/>
                    <a:pt x="233" y="1341"/>
                    <a:pt x="176" y="1381"/>
                  </a:cubicBezTo>
                  <a:cubicBezTo>
                    <a:pt x="0" y="1513"/>
                    <a:pt x="239" y="1927"/>
                    <a:pt x="510" y="1927"/>
                  </a:cubicBezTo>
                  <a:cubicBezTo>
                    <a:pt x="533" y="1927"/>
                    <a:pt x="557" y="1923"/>
                    <a:pt x="581" y="1917"/>
                  </a:cubicBezTo>
                  <a:cubicBezTo>
                    <a:pt x="652" y="2084"/>
                    <a:pt x="831" y="2238"/>
                    <a:pt x="831" y="2238"/>
                  </a:cubicBezTo>
                  <a:cubicBezTo>
                    <a:pt x="831" y="2619"/>
                    <a:pt x="902" y="2726"/>
                    <a:pt x="902" y="2726"/>
                  </a:cubicBezTo>
                  <a:cubicBezTo>
                    <a:pt x="1141" y="3016"/>
                    <a:pt x="1406" y="3296"/>
                    <a:pt x="1618" y="3296"/>
                  </a:cubicBezTo>
                  <a:cubicBezTo>
                    <a:pt x="1659" y="3296"/>
                    <a:pt x="1699" y="3286"/>
                    <a:pt x="1736" y="3262"/>
                  </a:cubicBezTo>
                  <a:cubicBezTo>
                    <a:pt x="1962" y="3107"/>
                    <a:pt x="1688" y="2905"/>
                    <a:pt x="1617" y="2786"/>
                  </a:cubicBezTo>
                  <a:cubicBezTo>
                    <a:pt x="1545" y="2667"/>
                    <a:pt x="1628" y="2607"/>
                    <a:pt x="1628" y="2607"/>
                  </a:cubicBezTo>
                  <a:cubicBezTo>
                    <a:pt x="2319" y="2500"/>
                    <a:pt x="2188" y="1107"/>
                    <a:pt x="2188" y="1107"/>
                  </a:cubicBezTo>
                  <a:cubicBezTo>
                    <a:pt x="2188" y="1107"/>
                    <a:pt x="2152" y="583"/>
                    <a:pt x="1855" y="214"/>
                  </a:cubicBezTo>
                  <a:cubicBezTo>
                    <a:pt x="1742" y="70"/>
                    <a:pt x="1578" y="1"/>
                    <a:pt x="14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70"/>
            <p:cNvSpPr/>
            <p:nvPr/>
          </p:nvSpPr>
          <p:spPr>
            <a:xfrm>
              <a:off x="-297692" y="4545176"/>
              <a:ext cx="89187" cy="75383"/>
            </a:xfrm>
            <a:custGeom>
              <a:avLst/>
              <a:gdLst/>
              <a:ahLst/>
              <a:cxnLst/>
              <a:rect l="l" t="t" r="r" b="b"/>
              <a:pathLst>
                <a:path w="1977" h="1671" extrusionOk="0">
                  <a:moveTo>
                    <a:pt x="655" y="0"/>
                  </a:moveTo>
                  <a:cubicBezTo>
                    <a:pt x="655" y="0"/>
                    <a:pt x="0" y="357"/>
                    <a:pt x="60" y="977"/>
                  </a:cubicBezTo>
                  <a:cubicBezTo>
                    <a:pt x="120" y="1596"/>
                    <a:pt x="298" y="1667"/>
                    <a:pt x="298" y="1667"/>
                  </a:cubicBezTo>
                  <a:cubicBezTo>
                    <a:pt x="311" y="1669"/>
                    <a:pt x="325" y="1671"/>
                    <a:pt x="340" y="1671"/>
                  </a:cubicBezTo>
                  <a:cubicBezTo>
                    <a:pt x="620" y="1671"/>
                    <a:pt x="1072" y="1250"/>
                    <a:pt x="1072" y="1250"/>
                  </a:cubicBezTo>
                  <a:lnTo>
                    <a:pt x="1072" y="1250"/>
                  </a:lnTo>
                  <a:cubicBezTo>
                    <a:pt x="1036" y="1334"/>
                    <a:pt x="917" y="1453"/>
                    <a:pt x="917" y="1453"/>
                  </a:cubicBezTo>
                  <a:cubicBezTo>
                    <a:pt x="1310" y="1310"/>
                    <a:pt x="1489" y="655"/>
                    <a:pt x="1489" y="655"/>
                  </a:cubicBezTo>
                  <a:cubicBezTo>
                    <a:pt x="1613" y="960"/>
                    <a:pt x="1851" y="1021"/>
                    <a:pt x="1941" y="1021"/>
                  </a:cubicBezTo>
                  <a:cubicBezTo>
                    <a:pt x="1964" y="1021"/>
                    <a:pt x="1977" y="1017"/>
                    <a:pt x="1977" y="1012"/>
                  </a:cubicBezTo>
                  <a:lnTo>
                    <a:pt x="1917" y="596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70"/>
            <p:cNvSpPr/>
            <p:nvPr/>
          </p:nvSpPr>
          <p:spPr>
            <a:xfrm>
              <a:off x="-385256" y="4775072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703" y="0"/>
                  </a:moveTo>
                  <a:cubicBezTo>
                    <a:pt x="703" y="0"/>
                    <a:pt x="346" y="619"/>
                    <a:pt x="227" y="917"/>
                  </a:cubicBezTo>
                  <a:cubicBezTo>
                    <a:pt x="108" y="1215"/>
                    <a:pt x="1" y="1619"/>
                    <a:pt x="834" y="2084"/>
                  </a:cubicBezTo>
                  <a:cubicBezTo>
                    <a:pt x="1668" y="2524"/>
                    <a:pt x="3966" y="2929"/>
                    <a:pt x="3966" y="2929"/>
                  </a:cubicBezTo>
                  <a:cubicBezTo>
                    <a:pt x="4442" y="2762"/>
                    <a:pt x="4061" y="2429"/>
                    <a:pt x="4061" y="2429"/>
                  </a:cubicBezTo>
                  <a:cubicBezTo>
                    <a:pt x="4061" y="2429"/>
                    <a:pt x="2442" y="1679"/>
                    <a:pt x="2037" y="1453"/>
                  </a:cubicBezTo>
                  <a:cubicBezTo>
                    <a:pt x="1644" y="1238"/>
                    <a:pt x="1370" y="1072"/>
                    <a:pt x="1370" y="1072"/>
                  </a:cubicBezTo>
                  <a:lnTo>
                    <a:pt x="1501" y="762"/>
                  </a:lnTo>
                  <a:lnTo>
                    <a:pt x="1525" y="58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70"/>
            <p:cNvSpPr/>
            <p:nvPr/>
          </p:nvSpPr>
          <p:spPr>
            <a:xfrm>
              <a:off x="-189196" y="4892682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55" y="1"/>
                  </a:moveTo>
                  <a:lnTo>
                    <a:pt x="1" y="322"/>
                  </a:lnTo>
                  <a:lnTo>
                    <a:pt x="2775" y="1572"/>
                  </a:lnTo>
                  <a:cubicBezTo>
                    <a:pt x="2953" y="1644"/>
                    <a:pt x="3084" y="1810"/>
                    <a:pt x="3108" y="2001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41"/>
                  </a:lnTo>
                  <a:cubicBezTo>
                    <a:pt x="3406" y="1644"/>
                    <a:pt x="3203" y="1382"/>
                    <a:pt x="2918" y="1251"/>
                  </a:cubicBezTo>
                  <a:lnTo>
                    <a:pt x="1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70"/>
            <p:cNvSpPr/>
            <p:nvPr/>
          </p:nvSpPr>
          <p:spPr>
            <a:xfrm>
              <a:off x="19767" y="5009660"/>
              <a:ext cx="386749" cy="118330"/>
            </a:xfrm>
            <a:custGeom>
              <a:avLst/>
              <a:gdLst/>
              <a:ahLst/>
              <a:cxnLst/>
              <a:rect l="l" t="t" r="r" b="b"/>
              <a:pathLst>
                <a:path w="8573" h="2623" extrusionOk="0">
                  <a:moveTo>
                    <a:pt x="1141" y="0"/>
                  </a:moveTo>
                  <a:cubicBezTo>
                    <a:pt x="1126" y="0"/>
                    <a:pt x="1111" y="1"/>
                    <a:pt x="1095" y="3"/>
                  </a:cubicBezTo>
                  <a:cubicBezTo>
                    <a:pt x="822" y="39"/>
                    <a:pt x="250" y="420"/>
                    <a:pt x="250" y="420"/>
                  </a:cubicBezTo>
                  <a:lnTo>
                    <a:pt x="0" y="991"/>
                  </a:lnTo>
                  <a:lnTo>
                    <a:pt x="2524" y="2384"/>
                  </a:lnTo>
                  <a:lnTo>
                    <a:pt x="8573" y="2623"/>
                  </a:lnTo>
                  <a:lnTo>
                    <a:pt x="8573" y="2384"/>
                  </a:lnTo>
                  <a:cubicBezTo>
                    <a:pt x="8573" y="2384"/>
                    <a:pt x="8465" y="1861"/>
                    <a:pt x="8346" y="1658"/>
                  </a:cubicBezTo>
                  <a:cubicBezTo>
                    <a:pt x="8227" y="1456"/>
                    <a:pt x="8156" y="1408"/>
                    <a:pt x="8156" y="1408"/>
                  </a:cubicBezTo>
                  <a:cubicBezTo>
                    <a:pt x="8156" y="1408"/>
                    <a:pt x="7799" y="1241"/>
                    <a:pt x="7632" y="991"/>
                  </a:cubicBezTo>
                  <a:cubicBezTo>
                    <a:pt x="7576" y="908"/>
                    <a:pt x="7526" y="880"/>
                    <a:pt x="7484" y="880"/>
                  </a:cubicBezTo>
                  <a:cubicBezTo>
                    <a:pt x="7399" y="880"/>
                    <a:pt x="7346" y="991"/>
                    <a:pt x="7346" y="991"/>
                  </a:cubicBezTo>
                  <a:lnTo>
                    <a:pt x="7025" y="420"/>
                  </a:lnTo>
                  <a:cubicBezTo>
                    <a:pt x="7025" y="420"/>
                    <a:pt x="6691" y="694"/>
                    <a:pt x="6501" y="777"/>
                  </a:cubicBezTo>
                  <a:cubicBezTo>
                    <a:pt x="6475" y="788"/>
                    <a:pt x="6451" y="794"/>
                    <a:pt x="6429" y="794"/>
                  </a:cubicBezTo>
                  <a:cubicBezTo>
                    <a:pt x="6259" y="794"/>
                    <a:pt x="6151" y="514"/>
                    <a:pt x="5941" y="420"/>
                  </a:cubicBezTo>
                  <a:cubicBezTo>
                    <a:pt x="5889" y="401"/>
                    <a:pt x="5830" y="394"/>
                    <a:pt x="5765" y="394"/>
                  </a:cubicBezTo>
                  <a:cubicBezTo>
                    <a:pt x="5580" y="394"/>
                    <a:pt x="5351" y="452"/>
                    <a:pt x="5098" y="452"/>
                  </a:cubicBezTo>
                  <a:cubicBezTo>
                    <a:pt x="5001" y="452"/>
                    <a:pt x="4901" y="444"/>
                    <a:pt x="4798" y="420"/>
                  </a:cubicBezTo>
                  <a:cubicBezTo>
                    <a:pt x="4686" y="396"/>
                    <a:pt x="4583" y="388"/>
                    <a:pt x="4487" y="388"/>
                  </a:cubicBezTo>
                  <a:cubicBezTo>
                    <a:pt x="4261" y="388"/>
                    <a:pt x="4080" y="434"/>
                    <a:pt x="3943" y="434"/>
                  </a:cubicBezTo>
                  <a:cubicBezTo>
                    <a:pt x="3903" y="434"/>
                    <a:pt x="3866" y="430"/>
                    <a:pt x="3834" y="420"/>
                  </a:cubicBezTo>
                  <a:cubicBezTo>
                    <a:pt x="3766" y="400"/>
                    <a:pt x="3699" y="393"/>
                    <a:pt x="3639" y="393"/>
                  </a:cubicBezTo>
                  <a:cubicBezTo>
                    <a:pt x="3519" y="393"/>
                    <a:pt x="3429" y="420"/>
                    <a:pt x="3429" y="420"/>
                  </a:cubicBezTo>
                  <a:cubicBezTo>
                    <a:pt x="3429" y="420"/>
                    <a:pt x="3411" y="422"/>
                    <a:pt x="3380" y="422"/>
                  </a:cubicBezTo>
                  <a:cubicBezTo>
                    <a:pt x="3305" y="422"/>
                    <a:pt x="3155" y="410"/>
                    <a:pt x="3036" y="325"/>
                  </a:cubicBezTo>
                  <a:cubicBezTo>
                    <a:pt x="2967" y="271"/>
                    <a:pt x="2955" y="261"/>
                    <a:pt x="2945" y="261"/>
                  </a:cubicBezTo>
                  <a:cubicBezTo>
                    <a:pt x="2939" y="261"/>
                    <a:pt x="2934" y="264"/>
                    <a:pt x="2921" y="264"/>
                  </a:cubicBezTo>
                  <a:cubicBezTo>
                    <a:pt x="2899" y="264"/>
                    <a:pt x="2855" y="257"/>
                    <a:pt x="2750" y="217"/>
                  </a:cubicBezTo>
                  <a:cubicBezTo>
                    <a:pt x="2655" y="182"/>
                    <a:pt x="2588" y="170"/>
                    <a:pt x="2540" y="170"/>
                  </a:cubicBezTo>
                  <a:cubicBezTo>
                    <a:pt x="2445" y="170"/>
                    <a:pt x="2429" y="217"/>
                    <a:pt x="2429" y="217"/>
                  </a:cubicBezTo>
                  <a:lnTo>
                    <a:pt x="2024" y="3"/>
                  </a:lnTo>
                  <a:cubicBezTo>
                    <a:pt x="2024" y="3"/>
                    <a:pt x="1857" y="170"/>
                    <a:pt x="1667" y="217"/>
                  </a:cubicBezTo>
                  <a:cubicBezTo>
                    <a:pt x="1648" y="223"/>
                    <a:pt x="1630" y="225"/>
                    <a:pt x="1613" y="225"/>
                  </a:cubicBezTo>
                  <a:cubicBezTo>
                    <a:pt x="1449" y="225"/>
                    <a:pt x="1366" y="0"/>
                    <a:pt x="11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70"/>
            <p:cNvSpPr/>
            <p:nvPr/>
          </p:nvSpPr>
          <p:spPr>
            <a:xfrm>
              <a:off x="-149451" y="4852937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43" y="1"/>
                  </a:moveTo>
                  <a:lnTo>
                    <a:pt x="1" y="322"/>
                  </a:lnTo>
                  <a:lnTo>
                    <a:pt x="2763" y="1572"/>
                  </a:lnTo>
                  <a:cubicBezTo>
                    <a:pt x="2941" y="1656"/>
                    <a:pt x="3084" y="1810"/>
                    <a:pt x="3108" y="2013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53"/>
                  </a:lnTo>
                  <a:cubicBezTo>
                    <a:pt x="3406" y="1632"/>
                    <a:pt x="3203" y="1382"/>
                    <a:pt x="2918" y="1251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70"/>
            <p:cNvSpPr/>
            <p:nvPr/>
          </p:nvSpPr>
          <p:spPr>
            <a:xfrm>
              <a:off x="-44699" y="5028562"/>
              <a:ext cx="449591" cy="246585"/>
            </a:xfrm>
            <a:custGeom>
              <a:avLst/>
              <a:gdLst/>
              <a:ahLst/>
              <a:cxnLst/>
              <a:rect l="l" t="t" r="r" b="b"/>
              <a:pathLst>
                <a:path w="9966" h="5466" extrusionOk="0">
                  <a:moveTo>
                    <a:pt x="774" y="1"/>
                  </a:moveTo>
                  <a:cubicBezTo>
                    <a:pt x="774" y="1"/>
                    <a:pt x="262" y="1596"/>
                    <a:pt x="131" y="1870"/>
                  </a:cubicBezTo>
                  <a:cubicBezTo>
                    <a:pt x="0" y="2132"/>
                    <a:pt x="465" y="3097"/>
                    <a:pt x="465" y="3097"/>
                  </a:cubicBezTo>
                  <a:lnTo>
                    <a:pt x="5263" y="5466"/>
                  </a:lnTo>
                  <a:lnTo>
                    <a:pt x="9966" y="220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70"/>
            <p:cNvSpPr/>
            <p:nvPr/>
          </p:nvSpPr>
          <p:spPr>
            <a:xfrm>
              <a:off x="-81241" y="5116126"/>
              <a:ext cx="252495" cy="260570"/>
            </a:xfrm>
            <a:custGeom>
              <a:avLst/>
              <a:gdLst/>
              <a:ahLst/>
              <a:cxnLst/>
              <a:rect l="l" t="t" r="r" b="b"/>
              <a:pathLst>
                <a:path w="5597" h="5776" extrusionOk="0">
                  <a:moveTo>
                    <a:pt x="1001" y="1"/>
                  </a:moveTo>
                  <a:cubicBezTo>
                    <a:pt x="953" y="143"/>
                    <a:pt x="155" y="3406"/>
                    <a:pt x="48" y="4584"/>
                  </a:cubicBezTo>
                  <a:cubicBezTo>
                    <a:pt x="1" y="5192"/>
                    <a:pt x="96" y="5525"/>
                    <a:pt x="334" y="5680"/>
                  </a:cubicBezTo>
                  <a:cubicBezTo>
                    <a:pt x="417" y="5739"/>
                    <a:pt x="536" y="5775"/>
                    <a:pt x="691" y="5775"/>
                  </a:cubicBezTo>
                  <a:cubicBezTo>
                    <a:pt x="1048" y="5775"/>
                    <a:pt x="1584" y="5573"/>
                    <a:pt x="2382" y="5132"/>
                  </a:cubicBezTo>
                  <a:cubicBezTo>
                    <a:pt x="4216" y="4132"/>
                    <a:pt x="5585" y="3239"/>
                    <a:pt x="5597" y="3227"/>
                  </a:cubicBezTo>
                  <a:lnTo>
                    <a:pt x="5478" y="3060"/>
                  </a:lnTo>
                  <a:cubicBezTo>
                    <a:pt x="5466" y="3060"/>
                    <a:pt x="4108" y="3977"/>
                    <a:pt x="2287" y="4954"/>
                  </a:cubicBezTo>
                  <a:cubicBezTo>
                    <a:pt x="1542" y="5357"/>
                    <a:pt x="1021" y="5551"/>
                    <a:pt x="702" y="5551"/>
                  </a:cubicBezTo>
                  <a:cubicBezTo>
                    <a:pt x="598" y="5551"/>
                    <a:pt x="515" y="5530"/>
                    <a:pt x="453" y="5489"/>
                  </a:cubicBezTo>
                  <a:cubicBezTo>
                    <a:pt x="275" y="5382"/>
                    <a:pt x="215" y="5085"/>
                    <a:pt x="263" y="4584"/>
                  </a:cubicBezTo>
                  <a:cubicBezTo>
                    <a:pt x="346" y="3418"/>
                    <a:pt x="1179" y="72"/>
                    <a:pt x="1191" y="4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70"/>
            <p:cNvSpPr/>
            <p:nvPr/>
          </p:nvSpPr>
          <p:spPr>
            <a:xfrm>
              <a:off x="391272" y="5175766"/>
              <a:ext cx="36180" cy="29549"/>
            </a:xfrm>
            <a:custGeom>
              <a:avLst/>
              <a:gdLst/>
              <a:ahLst/>
              <a:cxnLst/>
              <a:rect l="l" t="t" r="r" b="b"/>
              <a:pathLst>
                <a:path w="802" h="655" extrusionOk="0">
                  <a:moveTo>
                    <a:pt x="302" y="0"/>
                  </a:moveTo>
                  <a:cubicBezTo>
                    <a:pt x="302" y="0"/>
                    <a:pt x="28" y="334"/>
                    <a:pt x="4" y="524"/>
                  </a:cubicBezTo>
                  <a:cubicBezTo>
                    <a:pt x="0" y="588"/>
                    <a:pt x="32" y="609"/>
                    <a:pt x="76" y="609"/>
                  </a:cubicBezTo>
                  <a:cubicBezTo>
                    <a:pt x="164" y="609"/>
                    <a:pt x="302" y="524"/>
                    <a:pt x="302" y="524"/>
                  </a:cubicBezTo>
                  <a:cubicBezTo>
                    <a:pt x="302" y="524"/>
                    <a:pt x="398" y="655"/>
                    <a:pt x="518" y="655"/>
                  </a:cubicBezTo>
                  <a:cubicBezTo>
                    <a:pt x="555" y="655"/>
                    <a:pt x="595" y="642"/>
                    <a:pt x="635" y="607"/>
                  </a:cubicBezTo>
                  <a:cubicBezTo>
                    <a:pt x="802" y="476"/>
                    <a:pt x="635" y="334"/>
                    <a:pt x="635" y="334"/>
                  </a:cubicBezTo>
                  <a:lnTo>
                    <a:pt x="7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70"/>
            <p:cNvSpPr/>
            <p:nvPr/>
          </p:nvSpPr>
          <p:spPr>
            <a:xfrm>
              <a:off x="814160" y="5018366"/>
              <a:ext cx="214871" cy="373892"/>
            </a:xfrm>
            <a:custGeom>
              <a:avLst/>
              <a:gdLst/>
              <a:ahLst/>
              <a:cxnLst/>
              <a:rect l="l" t="t" r="r" b="b"/>
              <a:pathLst>
                <a:path w="4763" h="8288" extrusionOk="0">
                  <a:moveTo>
                    <a:pt x="322" y="1"/>
                  </a:moveTo>
                  <a:lnTo>
                    <a:pt x="0" y="132"/>
                  </a:lnTo>
                  <a:cubicBezTo>
                    <a:pt x="0" y="132"/>
                    <a:pt x="36" y="263"/>
                    <a:pt x="131" y="501"/>
                  </a:cubicBezTo>
                  <a:cubicBezTo>
                    <a:pt x="227" y="739"/>
                    <a:pt x="370" y="1084"/>
                    <a:pt x="524" y="1477"/>
                  </a:cubicBezTo>
                  <a:cubicBezTo>
                    <a:pt x="870" y="2287"/>
                    <a:pt x="1393" y="3346"/>
                    <a:pt x="1953" y="4358"/>
                  </a:cubicBezTo>
                  <a:cubicBezTo>
                    <a:pt x="2525" y="5382"/>
                    <a:pt x="3144" y="6359"/>
                    <a:pt x="3644" y="7097"/>
                  </a:cubicBezTo>
                  <a:cubicBezTo>
                    <a:pt x="3894" y="7442"/>
                    <a:pt x="4108" y="7740"/>
                    <a:pt x="4251" y="7954"/>
                  </a:cubicBezTo>
                  <a:cubicBezTo>
                    <a:pt x="4406" y="8168"/>
                    <a:pt x="4489" y="8287"/>
                    <a:pt x="4489" y="8287"/>
                  </a:cubicBezTo>
                  <a:lnTo>
                    <a:pt x="4763" y="8073"/>
                  </a:lnTo>
                  <a:cubicBezTo>
                    <a:pt x="4763" y="8073"/>
                    <a:pt x="4668" y="7954"/>
                    <a:pt x="4537" y="7764"/>
                  </a:cubicBezTo>
                  <a:cubicBezTo>
                    <a:pt x="4382" y="7549"/>
                    <a:pt x="4180" y="7252"/>
                    <a:pt x="3941" y="6894"/>
                  </a:cubicBezTo>
                  <a:cubicBezTo>
                    <a:pt x="3465" y="6180"/>
                    <a:pt x="2834" y="5204"/>
                    <a:pt x="2275" y="4192"/>
                  </a:cubicBezTo>
                  <a:cubicBezTo>
                    <a:pt x="1703" y="3180"/>
                    <a:pt x="1203" y="2132"/>
                    <a:pt x="858" y="1346"/>
                  </a:cubicBezTo>
                  <a:cubicBezTo>
                    <a:pt x="691" y="941"/>
                    <a:pt x="548" y="620"/>
                    <a:pt x="453" y="382"/>
                  </a:cubicBezTo>
                  <a:cubicBezTo>
                    <a:pt x="370" y="144"/>
                    <a:pt x="322" y="1"/>
                    <a:pt x="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70"/>
            <p:cNvSpPr/>
            <p:nvPr/>
          </p:nvSpPr>
          <p:spPr>
            <a:xfrm>
              <a:off x="748611" y="4901569"/>
              <a:ext cx="103714" cy="116165"/>
            </a:xfrm>
            <a:custGeom>
              <a:avLst/>
              <a:gdLst/>
              <a:ahLst/>
              <a:cxnLst/>
              <a:rect l="l" t="t" r="r" b="b"/>
              <a:pathLst>
                <a:path w="2299" h="2575" extrusionOk="0">
                  <a:moveTo>
                    <a:pt x="1002" y="0"/>
                  </a:moveTo>
                  <a:cubicBezTo>
                    <a:pt x="942" y="0"/>
                    <a:pt x="882" y="6"/>
                    <a:pt x="822" y="18"/>
                  </a:cubicBezTo>
                  <a:cubicBezTo>
                    <a:pt x="525" y="77"/>
                    <a:pt x="287" y="280"/>
                    <a:pt x="156" y="554"/>
                  </a:cubicBezTo>
                  <a:cubicBezTo>
                    <a:pt x="84" y="685"/>
                    <a:pt x="37" y="851"/>
                    <a:pt x="25" y="1030"/>
                  </a:cubicBezTo>
                  <a:cubicBezTo>
                    <a:pt x="25" y="1125"/>
                    <a:pt x="1" y="1209"/>
                    <a:pt x="25" y="1304"/>
                  </a:cubicBezTo>
                  <a:cubicBezTo>
                    <a:pt x="37" y="1387"/>
                    <a:pt x="48" y="1482"/>
                    <a:pt x="84" y="1566"/>
                  </a:cubicBezTo>
                  <a:cubicBezTo>
                    <a:pt x="203" y="1947"/>
                    <a:pt x="406" y="2244"/>
                    <a:pt x="680" y="2399"/>
                  </a:cubicBezTo>
                  <a:cubicBezTo>
                    <a:pt x="848" y="2514"/>
                    <a:pt x="1037" y="2575"/>
                    <a:pt x="1226" y="2575"/>
                  </a:cubicBezTo>
                  <a:cubicBezTo>
                    <a:pt x="1330" y="2575"/>
                    <a:pt x="1435" y="2556"/>
                    <a:pt x="1537" y="2518"/>
                  </a:cubicBezTo>
                  <a:cubicBezTo>
                    <a:pt x="1834" y="2423"/>
                    <a:pt x="2049" y="2197"/>
                    <a:pt x="2144" y="1911"/>
                  </a:cubicBezTo>
                  <a:cubicBezTo>
                    <a:pt x="2251" y="1625"/>
                    <a:pt x="2299" y="1304"/>
                    <a:pt x="2192" y="970"/>
                  </a:cubicBezTo>
                  <a:cubicBezTo>
                    <a:pt x="2180" y="899"/>
                    <a:pt x="2144" y="828"/>
                    <a:pt x="2084" y="768"/>
                  </a:cubicBezTo>
                  <a:cubicBezTo>
                    <a:pt x="2049" y="685"/>
                    <a:pt x="2013" y="613"/>
                    <a:pt x="1965" y="554"/>
                  </a:cubicBezTo>
                  <a:cubicBezTo>
                    <a:pt x="1882" y="423"/>
                    <a:pt x="1775" y="316"/>
                    <a:pt x="1656" y="232"/>
                  </a:cubicBezTo>
                  <a:cubicBezTo>
                    <a:pt x="1466" y="90"/>
                    <a:pt x="1238" y="0"/>
                    <a:pt x="1002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70"/>
            <p:cNvSpPr/>
            <p:nvPr/>
          </p:nvSpPr>
          <p:spPr>
            <a:xfrm>
              <a:off x="730881" y="4934592"/>
              <a:ext cx="140255" cy="98120"/>
            </a:xfrm>
            <a:custGeom>
              <a:avLst/>
              <a:gdLst/>
              <a:ahLst/>
              <a:cxnLst/>
              <a:rect l="l" t="t" r="r" b="b"/>
              <a:pathLst>
                <a:path w="3109" h="2175" extrusionOk="0">
                  <a:moveTo>
                    <a:pt x="1406" y="0"/>
                  </a:moveTo>
                  <a:cubicBezTo>
                    <a:pt x="1346" y="96"/>
                    <a:pt x="1311" y="215"/>
                    <a:pt x="1263" y="322"/>
                  </a:cubicBezTo>
                  <a:cubicBezTo>
                    <a:pt x="1227" y="441"/>
                    <a:pt x="1215" y="536"/>
                    <a:pt x="1215" y="643"/>
                  </a:cubicBezTo>
                  <a:cubicBezTo>
                    <a:pt x="1203" y="858"/>
                    <a:pt x="1215" y="1012"/>
                    <a:pt x="1215" y="1012"/>
                  </a:cubicBezTo>
                  <a:cubicBezTo>
                    <a:pt x="954" y="916"/>
                    <a:pt x="709" y="890"/>
                    <a:pt x="505" y="890"/>
                  </a:cubicBezTo>
                  <a:cubicBezTo>
                    <a:pt x="458" y="890"/>
                    <a:pt x="413" y="891"/>
                    <a:pt x="370" y="893"/>
                  </a:cubicBezTo>
                  <a:cubicBezTo>
                    <a:pt x="144" y="917"/>
                    <a:pt x="1" y="953"/>
                    <a:pt x="1" y="953"/>
                  </a:cubicBezTo>
                  <a:cubicBezTo>
                    <a:pt x="394" y="1727"/>
                    <a:pt x="930" y="2012"/>
                    <a:pt x="1346" y="2120"/>
                  </a:cubicBezTo>
                  <a:cubicBezTo>
                    <a:pt x="1509" y="2162"/>
                    <a:pt x="1658" y="2174"/>
                    <a:pt x="1778" y="2174"/>
                  </a:cubicBezTo>
                  <a:cubicBezTo>
                    <a:pt x="1965" y="2174"/>
                    <a:pt x="2085" y="2143"/>
                    <a:pt x="2085" y="2143"/>
                  </a:cubicBezTo>
                  <a:cubicBezTo>
                    <a:pt x="2085" y="2143"/>
                    <a:pt x="2358" y="2001"/>
                    <a:pt x="2620" y="1655"/>
                  </a:cubicBezTo>
                  <a:cubicBezTo>
                    <a:pt x="2882" y="1310"/>
                    <a:pt x="3108" y="810"/>
                    <a:pt x="3073" y="72"/>
                  </a:cubicBezTo>
                  <a:lnTo>
                    <a:pt x="3073" y="72"/>
                  </a:lnTo>
                  <a:cubicBezTo>
                    <a:pt x="3073" y="72"/>
                    <a:pt x="2930" y="107"/>
                    <a:pt x="2739" y="215"/>
                  </a:cubicBezTo>
                  <a:cubicBezTo>
                    <a:pt x="2537" y="346"/>
                    <a:pt x="2287" y="500"/>
                    <a:pt x="2096" y="762"/>
                  </a:cubicBezTo>
                  <a:cubicBezTo>
                    <a:pt x="2096" y="762"/>
                    <a:pt x="2025" y="631"/>
                    <a:pt x="1906" y="465"/>
                  </a:cubicBezTo>
                  <a:cubicBezTo>
                    <a:pt x="1846" y="393"/>
                    <a:pt x="1763" y="298"/>
                    <a:pt x="1680" y="215"/>
                  </a:cubicBezTo>
                  <a:cubicBezTo>
                    <a:pt x="1608" y="143"/>
                    <a:pt x="1513" y="60"/>
                    <a:pt x="1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70"/>
            <p:cNvSpPr/>
            <p:nvPr/>
          </p:nvSpPr>
          <p:spPr>
            <a:xfrm>
              <a:off x="433858" y="5205315"/>
              <a:ext cx="41955" cy="30135"/>
            </a:xfrm>
            <a:custGeom>
              <a:avLst/>
              <a:gdLst/>
              <a:ahLst/>
              <a:cxnLst/>
              <a:rect l="l" t="t" r="r" b="b"/>
              <a:pathLst>
                <a:path w="930" h="668" extrusionOk="0">
                  <a:moveTo>
                    <a:pt x="239" y="0"/>
                  </a:moveTo>
                  <a:cubicBezTo>
                    <a:pt x="239" y="0"/>
                    <a:pt x="1" y="476"/>
                    <a:pt x="48" y="595"/>
                  </a:cubicBezTo>
                  <a:cubicBezTo>
                    <a:pt x="64" y="635"/>
                    <a:pt x="91" y="648"/>
                    <a:pt x="119" y="648"/>
                  </a:cubicBezTo>
                  <a:cubicBezTo>
                    <a:pt x="175" y="648"/>
                    <a:pt x="239" y="595"/>
                    <a:pt x="239" y="595"/>
                  </a:cubicBezTo>
                  <a:cubicBezTo>
                    <a:pt x="239" y="595"/>
                    <a:pt x="398" y="667"/>
                    <a:pt x="521" y="667"/>
                  </a:cubicBezTo>
                  <a:cubicBezTo>
                    <a:pt x="549" y="667"/>
                    <a:pt x="574" y="664"/>
                    <a:pt x="596" y="655"/>
                  </a:cubicBezTo>
                  <a:cubicBezTo>
                    <a:pt x="715" y="595"/>
                    <a:pt x="929" y="345"/>
                    <a:pt x="929" y="345"/>
                  </a:cubicBezTo>
                  <a:lnTo>
                    <a:pt x="477" y="345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70"/>
            <p:cNvSpPr/>
            <p:nvPr/>
          </p:nvSpPr>
          <p:spPr>
            <a:xfrm>
              <a:off x="391452" y="5255255"/>
              <a:ext cx="324990" cy="186630"/>
            </a:xfrm>
            <a:custGeom>
              <a:avLst/>
              <a:gdLst/>
              <a:ahLst/>
              <a:cxnLst/>
              <a:rect l="l" t="t" r="r" b="b"/>
              <a:pathLst>
                <a:path w="7204" h="4137" extrusionOk="0">
                  <a:moveTo>
                    <a:pt x="4489" y="0"/>
                  </a:moveTo>
                  <a:cubicBezTo>
                    <a:pt x="4489" y="0"/>
                    <a:pt x="4251" y="60"/>
                    <a:pt x="4084" y="393"/>
                  </a:cubicBezTo>
                  <a:cubicBezTo>
                    <a:pt x="3978" y="605"/>
                    <a:pt x="3814" y="644"/>
                    <a:pt x="3709" y="644"/>
                  </a:cubicBezTo>
                  <a:cubicBezTo>
                    <a:pt x="3649" y="644"/>
                    <a:pt x="3608" y="631"/>
                    <a:pt x="3608" y="631"/>
                  </a:cubicBezTo>
                  <a:cubicBezTo>
                    <a:pt x="3608" y="631"/>
                    <a:pt x="3393" y="667"/>
                    <a:pt x="3274" y="1024"/>
                  </a:cubicBezTo>
                  <a:cubicBezTo>
                    <a:pt x="3155" y="1370"/>
                    <a:pt x="3120" y="1643"/>
                    <a:pt x="3120" y="1643"/>
                  </a:cubicBezTo>
                  <a:cubicBezTo>
                    <a:pt x="3120" y="1643"/>
                    <a:pt x="2908" y="1575"/>
                    <a:pt x="2689" y="1575"/>
                  </a:cubicBezTo>
                  <a:cubicBezTo>
                    <a:pt x="2580" y="1575"/>
                    <a:pt x="2469" y="1592"/>
                    <a:pt x="2381" y="1643"/>
                  </a:cubicBezTo>
                  <a:cubicBezTo>
                    <a:pt x="2143" y="1810"/>
                    <a:pt x="2429" y="2060"/>
                    <a:pt x="2429" y="2060"/>
                  </a:cubicBezTo>
                  <a:cubicBezTo>
                    <a:pt x="2429" y="2060"/>
                    <a:pt x="1979" y="2012"/>
                    <a:pt x="1679" y="2012"/>
                  </a:cubicBezTo>
                  <a:cubicBezTo>
                    <a:pt x="1529" y="2012"/>
                    <a:pt x="1417" y="2024"/>
                    <a:pt x="1417" y="2060"/>
                  </a:cubicBezTo>
                  <a:lnTo>
                    <a:pt x="1417" y="2477"/>
                  </a:lnTo>
                  <a:cubicBezTo>
                    <a:pt x="1417" y="2477"/>
                    <a:pt x="1327" y="2366"/>
                    <a:pt x="1197" y="2366"/>
                  </a:cubicBezTo>
                  <a:cubicBezTo>
                    <a:pt x="1131" y="2366"/>
                    <a:pt x="1056" y="2393"/>
                    <a:pt x="977" y="2477"/>
                  </a:cubicBezTo>
                  <a:cubicBezTo>
                    <a:pt x="726" y="2739"/>
                    <a:pt x="691" y="3132"/>
                    <a:pt x="691" y="3132"/>
                  </a:cubicBezTo>
                  <a:cubicBezTo>
                    <a:pt x="691" y="3132"/>
                    <a:pt x="631" y="3370"/>
                    <a:pt x="345" y="3417"/>
                  </a:cubicBezTo>
                  <a:cubicBezTo>
                    <a:pt x="60" y="3465"/>
                    <a:pt x="0" y="3703"/>
                    <a:pt x="0" y="3703"/>
                  </a:cubicBezTo>
                  <a:cubicBezTo>
                    <a:pt x="0" y="3703"/>
                    <a:pt x="619" y="3894"/>
                    <a:pt x="988" y="3941"/>
                  </a:cubicBezTo>
                  <a:cubicBezTo>
                    <a:pt x="1111" y="3953"/>
                    <a:pt x="1228" y="3957"/>
                    <a:pt x="1328" y="3957"/>
                  </a:cubicBezTo>
                  <a:cubicBezTo>
                    <a:pt x="1529" y="3957"/>
                    <a:pt x="1667" y="3941"/>
                    <a:pt x="1667" y="3941"/>
                  </a:cubicBezTo>
                  <a:cubicBezTo>
                    <a:pt x="1667" y="3941"/>
                    <a:pt x="1820" y="3923"/>
                    <a:pt x="2022" y="3923"/>
                  </a:cubicBezTo>
                  <a:cubicBezTo>
                    <a:pt x="2147" y="3923"/>
                    <a:pt x="2292" y="3930"/>
                    <a:pt x="2429" y="3953"/>
                  </a:cubicBezTo>
                  <a:cubicBezTo>
                    <a:pt x="2786" y="4013"/>
                    <a:pt x="3191" y="4096"/>
                    <a:pt x="3560" y="4132"/>
                  </a:cubicBezTo>
                  <a:cubicBezTo>
                    <a:pt x="3584" y="4135"/>
                    <a:pt x="3609" y="4136"/>
                    <a:pt x="3635" y="4136"/>
                  </a:cubicBezTo>
                  <a:cubicBezTo>
                    <a:pt x="4000" y="4136"/>
                    <a:pt x="4560" y="3846"/>
                    <a:pt x="4560" y="3846"/>
                  </a:cubicBezTo>
                  <a:cubicBezTo>
                    <a:pt x="4560" y="3846"/>
                    <a:pt x="4801" y="3838"/>
                    <a:pt x="5103" y="3838"/>
                  </a:cubicBezTo>
                  <a:cubicBezTo>
                    <a:pt x="5455" y="3838"/>
                    <a:pt x="5889" y="3849"/>
                    <a:pt x="6120" y="3894"/>
                  </a:cubicBezTo>
                  <a:cubicBezTo>
                    <a:pt x="6191" y="3905"/>
                    <a:pt x="6263" y="3910"/>
                    <a:pt x="6334" y="3910"/>
                  </a:cubicBezTo>
                  <a:cubicBezTo>
                    <a:pt x="6711" y="3910"/>
                    <a:pt x="7049" y="3775"/>
                    <a:pt x="7049" y="3775"/>
                  </a:cubicBezTo>
                  <a:lnTo>
                    <a:pt x="7203" y="3417"/>
                  </a:lnTo>
                  <a:cubicBezTo>
                    <a:pt x="7203" y="3417"/>
                    <a:pt x="6882" y="3346"/>
                    <a:pt x="6692" y="3072"/>
                  </a:cubicBezTo>
                  <a:cubicBezTo>
                    <a:pt x="6489" y="2810"/>
                    <a:pt x="6239" y="2108"/>
                    <a:pt x="6096" y="2060"/>
                  </a:cubicBezTo>
                  <a:cubicBezTo>
                    <a:pt x="5930" y="2001"/>
                    <a:pt x="5501" y="1643"/>
                    <a:pt x="5501" y="1643"/>
                  </a:cubicBezTo>
                  <a:cubicBezTo>
                    <a:pt x="5501" y="1643"/>
                    <a:pt x="5096" y="1024"/>
                    <a:pt x="5048" y="631"/>
                  </a:cubicBezTo>
                  <a:cubicBezTo>
                    <a:pt x="5001" y="250"/>
                    <a:pt x="4489" y="0"/>
                    <a:pt x="4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70"/>
            <p:cNvSpPr/>
            <p:nvPr/>
          </p:nvSpPr>
          <p:spPr>
            <a:xfrm>
              <a:off x="183572" y="5262744"/>
              <a:ext cx="56436" cy="74210"/>
            </a:xfrm>
            <a:custGeom>
              <a:avLst/>
              <a:gdLst/>
              <a:ahLst/>
              <a:cxnLst/>
              <a:rect l="l" t="t" r="r" b="b"/>
              <a:pathLst>
                <a:path w="1251" h="1645" extrusionOk="0">
                  <a:moveTo>
                    <a:pt x="346" y="1"/>
                  </a:moveTo>
                  <a:lnTo>
                    <a:pt x="0" y="227"/>
                  </a:lnTo>
                  <a:lnTo>
                    <a:pt x="905" y="1644"/>
                  </a:lnTo>
                  <a:lnTo>
                    <a:pt x="1251" y="1418"/>
                  </a:lnTo>
                  <a:lnTo>
                    <a:pt x="3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70"/>
            <p:cNvSpPr/>
            <p:nvPr/>
          </p:nvSpPr>
          <p:spPr>
            <a:xfrm>
              <a:off x="187228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703" y="1"/>
                  </a:moveTo>
                  <a:lnTo>
                    <a:pt x="1" y="7002"/>
                  </a:lnTo>
                  <a:lnTo>
                    <a:pt x="406" y="7156"/>
                  </a:lnTo>
                  <a:lnTo>
                    <a:pt x="3096" y="15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70"/>
            <p:cNvSpPr/>
            <p:nvPr/>
          </p:nvSpPr>
          <p:spPr>
            <a:xfrm>
              <a:off x="199422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70"/>
            <p:cNvSpPr/>
            <p:nvPr/>
          </p:nvSpPr>
          <p:spPr>
            <a:xfrm>
              <a:off x="1952854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1" y="1"/>
                  </a:moveTo>
                  <a:lnTo>
                    <a:pt x="1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70"/>
            <p:cNvSpPr/>
            <p:nvPr/>
          </p:nvSpPr>
          <p:spPr>
            <a:xfrm>
              <a:off x="1928132" y="5269195"/>
              <a:ext cx="152616" cy="19398"/>
            </a:xfrm>
            <a:custGeom>
              <a:avLst/>
              <a:gdLst/>
              <a:ahLst/>
              <a:cxnLst/>
              <a:rect l="l" t="t" r="r" b="b"/>
              <a:pathLst>
                <a:path w="3383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82" y="429"/>
                  </a:lnTo>
                  <a:lnTo>
                    <a:pt x="33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70"/>
            <p:cNvSpPr/>
            <p:nvPr/>
          </p:nvSpPr>
          <p:spPr>
            <a:xfrm>
              <a:off x="1839531" y="4066572"/>
              <a:ext cx="127894" cy="164706"/>
            </a:xfrm>
            <a:custGeom>
              <a:avLst/>
              <a:gdLst/>
              <a:ahLst/>
              <a:cxnLst/>
              <a:rect l="l" t="t" r="r" b="b"/>
              <a:pathLst>
                <a:path w="2835" h="3651" extrusionOk="0">
                  <a:moveTo>
                    <a:pt x="1728" y="1"/>
                  </a:moveTo>
                  <a:cubicBezTo>
                    <a:pt x="1398" y="1"/>
                    <a:pt x="1081" y="116"/>
                    <a:pt x="953" y="251"/>
                  </a:cubicBezTo>
                  <a:cubicBezTo>
                    <a:pt x="953" y="251"/>
                    <a:pt x="393" y="810"/>
                    <a:pt x="203" y="1418"/>
                  </a:cubicBezTo>
                  <a:cubicBezTo>
                    <a:pt x="0" y="2025"/>
                    <a:pt x="298" y="2549"/>
                    <a:pt x="858" y="2692"/>
                  </a:cubicBezTo>
                  <a:cubicBezTo>
                    <a:pt x="858" y="2692"/>
                    <a:pt x="989" y="3335"/>
                    <a:pt x="977" y="3561"/>
                  </a:cubicBezTo>
                  <a:cubicBezTo>
                    <a:pt x="977" y="3561"/>
                    <a:pt x="1292" y="3651"/>
                    <a:pt x="1531" y="3651"/>
                  </a:cubicBezTo>
                  <a:cubicBezTo>
                    <a:pt x="1566" y="3651"/>
                    <a:pt x="1601" y="3649"/>
                    <a:pt x="1632" y="3644"/>
                  </a:cubicBezTo>
                  <a:cubicBezTo>
                    <a:pt x="1846" y="3620"/>
                    <a:pt x="2048" y="3525"/>
                    <a:pt x="2048" y="3525"/>
                  </a:cubicBezTo>
                  <a:lnTo>
                    <a:pt x="2048" y="2620"/>
                  </a:lnTo>
                  <a:cubicBezTo>
                    <a:pt x="2048" y="2620"/>
                    <a:pt x="2465" y="2239"/>
                    <a:pt x="2596" y="1894"/>
                  </a:cubicBezTo>
                  <a:cubicBezTo>
                    <a:pt x="2727" y="1537"/>
                    <a:pt x="2834" y="691"/>
                    <a:pt x="2429" y="251"/>
                  </a:cubicBezTo>
                  <a:cubicBezTo>
                    <a:pt x="2243" y="69"/>
                    <a:pt x="1982" y="1"/>
                    <a:pt x="1728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70"/>
            <p:cNvSpPr/>
            <p:nvPr/>
          </p:nvSpPr>
          <p:spPr>
            <a:xfrm>
              <a:off x="1545169" y="3954330"/>
              <a:ext cx="89233" cy="109082"/>
            </a:xfrm>
            <a:custGeom>
              <a:avLst/>
              <a:gdLst/>
              <a:ahLst/>
              <a:cxnLst/>
              <a:rect l="l" t="t" r="r" b="b"/>
              <a:pathLst>
                <a:path w="1978" h="2418" extrusionOk="0">
                  <a:moveTo>
                    <a:pt x="1370" y="0"/>
                  </a:moveTo>
                  <a:cubicBezTo>
                    <a:pt x="1370" y="0"/>
                    <a:pt x="1358" y="60"/>
                    <a:pt x="1025" y="167"/>
                  </a:cubicBezTo>
                  <a:cubicBezTo>
                    <a:pt x="703" y="274"/>
                    <a:pt x="477" y="179"/>
                    <a:pt x="370" y="441"/>
                  </a:cubicBezTo>
                  <a:cubicBezTo>
                    <a:pt x="287" y="703"/>
                    <a:pt x="465" y="1215"/>
                    <a:pt x="263" y="1310"/>
                  </a:cubicBezTo>
                  <a:cubicBezTo>
                    <a:pt x="60" y="1417"/>
                    <a:pt x="1" y="1489"/>
                    <a:pt x="1" y="1489"/>
                  </a:cubicBezTo>
                  <a:cubicBezTo>
                    <a:pt x="1" y="1489"/>
                    <a:pt x="501" y="2144"/>
                    <a:pt x="679" y="2417"/>
                  </a:cubicBezTo>
                  <a:cubicBezTo>
                    <a:pt x="679" y="2417"/>
                    <a:pt x="918" y="2239"/>
                    <a:pt x="1001" y="1905"/>
                  </a:cubicBezTo>
                  <a:cubicBezTo>
                    <a:pt x="1072" y="1584"/>
                    <a:pt x="1608" y="1751"/>
                    <a:pt x="1727" y="1632"/>
                  </a:cubicBezTo>
                  <a:cubicBezTo>
                    <a:pt x="1846" y="1524"/>
                    <a:pt x="1977" y="1346"/>
                    <a:pt x="1977" y="1346"/>
                  </a:cubicBezTo>
                  <a:cubicBezTo>
                    <a:pt x="1977" y="1346"/>
                    <a:pt x="1799" y="239"/>
                    <a:pt x="13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70"/>
            <p:cNvSpPr/>
            <p:nvPr/>
          </p:nvSpPr>
          <p:spPr>
            <a:xfrm>
              <a:off x="1880719" y="4037925"/>
              <a:ext cx="130195" cy="159743"/>
            </a:xfrm>
            <a:custGeom>
              <a:avLst/>
              <a:gdLst/>
              <a:ahLst/>
              <a:cxnLst/>
              <a:rect l="l" t="t" r="r" b="b"/>
              <a:pathLst>
                <a:path w="2886" h="3541" extrusionOk="0">
                  <a:moveTo>
                    <a:pt x="1271" y="1"/>
                  </a:moveTo>
                  <a:cubicBezTo>
                    <a:pt x="1068" y="1"/>
                    <a:pt x="957" y="148"/>
                    <a:pt x="957" y="148"/>
                  </a:cubicBezTo>
                  <a:cubicBezTo>
                    <a:pt x="957" y="148"/>
                    <a:pt x="790" y="100"/>
                    <a:pt x="457" y="52"/>
                  </a:cubicBezTo>
                  <a:cubicBezTo>
                    <a:pt x="437" y="49"/>
                    <a:pt x="419" y="48"/>
                    <a:pt x="401" y="48"/>
                  </a:cubicBezTo>
                  <a:cubicBezTo>
                    <a:pt x="129" y="48"/>
                    <a:pt x="0" y="374"/>
                    <a:pt x="123" y="731"/>
                  </a:cubicBezTo>
                  <a:cubicBezTo>
                    <a:pt x="254" y="1088"/>
                    <a:pt x="826" y="1481"/>
                    <a:pt x="826" y="1481"/>
                  </a:cubicBezTo>
                  <a:cubicBezTo>
                    <a:pt x="792" y="1652"/>
                    <a:pt x="1095" y="1790"/>
                    <a:pt x="1111" y="1791"/>
                  </a:cubicBezTo>
                  <a:lnTo>
                    <a:pt x="1111" y="1791"/>
                  </a:lnTo>
                  <a:cubicBezTo>
                    <a:pt x="1029" y="1935"/>
                    <a:pt x="1231" y="2315"/>
                    <a:pt x="1231" y="2315"/>
                  </a:cubicBezTo>
                  <a:cubicBezTo>
                    <a:pt x="1231" y="2315"/>
                    <a:pt x="1258" y="2311"/>
                    <a:pt x="1295" y="2311"/>
                  </a:cubicBezTo>
                  <a:cubicBezTo>
                    <a:pt x="1398" y="2311"/>
                    <a:pt x="1580" y="2337"/>
                    <a:pt x="1493" y="2529"/>
                  </a:cubicBezTo>
                  <a:cubicBezTo>
                    <a:pt x="1373" y="2779"/>
                    <a:pt x="1159" y="2779"/>
                    <a:pt x="1159" y="2779"/>
                  </a:cubicBezTo>
                  <a:lnTo>
                    <a:pt x="1112" y="3541"/>
                  </a:lnTo>
                  <a:cubicBezTo>
                    <a:pt x="1112" y="3541"/>
                    <a:pt x="1254" y="3481"/>
                    <a:pt x="1469" y="3458"/>
                  </a:cubicBezTo>
                  <a:cubicBezTo>
                    <a:pt x="1695" y="3446"/>
                    <a:pt x="1790" y="3041"/>
                    <a:pt x="1790" y="3041"/>
                  </a:cubicBezTo>
                  <a:cubicBezTo>
                    <a:pt x="1790" y="3041"/>
                    <a:pt x="2374" y="2850"/>
                    <a:pt x="2636" y="2231"/>
                  </a:cubicBezTo>
                  <a:cubicBezTo>
                    <a:pt x="2886" y="1600"/>
                    <a:pt x="2231" y="1422"/>
                    <a:pt x="2231" y="1422"/>
                  </a:cubicBezTo>
                  <a:cubicBezTo>
                    <a:pt x="2231" y="1422"/>
                    <a:pt x="2290" y="743"/>
                    <a:pt x="1766" y="255"/>
                  </a:cubicBezTo>
                  <a:cubicBezTo>
                    <a:pt x="1567" y="60"/>
                    <a:pt x="1401" y="1"/>
                    <a:pt x="12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70"/>
            <p:cNvSpPr/>
            <p:nvPr/>
          </p:nvSpPr>
          <p:spPr>
            <a:xfrm>
              <a:off x="1598357" y="3946255"/>
              <a:ext cx="216811" cy="285607"/>
            </a:xfrm>
            <a:custGeom>
              <a:avLst/>
              <a:gdLst/>
              <a:ahLst/>
              <a:cxnLst/>
              <a:rect l="l" t="t" r="r" b="b"/>
              <a:pathLst>
                <a:path w="4806" h="6331" extrusionOk="0">
                  <a:moveTo>
                    <a:pt x="499" y="0"/>
                  </a:moveTo>
                  <a:cubicBezTo>
                    <a:pt x="446" y="0"/>
                    <a:pt x="466" y="201"/>
                    <a:pt x="572" y="394"/>
                  </a:cubicBezTo>
                  <a:lnTo>
                    <a:pt x="703" y="644"/>
                  </a:lnTo>
                  <a:cubicBezTo>
                    <a:pt x="703" y="644"/>
                    <a:pt x="377" y="108"/>
                    <a:pt x="231" y="108"/>
                  </a:cubicBezTo>
                  <a:cubicBezTo>
                    <a:pt x="230" y="108"/>
                    <a:pt x="228" y="108"/>
                    <a:pt x="227" y="108"/>
                  </a:cubicBezTo>
                  <a:cubicBezTo>
                    <a:pt x="96" y="120"/>
                    <a:pt x="262" y="298"/>
                    <a:pt x="322" y="406"/>
                  </a:cubicBezTo>
                  <a:cubicBezTo>
                    <a:pt x="382" y="513"/>
                    <a:pt x="417" y="668"/>
                    <a:pt x="417" y="668"/>
                  </a:cubicBezTo>
                  <a:cubicBezTo>
                    <a:pt x="417" y="668"/>
                    <a:pt x="198" y="349"/>
                    <a:pt x="106" y="349"/>
                  </a:cubicBezTo>
                  <a:cubicBezTo>
                    <a:pt x="98" y="349"/>
                    <a:pt x="90" y="352"/>
                    <a:pt x="84" y="358"/>
                  </a:cubicBezTo>
                  <a:cubicBezTo>
                    <a:pt x="1" y="418"/>
                    <a:pt x="179" y="656"/>
                    <a:pt x="310" y="834"/>
                  </a:cubicBezTo>
                  <a:cubicBezTo>
                    <a:pt x="441" y="1013"/>
                    <a:pt x="477" y="1299"/>
                    <a:pt x="560" y="1465"/>
                  </a:cubicBezTo>
                  <a:cubicBezTo>
                    <a:pt x="560" y="1465"/>
                    <a:pt x="1763" y="4573"/>
                    <a:pt x="3465" y="5906"/>
                  </a:cubicBezTo>
                  <a:cubicBezTo>
                    <a:pt x="3850" y="6212"/>
                    <a:pt x="4102" y="6330"/>
                    <a:pt x="4262" y="6330"/>
                  </a:cubicBezTo>
                  <a:cubicBezTo>
                    <a:pt x="4806" y="6330"/>
                    <a:pt x="4287" y="4966"/>
                    <a:pt x="4287" y="4966"/>
                  </a:cubicBezTo>
                  <a:cubicBezTo>
                    <a:pt x="4287" y="4966"/>
                    <a:pt x="3275" y="4156"/>
                    <a:pt x="2406" y="3096"/>
                  </a:cubicBezTo>
                  <a:cubicBezTo>
                    <a:pt x="1536" y="2037"/>
                    <a:pt x="1024" y="1287"/>
                    <a:pt x="1024" y="1287"/>
                  </a:cubicBezTo>
                  <a:cubicBezTo>
                    <a:pt x="1024" y="1287"/>
                    <a:pt x="1024" y="834"/>
                    <a:pt x="846" y="477"/>
                  </a:cubicBezTo>
                  <a:cubicBezTo>
                    <a:pt x="667" y="108"/>
                    <a:pt x="643" y="179"/>
                    <a:pt x="548" y="37"/>
                  </a:cubicBezTo>
                  <a:cubicBezTo>
                    <a:pt x="528" y="12"/>
                    <a:pt x="511" y="0"/>
                    <a:pt x="499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70"/>
            <p:cNvSpPr/>
            <p:nvPr/>
          </p:nvSpPr>
          <p:spPr>
            <a:xfrm>
              <a:off x="1637019" y="3976075"/>
              <a:ext cx="13263" cy="30947"/>
            </a:xfrm>
            <a:custGeom>
              <a:avLst/>
              <a:gdLst/>
              <a:ahLst/>
              <a:cxnLst/>
              <a:rect l="l" t="t" r="r" b="b"/>
              <a:pathLst>
                <a:path w="294" h="686" extrusionOk="0">
                  <a:moveTo>
                    <a:pt x="227" y="0"/>
                  </a:moveTo>
                  <a:cubicBezTo>
                    <a:pt x="216" y="0"/>
                    <a:pt x="204" y="6"/>
                    <a:pt x="191" y="18"/>
                  </a:cubicBezTo>
                  <a:cubicBezTo>
                    <a:pt x="132" y="54"/>
                    <a:pt x="1" y="257"/>
                    <a:pt x="1" y="376"/>
                  </a:cubicBezTo>
                  <a:cubicBezTo>
                    <a:pt x="13" y="459"/>
                    <a:pt x="132" y="685"/>
                    <a:pt x="132" y="685"/>
                  </a:cubicBezTo>
                  <a:cubicBezTo>
                    <a:pt x="132" y="685"/>
                    <a:pt x="179" y="471"/>
                    <a:pt x="179" y="459"/>
                  </a:cubicBezTo>
                  <a:cubicBezTo>
                    <a:pt x="191" y="447"/>
                    <a:pt x="239" y="269"/>
                    <a:pt x="275" y="161"/>
                  </a:cubicBezTo>
                  <a:cubicBezTo>
                    <a:pt x="293" y="77"/>
                    <a:pt x="268" y="0"/>
                    <a:pt x="227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70"/>
            <p:cNvSpPr/>
            <p:nvPr/>
          </p:nvSpPr>
          <p:spPr>
            <a:xfrm>
              <a:off x="2002298" y="4192257"/>
              <a:ext cx="174044" cy="169623"/>
            </a:xfrm>
            <a:custGeom>
              <a:avLst/>
              <a:gdLst/>
              <a:ahLst/>
              <a:cxnLst/>
              <a:rect l="l" t="t" r="r" b="b"/>
              <a:pathLst>
                <a:path w="3858" h="3760" extrusionOk="0">
                  <a:moveTo>
                    <a:pt x="3496" y="1"/>
                  </a:moveTo>
                  <a:cubicBezTo>
                    <a:pt x="3398" y="1"/>
                    <a:pt x="3155" y="418"/>
                    <a:pt x="3155" y="418"/>
                  </a:cubicBezTo>
                  <a:cubicBezTo>
                    <a:pt x="3155" y="418"/>
                    <a:pt x="3144" y="132"/>
                    <a:pt x="3054" y="132"/>
                  </a:cubicBezTo>
                  <a:cubicBezTo>
                    <a:pt x="3052" y="132"/>
                    <a:pt x="3050" y="132"/>
                    <a:pt x="3048" y="132"/>
                  </a:cubicBezTo>
                  <a:cubicBezTo>
                    <a:pt x="2965" y="144"/>
                    <a:pt x="2989" y="477"/>
                    <a:pt x="2989" y="477"/>
                  </a:cubicBezTo>
                  <a:cubicBezTo>
                    <a:pt x="2989" y="477"/>
                    <a:pt x="2905" y="894"/>
                    <a:pt x="2846" y="1025"/>
                  </a:cubicBezTo>
                  <a:cubicBezTo>
                    <a:pt x="2786" y="1156"/>
                    <a:pt x="1667" y="2454"/>
                    <a:pt x="1524" y="2489"/>
                  </a:cubicBezTo>
                  <a:cubicBezTo>
                    <a:pt x="1524" y="2489"/>
                    <a:pt x="1060" y="1846"/>
                    <a:pt x="643" y="1715"/>
                  </a:cubicBezTo>
                  <a:cubicBezTo>
                    <a:pt x="622" y="1709"/>
                    <a:pt x="601" y="1706"/>
                    <a:pt x="580" y="1706"/>
                  </a:cubicBezTo>
                  <a:cubicBezTo>
                    <a:pt x="214" y="1706"/>
                    <a:pt x="0" y="2668"/>
                    <a:pt x="0" y="2668"/>
                  </a:cubicBezTo>
                  <a:cubicBezTo>
                    <a:pt x="0" y="2668"/>
                    <a:pt x="762" y="3585"/>
                    <a:pt x="1060" y="3739"/>
                  </a:cubicBezTo>
                  <a:cubicBezTo>
                    <a:pt x="1088" y="3753"/>
                    <a:pt x="1120" y="3759"/>
                    <a:pt x="1157" y="3759"/>
                  </a:cubicBezTo>
                  <a:cubicBezTo>
                    <a:pt x="1501" y="3759"/>
                    <a:pt x="2167" y="3169"/>
                    <a:pt x="2512" y="2501"/>
                  </a:cubicBezTo>
                  <a:cubicBezTo>
                    <a:pt x="2917" y="1751"/>
                    <a:pt x="3131" y="1203"/>
                    <a:pt x="3131" y="1203"/>
                  </a:cubicBezTo>
                  <a:cubicBezTo>
                    <a:pt x="3131" y="1203"/>
                    <a:pt x="3643" y="834"/>
                    <a:pt x="3798" y="477"/>
                  </a:cubicBezTo>
                  <a:cubicBezTo>
                    <a:pt x="3798" y="477"/>
                    <a:pt x="3858" y="310"/>
                    <a:pt x="3798" y="287"/>
                  </a:cubicBezTo>
                  <a:cubicBezTo>
                    <a:pt x="3794" y="284"/>
                    <a:pt x="3790" y="283"/>
                    <a:pt x="3785" y="283"/>
                  </a:cubicBezTo>
                  <a:cubicBezTo>
                    <a:pt x="3719" y="283"/>
                    <a:pt x="3579" y="508"/>
                    <a:pt x="3512" y="608"/>
                  </a:cubicBezTo>
                  <a:cubicBezTo>
                    <a:pt x="3512" y="608"/>
                    <a:pt x="3751" y="203"/>
                    <a:pt x="3703" y="120"/>
                  </a:cubicBezTo>
                  <a:cubicBezTo>
                    <a:pt x="3701" y="111"/>
                    <a:pt x="3696" y="107"/>
                    <a:pt x="3688" y="107"/>
                  </a:cubicBezTo>
                  <a:cubicBezTo>
                    <a:pt x="3618" y="107"/>
                    <a:pt x="3334" y="489"/>
                    <a:pt x="3334" y="489"/>
                  </a:cubicBezTo>
                  <a:cubicBezTo>
                    <a:pt x="3334" y="489"/>
                    <a:pt x="3584" y="13"/>
                    <a:pt x="3500" y="1"/>
                  </a:cubicBezTo>
                  <a:cubicBezTo>
                    <a:pt x="3499" y="1"/>
                    <a:pt x="3498" y="1"/>
                    <a:pt x="349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70"/>
            <p:cNvSpPr/>
            <p:nvPr/>
          </p:nvSpPr>
          <p:spPr>
            <a:xfrm>
              <a:off x="1825546" y="4427025"/>
              <a:ext cx="147789" cy="566387"/>
            </a:xfrm>
            <a:custGeom>
              <a:avLst/>
              <a:gdLst/>
              <a:ahLst/>
              <a:cxnLst/>
              <a:rect l="l" t="t" r="r" b="b"/>
              <a:pathLst>
                <a:path w="3276" h="12555" extrusionOk="0">
                  <a:moveTo>
                    <a:pt x="2405" y="1"/>
                  </a:moveTo>
                  <a:cubicBezTo>
                    <a:pt x="1501" y="1"/>
                    <a:pt x="1" y="333"/>
                    <a:pt x="1" y="333"/>
                  </a:cubicBezTo>
                  <a:cubicBezTo>
                    <a:pt x="1" y="333"/>
                    <a:pt x="1061" y="11573"/>
                    <a:pt x="1251" y="12501"/>
                  </a:cubicBezTo>
                  <a:cubicBezTo>
                    <a:pt x="1251" y="12501"/>
                    <a:pt x="1696" y="12554"/>
                    <a:pt x="2094" y="12554"/>
                  </a:cubicBezTo>
                  <a:cubicBezTo>
                    <a:pt x="2293" y="12554"/>
                    <a:pt x="2481" y="12541"/>
                    <a:pt x="2596" y="12501"/>
                  </a:cubicBezTo>
                  <a:cubicBezTo>
                    <a:pt x="2596" y="12501"/>
                    <a:pt x="2525" y="5655"/>
                    <a:pt x="2596" y="4965"/>
                  </a:cubicBezTo>
                  <a:cubicBezTo>
                    <a:pt x="2668" y="4262"/>
                    <a:pt x="3275" y="679"/>
                    <a:pt x="3061" y="179"/>
                  </a:cubicBezTo>
                  <a:cubicBezTo>
                    <a:pt x="3002" y="48"/>
                    <a:pt x="2746" y="1"/>
                    <a:pt x="24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70"/>
            <p:cNvSpPr/>
            <p:nvPr/>
          </p:nvSpPr>
          <p:spPr>
            <a:xfrm>
              <a:off x="1887350" y="4429957"/>
              <a:ext cx="213788" cy="440208"/>
            </a:xfrm>
            <a:custGeom>
              <a:avLst/>
              <a:gdLst/>
              <a:ahLst/>
              <a:cxnLst/>
              <a:rect l="l" t="t" r="r" b="b"/>
              <a:pathLst>
                <a:path w="4739" h="9758" extrusionOk="0">
                  <a:moveTo>
                    <a:pt x="1653" y="1"/>
                  </a:moveTo>
                  <a:cubicBezTo>
                    <a:pt x="479" y="1"/>
                    <a:pt x="0" y="3709"/>
                    <a:pt x="0" y="3709"/>
                  </a:cubicBezTo>
                  <a:cubicBezTo>
                    <a:pt x="0" y="3709"/>
                    <a:pt x="929" y="6531"/>
                    <a:pt x="1465" y="7222"/>
                  </a:cubicBezTo>
                  <a:cubicBezTo>
                    <a:pt x="2000" y="7900"/>
                    <a:pt x="3846" y="9758"/>
                    <a:pt x="3846" y="9758"/>
                  </a:cubicBezTo>
                  <a:lnTo>
                    <a:pt x="4739" y="8853"/>
                  </a:lnTo>
                  <a:cubicBezTo>
                    <a:pt x="4739" y="8853"/>
                    <a:pt x="2715" y="5936"/>
                    <a:pt x="2524" y="5257"/>
                  </a:cubicBezTo>
                  <a:cubicBezTo>
                    <a:pt x="2322" y="4566"/>
                    <a:pt x="1953" y="78"/>
                    <a:pt x="1953" y="78"/>
                  </a:cubicBezTo>
                  <a:cubicBezTo>
                    <a:pt x="1848" y="25"/>
                    <a:pt x="1749" y="1"/>
                    <a:pt x="1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70"/>
            <p:cNvSpPr/>
            <p:nvPr/>
          </p:nvSpPr>
          <p:spPr>
            <a:xfrm>
              <a:off x="184655" y="3002536"/>
              <a:ext cx="1127993" cy="1247406"/>
            </a:xfrm>
            <a:custGeom>
              <a:avLst/>
              <a:gdLst/>
              <a:ahLst/>
              <a:cxnLst/>
              <a:rect l="l" t="t" r="r" b="b"/>
              <a:pathLst>
                <a:path w="25004" h="27651" extrusionOk="0">
                  <a:moveTo>
                    <a:pt x="12811" y="1"/>
                  </a:moveTo>
                  <a:cubicBezTo>
                    <a:pt x="9180" y="810"/>
                    <a:pt x="5822" y="2394"/>
                    <a:pt x="2953" y="4561"/>
                  </a:cubicBezTo>
                  <a:cubicBezTo>
                    <a:pt x="2953" y="4561"/>
                    <a:pt x="2977" y="4823"/>
                    <a:pt x="3191" y="5180"/>
                  </a:cubicBezTo>
                  <a:cubicBezTo>
                    <a:pt x="3394" y="5537"/>
                    <a:pt x="3048" y="5739"/>
                    <a:pt x="3072" y="5858"/>
                  </a:cubicBezTo>
                  <a:cubicBezTo>
                    <a:pt x="3084" y="5966"/>
                    <a:pt x="3275" y="5954"/>
                    <a:pt x="3096" y="6156"/>
                  </a:cubicBezTo>
                  <a:cubicBezTo>
                    <a:pt x="2929" y="6370"/>
                    <a:pt x="3096" y="6323"/>
                    <a:pt x="2953" y="6466"/>
                  </a:cubicBezTo>
                  <a:cubicBezTo>
                    <a:pt x="2798" y="6620"/>
                    <a:pt x="2655" y="6751"/>
                    <a:pt x="2548" y="6823"/>
                  </a:cubicBezTo>
                  <a:cubicBezTo>
                    <a:pt x="2441" y="6906"/>
                    <a:pt x="2477" y="7109"/>
                    <a:pt x="2262" y="7359"/>
                  </a:cubicBezTo>
                  <a:cubicBezTo>
                    <a:pt x="2060" y="7621"/>
                    <a:pt x="1655" y="7823"/>
                    <a:pt x="1655" y="8228"/>
                  </a:cubicBezTo>
                  <a:cubicBezTo>
                    <a:pt x="1655" y="8609"/>
                    <a:pt x="1048" y="9145"/>
                    <a:pt x="965" y="9371"/>
                  </a:cubicBezTo>
                  <a:cubicBezTo>
                    <a:pt x="893" y="9585"/>
                    <a:pt x="286" y="10395"/>
                    <a:pt x="250" y="10931"/>
                  </a:cubicBezTo>
                  <a:cubicBezTo>
                    <a:pt x="227" y="11466"/>
                    <a:pt x="227" y="12038"/>
                    <a:pt x="250" y="12359"/>
                  </a:cubicBezTo>
                  <a:cubicBezTo>
                    <a:pt x="286" y="12693"/>
                    <a:pt x="310" y="13050"/>
                    <a:pt x="227" y="13431"/>
                  </a:cubicBezTo>
                  <a:cubicBezTo>
                    <a:pt x="155" y="13824"/>
                    <a:pt x="72" y="14181"/>
                    <a:pt x="36" y="14895"/>
                  </a:cubicBezTo>
                  <a:cubicBezTo>
                    <a:pt x="0" y="15610"/>
                    <a:pt x="286" y="15919"/>
                    <a:pt x="953" y="16145"/>
                  </a:cubicBezTo>
                  <a:cubicBezTo>
                    <a:pt x="1643" y="16348"/>
                    <a:pt x="2917" y="16967"/>
                    <a:pt x="3227" y="17419"/>
                  </a:cubicBezTo>
                  <a:cubicBezTo>
                    <a:pt x="3560" y="17884"/>
                    <a:pt x="3739" y="18455"/>
                    <a:pt x="3977" y="18527"/>
                  </a:cubicBezTo>
                  <a:cubicBezTo>
                    <a:pt x="4227" y="18598"/>
                    <a:pt x="4441" y="19348"/>
                    <a:pt x="5251" y="19908"/>
                  </a:cubicBezTo>
                  <a:cubicBezTo>
                    <a:pt x="6072" y="20479"/>
                    <a:pt x="7608" y="20551"/>
                    <a:pt x="8287" y="21277"/>
                  </a:cubicBezTo>
                  <a:cubicBezTo>
                    <a:pt x="8978" y="22003"/>
                    <a:pt x="10216" y="23789"/>
                    <a:pt x="10537" y="24777"/>
                  </a:cubicBezTo>
                  <a:cubicBezTo>
                    <a:pt x="10871" y="25766"/>
                    <a:pt x="11406" y="26111"/>
                    <a:pt x="11966" y="26587"/>
                  </a:cubicBezTo>
                  <a:cubicBezTo>
                    <a:pt x="12538" y="27063"/>
                    <a:pt x="13252" y="27599"/>
                    <a:pt x="13788" y="27647"/>
                  </a:cubicBezTo>
                  <a:cubicBezTo>
                    <a:pt x="13826" y="27649"/>
                    <a:pt x="13862" y="27651"/>
                    <a:pt x="13897" y="27651"/>
                  </a:cubicBezTo>
                  <a:cubicBezTo>
                    <a:pt x="14354" y="27651"/>
                    <a:pt x="14547" y="27443"/>
                    <a:pt x="14514" y="27266"/>
                  </a:cubicBezTo>
                  <a:cubicBezTo>
                    <a:pt x="14502" y="27063"/>
                    <a:pt x="13812" y="26504"/>
                    <a:pt x="13704" y="26349"/>
                  </a:cubicBezTo>
                  <a:cubicBezTo>
                    <a:pt x="13609" y="26206"/>
                    <a:pt x="13383" y="25254"/>
                    <a:pt x="13073" y="24563"/>
                  </a:cubicBezTo>
                  <a:cubicBezTo>
                    <a:pt x="12740" y="23884"/>
                    <a:pt x="12716" y="23873"/>
                    <a:pt x="12811" y="23539"/>
                  </a:cubicBezTo>
                  <a:cubicBezTo>
                    <a:pt x="12919" y="23218"/>
                    <a:pt x="13145" y="22503"/>
                    <a:pt x="13454" y="22325"/>
                  </a:cubicBezTo>
                  <a:cubicBezTo>
                    <a:pt x="13788" y="22146"/>
                    <a:pt x="14026" y="22277"/>
                    <a:pt x="14252" y="21968"/>
                  </a:cubicBezTo>
                  <a:cubicBezTo>
                    <a:pt x="14454" y="21646"/>
                    <a:pt x="14526" y="21468"/>
                    <a:pt x="14514" y="21277"/>
                  </a:cubicBezTo>
                  <a:cubicBezTo>
                    <a:pt x="14502" y="21087"/>
                    <a:pt x="14169" y="20967"/>
                    <a:pt x="13859" y="20932"/>
                  </a:cubicBezTo>
                  <a:cubicBezTo>
                    <a:pt x="13538" y="20908"/>
                    <a:pt x="13431" y="20622"/>
                    <a:pt x="13002" y="20551"/>
                  </a:cubicBezTo>
                  <a:cubicBezTo>
                    <a:pt x="12561" y="20479"/>
                    <a:pt x="11966" y="20301"/>
                    <a:pt x="11823" y="20039"/>
                  </a:cubicBezTo>
                  <a:cubicBezTo>
                    <a:pt x="11698" y="19836"/>
                    <a:pt x="11471" y="19751"/>
                    <a:pt x="11270" y="19751"/>
                  </a:cubicBezTo>
                  <a:cubicBezTo>
                    <a:pt x="11222" y="19751"/>
                    <a:pt x="11176" y="19756"/>
                    <a:pt x="11133" y="19765"/>
                  </a:cubicBezTo>
                  <a:cubicBezTo>
                    <a:pt x="11053" y="19774"/>
                    <a:pt x="10905" y="19798"/>
                    <a:pt x="10729" y="19798"/>
                  </a:cubicBezTo>
                  <a:cubicBezTo>
                    <a:pt x="10455" y="19798"/>
                    <a:pt x="10112" y="19740"/>
                    <a:pt x="9859" y="19479"/>
                  </a:cubicBezTo>
                  <a:cubicBezTo>
                    <a:pt x="9430" y="19051"/>
                    <a:pt x="9394" y="18229"/>
                    <a:pt x="9323" y="17800"/>
                  </a:cubicBezTo>
                  <a:cubicBezTo>
                    <a:pt x="9240" y="17372"/>
                    <a:pt x="9168" y="17229"/>
                    <a:pt x="9287" y="16907"/>
                  </a:cubicBezTo>
                  <a:cubicBezTo>
                    <a:pt x="9394" y="16574"/>
                    <a:pt x="9394" y="16336"/>
                    <a:pt x="9894" y="16098"/>
                  </a:cubicBezTo>
                  <a:cubicBezTo>
                    <a:pt x="10184" y="15963"/>
                    <a:pt x="10571" y="15848"/>
                    <a:pt x="10942" y="15848"/>
                  </a:cubicBezTo>
                  <a:cubicBezTo>
                    <a:pt x="11228" y="15848"/>
                    <a:pt x="11504" y="15916"/>
                    <a:pt x="11716" y="16098"/>
                  </a:cubicBezTo>
                  <a:cubicBezTo>
                    <a:pt x="11890" y="16243"/>
                    <a:pt x="12124" y="16298"/>
                    <a:pt x="12365" y="16298"/>
                  </a:cubicBezTo>
                  <a:cubicBezTo>
                    <a:pt x="12816" y="16298"/>
                    <a:pt x="13291" y="16102"/>
                    <a:pt x="13431" y="15931"/>
                  </a:cubicBezTo>
                  <a:cubicBezTo>
                    <a:pt x="13633" y="15681"/>
                    <a:pt x="14252" y="14943"/>
                    <a:pt x="14752" y="14907"/>
                  </a:cubicBezTo>
                  <a:cubicBezTo>
                    <a:pt x="15252" y="14883"/>
                    <a:pt x="16074" y="14907"/>
                    <a:pt x="16383" y="14633"/>
                  </a:cubicBezTo>
                  <a:cubicBezTo>
                    <a:pt x="16717" y="14348"/>
                    <a:pt x="17919" y="13740"/>
                    <a:pt x="18134" y="13264"/>
                  </a:cubicBezTo>
                  <a:cubicBezTo>
                    <a:pt x="18336" y="12764"/>
                    <a:pt x="19157" y="11371"/>
                    <a:pt x="19157" y="10907"/>
                  </a:cubicBezTo>
                  <a:cubicBezTo>
                    <a:pt x="19157" y="10479"/>
                    <a:pt x="20432" y="9686"/>
                    <a:pt x="20958" y="9686"/>
                  </a:cubicBezTo>
                  <a:cubicBezTo>
                    <a:pt x="21003" y="9686"/>
                    <a:pt x="21042" y="9692"/>
                    <a:pt x="21074" y="9704"/>
                  </a:cubicBezTo>
                  <a:cubicBezTo>
                    <a:pt x="21115" y="9718"/>
                    <a:pt x="21157" y="9724"/>
                    <a:pt x="21200" y="9724"/>
                  </a:cubicBezTo>
                  <a:cubicBezTo>
                    <a:pt x="21608" y="9724"/>
                    <a:pt x="22094" y="9168"/>
                    <a:pt x="22277" y="9168"/>
                  </a:cubicBezTo>
                  <a:cubicBezTo>
                    <a:pt x="22347" y="9168"/>
                    <a:pt x="22464" y="9180"/>
                    <a:pt x="22603" y="9180"/>
                  </a:cubicBezTo>
                  <a:cubicBezTo>
                    <a:pt x="22887" y="9180"/>
                    <a:pt x="23259" y="9131"/>
                    <a:pt x="23491" y="8835"/>
                  </a:cubicBezTo>
                  <a:cubicBezTo>
                    <a:pt x="23849" y="8406"/>
                    <a:pt x="24122" y="8121"/>
                    <a:pt x="24408" y="7704"/>
                  </a:cubicBezTo>
                  <a:cubicBezTo>
                    <a:pt x="24789" y="7311"/>
                    <a:pt x="25003" y="6668"/>
                    <a:pt x="23968" y="6359"/>
                  </a:cubicBezTo>
                  <a:cubicBezTo>
                    <a:pt x="22944" y="6025"/>
                    <a:pt x="22182" y="5930"/>
                    <a:pt x="21563" y="5597"/>
                  </a:cubicBezTo>
                  <a:cubicBezTo>
                    <a:pt x="20969" y="5259"/>
                    <a:pt x="20387" y="5013"/>
                    <a:pt x="19917" y="5013"/>
                  </a:cubicBezTo>
                  <a:cubicBezTo>
                    <a:pt x="19906" y="5013"/>
                    <a:pt x="19895" y="5013"/>
                    <a:pt x="19884" y="5013"/>
                  </a:cubicBezTo>
                  <a:cubicBezTo>
                    <a:pt x="19873" y="5013"/>
                    <a:pt x="19862" y="5014"/>
                    <a:pt x="19850" y="5014"/>
                  </a:cubicBezTo>
                  <a:cubicBezTo>
                    <a:pt x="19533" y="5014"/>
                    <a:pt x="19012" y="4910"/>
                    <a:pt x="18538" y="4910"/>
                  </a:cubicBezTo>
                  <a:cubicBezTo>
                    <a:pt x="18302" y="4910"/>
                    <a:pt x="18077" y="4936"/>
                    <a:pt x="17895" y="5013"/>
                  </a:cubicBezTo>
                  <a:cubicBezTo>
                    <a:pt x="17324" y="5251"/>
                    <a:pt x="16717" y="6430"/>
                    <a:pt x="15836" y="6632"/>
                  </a:cubicBezTo>
                  <a:cubicBezTo>
                    <a:pt x="15683" y="6670"/>
                    <a:pt x="15491" y="6687"/>
                    <a:pt x="15273" y="6687"/>
                  </a:cubicBezTo>
                  <a:cubicBezTo>
                    <a:pt x="14247" y="6687"/>
                    <a:pt x="12665" y="6316"/>
                    <a:pt x="12145" y="6001"/>
                  </a:cubicBezTo>
                  <a:cubicBezTo>
                    <a:pt x="11537" y="5608"/>
                    <a:pt x="11359" y="4823"/>
                    <a:pt x="11537" y="4430"/>
                  </a:cubicBezTo>
                  <a:cubicBezTo>
                    <a:pt x="11716" y="4049"/>
                    <a:pt x="11787" y="3346"/>
                    <a:pt x="11740" y="3084"/>
                  </a:cubicBezTo>
                  <a:cubicBezTo>
                    <a:pt x="11704" y="2810"/>
                    <a:pt x="12633" y="2322"/>
                    <a:pt x="12954" y="1977"/>
                  </a:cubicBezTo>
                  <a:cubicBezTo>
                    <a:pt x="13276" y="1632"/>
                    <a:pt x="13573" y="548"/>
                    <a:pt x="128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70"/>
            <p:cNvSpPr/>
            <p:nvPr/>
          </p:nvSpPr>
          <p:spPr>
            <a:xfrm>
              <a:off x="951664" y="4213956"/>
              <a:ext cx="884160" cy="1042550"/>
            </a:xfrm>
            <a:custGeom>
              <a:avLst/>
              <a:gdLst/>
              <a:ahLst/>
              <a:cxnLst/>
              <a:rect l="l" t="t" r="r" b="b"/>
              <a:pathLst>
                <a:path w="19599" h="23110" extrusionOk="0">
                  <a:moveTo>
                    <a:pt x="5062" y="0"/>
                  </a:moveTo>
                  <a:cubicBezTo>
                    <a:pt x="4588" y="0"/>
                    <a:pt x="4017" y="122"/>
                    <a:pt x="3706" y="122"/>
                  </a:cubicBezTo>
                  <a:cubicBezTo>
                    <a:pt x="3664" y="122"/>
                    <a:pt x="3627" y="120"/>
                    <a:pt x="3596" y="115"/>
                  </a:cubicBezTo>
                  <a:cubicBezTo>
                    <a:pt x="3575" y="112"/>
                    <a:pt x="3553" y="110"/>
                    <a:pt x="3529" y="110"/>
                  </a:cubicBezTo>
                  <a:cubicBezTo>
                    <a:pt x="3139" y="110"/>
                    <a:pt x="2420" y="558"/>
                    <a:pt x="2263" y="794"/>
                  </a:cubicBezTo>
                  <a:cubicBezTo>
                    <a:pt x="2096" y="1056"/>
                    <a:pt x="2096" y="2580"/>
                    <a:pt x="2263" y="2854"/>
                  </a:cubicBezTo>
                  <a:cubicBezTo>
                    <a:pt x="2429" y="3116"/>
                    <a:pt x="2263" y="3556"/>
                    <a:pt x="1858" y="4187"/>
                  </a:cubicBezTo>
                  <a:cubicBezTo>
                    <a:pt x="1453" y="4830"/>
                    <a:pt x="977" y="5640"/>
                    <a:pt x="489" y="6128"/>
                  </a:cubicBezTo>
                  <a:cubicBezTo>
                    <a:pt x="0" y="6616"/>
                    <a:pt x="227" y="9354"/>
                    <a:pt x="489" y="9664"/>
                  </a:cubicBezTo>
                  <a:cubicBezTo>
                    <a:pt x="762" y="9985"/>
                    <a:pt x="1501" y="11498"/>
                    <a:pt x="2525" y="11926"/>
                  </a:cubicBezTo>
                  <a:cubicBezTo>
                    <a:pt x="3537" y="12343"/>
                    <a:pt x="4751" y="13105"/>
                    <a:pt x="4751" y="13105"/>
                  </a:cubicBezTo>
                  <a:cubicBezTo>
                    <a:pt x="6620" y="14129"/>
                    <a:pt x="6668" y="15855"/>
                    <a:pt x="6513" y="16189"/>
                  </a:cubicBezTo>
                  <a:cubicBezTo>
                    <a:pt x="6335" y="16498"/>
                    <a:pt x="6251" y="17546"/>
                    <a:pt x="5715" y="17903"/>
                  </a:cubicBezTo>
                  <a:cubicBezTo>
                    <a:pt x="5180" y="18260"/>
                    <a:pt x="5977" y="19094"/>
                    <a:pt x="5370" y="19963"/>
                  </a:cubicBezTo>
                  <a:cubicBezTo>
                    <a:pt x="4763" y="20832"/>
                    <a:pt x="3668" y="21796"/>
                    <a:pt x="3239" y="22332"/>
                  </a:cubicBezTo>
                  <a:cubicBezTo>
                    <a:pt x="2810" y="22880"/>
                    <a:pt x="2810" y="23035"/>
                    <a:pt x="3572" y="23106"/>
                  </a:cubicBezTo>
                  <a:cubicBezTo>
                    <a:pt x="3593" y="23108"/>
                    <a:pt x="3615" y="23109"/>
                    <a:pt x="3638" y="23109"/>
                  </a:cubicBezTo>
                  <a:cubicBezTo>
                    <a:pt x="4422" y="23109"/>
                    <a:pt x="6317" y="21943"/>
                    <a:pt x="6942" y="21677"/>
                  </a:cubicBezTo>
                  <a:cubicBezTo>
                    <a:pt x="7609" y="21392"/>
                    <a:pt x="7704" y="19808"/>
                    <a:pt x="8406" y="19213"/>
                  </a:cubicBezTo>
                  <a:cubicBezTo>
                    <a:pt x="9109" y="18617"/>
                    <a:pt x="9954" y="18558"/>
                    <a:pt x="10978" y="18320"/>
                  </a:cubicBezTo>
                  <a:cubicBezTo>
                    <a:pt x="11990" y="18058"/>
                    <a:pt x="13657" y="17320"/>
                    <a:pt x="14407" y="17046"/>
                  </a:cubicBezTo>
                  <a:cubicBezTo>
                    <a:pt x="15133" y="16784"/>
                    <a:pt x="15109" y="16355"/>
                    <a:pt x="15431" y="15760"/>
                  </a:cubicBezTo>
                  <a:cubicBezTo>
                    <a:pt x="15764" y="15165"/>
                    <a:pt x="16562" y="14629"/>
                    <a:pt x="16931" y="14296"/>
                  </a:cubicBezTo>
                  <a:cubicBezTo>
                    <a:pt x="17312" y="13974"/>
                    <a:pt x="17515" y="12843"/>
                    <a:pt x="17253" y="12569"/>
                  </a:cubicBezTo>
                  <a:cubicBezTo>
                    <a:pt x="16979" y="12307"/>
                    <a:pt x="16812" y="11331"/>
                    <a:pt x="17253" y="10700"/>
                  </a:cubicBezTo>
                  <a:cubicBezTo>
                    <a:pt x="17681" y="10057"/>
                    <a:pt x="18336" y="9033"/>
                    <a:pt x="18860" y="8390"/>
                  </a:cubicBezTo>
                  <a:cubicBezTo>
                    <a:pt x="19396" y="7747"/>
                    <a:pt x="19598" y="7211"/>
                    <a:pt x="18955" y="6783"/>
                  </a:cubicBezTo>
                  <a:cubicBezTo>
                    <a:pt x="18336" y="6354"/>
                    <a:pt x="17157" y="6021"/>
                    <a:pt x="16633" y="5914"/>
                  </a:cubicBezTo>
                  <a:cubicBezTo>
                    <a:pt x="16121" y="5818"/>
                    <a:pt x="16193" y="5342"/>
                    <a:pt x="15276" y="4806"/>
                  </a:cubicBezTo>
                  <a:cubicBezTo>
                    <a:pt x="14359" y="4270"/>
                    <a:pt x="13716" y="3449"/>
                    <a:pt x="13169" y="2639"/>
                  </a:cubicBezTo>
                  <a:cubicBezTo>
                    <a:pt x="12757" y="2039"/>
                    <a:pt x="12116" y="1648"/>
                    <a:pt x="11550" y="1648"/>
                  </a:cubicBezTo>
                  <a:cubicBezTo>
                    <a:pt x="11363" y="1648"/>
                    <a:pt x="11185" y="1691"/>
                    <a:pt x="11026" y="1782"/>
                  </a:cubicBezTo>
                  <a:cubicBezTo>
                    <a:pt x="10887" y="1863"/>
                    <a:pt x="10742" y="1895"/>
                    <a:pt x="10591" y="1895"/>
                  </a:cubicBezTo>
                  <a:cubicBezTo>
                    <a:pt x="10032" y="1895"/>
                    <a:pt x="9402" y="1451"/>
                    <a:pt x="8763" y="1413"/>
                  </a:cubicBezTo>
                  <a:cubicBezTo>
                    <a:pt x="7942" y="1353"/>
                    <a:pt x="6132" y="377"/>
                    <a:pt x="5644" y="115"/>
                  </a:cubicBezTo>
                  <a:cubicBezTo>
                    <a:pt x="5501" y="29"/>
                    <a:pt x="5293" y="0"/>
                    <a:pt x="50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70"/>
            <p:cNvSpPr/>
            <p:nvPr/>
          </p:nvSpPr>
          <p:spPr>
            <a:xfrm>
              <a:off x="1681094" y="3241545"/>
              <a:ext cx="425952" cy="513064"/>
            </a:xfrm>
            <a:custGeom>
              <a:avLst/>
              <a:gdLst/>
              <a:ahLst/>
              <a:cxnLst/>
              <a:rect l="l" t="t" r="r" b="b"/>
              <a:pathLst>
                <a:path w="9442" h="11373" extrusionOk="0">
                  <a:moveTo>
                    <a:pt x="1941" y="1"/>
                  </a:moveTo>
                  <a:cubicBezTo>
                    <a:pt x="1941" y="1"/>
                    <a:pt x="1643" y="429"/>
                    <a:pt x="1179" y="858"/>
                  </a:cubicBezTo>
                  <a:cubicBezTo>
                    <a:pt x="714" y="1299"/>
                    <a:pt x="595" y="1608"/>
                    <a:pt x="476" y="1858"/>
                  </a:cubicBezTo>
                  <a:cubicBezTo>
                    <a:pt x="357" y="2108"/>
                    <a:pt x="0" y="3180"/>
                    <a:pt x="143" y="3644"/>
                  </a:cubicBezTo>
                  <a:cubicBezTo>
                    <a:pt x="286" y="4109"/>
                    <a:pt x="226" y="4430"/>
                    <a:pt x="750" y="4823"/>
                  </a:cubicBezTo>
                  <a:cubicBezTo>
                    <a:pt x="1286" y="5204"/>
                    <a:pt x="1762" y="5347"/>
                    <a:pt x="1524" y="6073"/>
                  </a:cubicBezTo>
                  <a:cubicBezTo>
                    <a:pt x="1286" y="6787"/>
                    <a:pt x="1465" y="7561"/>
                    <a:pt x="1215" y="7942"/>
                  </a:cubicBezTo>
                  <a:cubicBezTo>
                    <a:pt x="953" y="8335"/>
                    <a:pt x="929" y="9073"/>
                    <a:pt x="1524" y="9585"/>
                  </a:cubicBezTo>
                  <a:cubicBezTo>
                    <a:pt x="2119" y="10085"/>
                    <a:pt x="2858" y="9966"/>
                    <a:pt x="3036" y="10014"/>
                  </a:cubicBezTo>
                  <a:cubicBezTo>
                    <a:pt x="3203" y="10062"/>
                    <a:pt x="3917" y="10407"/>
                    <a:pt x="4024" y="10621"/>
                  </a:cubicBezTo>
                  <a:cubicBezTo>
                    <a:pt x="4132" y="10847"/>
                    <a:pt x="4715" y="11097"/>
                    <a:pt x="5144" y="11312"/>
                  </a:cubicBezTo>
                  <a:cubicBezTo>
                    <a:pt x="5231" y="11353"/>
                    <a:pt x="5318" y="11373"/>
                    <a:pt x="5401" y="11373"/>
                  </a:cubicBezTo>
                  <a:cubicBezTo>
                    <a:pt x="5728" y="11373"/>
                    <a:pt x="6013" y="11076"/>
                    <a:pt x="6156" y="10621"/>
                  </a:cubicBezTo>
                  <a:cubicBezTo>
                    <a:pt x="6280" y="10233"/>
                    <a:pt x="6674" y="10062"/>
                    <a:pt x="7038" y="10062"/>
                  </a:cubicBezTo>
                  <a:cubicBezTo>
                    <a:pt x="7199" y="10062"/>
                    <a:pt x="7354" y="10095"/>
                    <a:pt x="7477" y="10157"/>
                  </a:cubicBezTo>
                  <a:cubicBezTo>
                    <a:pt x="7783" y="10329"/>
                    <a:pt x="8127" y="10440"/>
                    <a:pt x="8405" y="10440"/>
                  </a:cubicBezTo>
                  <a:cubicBezTo>
                    <a:pt x="8473" y="10440"/>
                    <a:pt x="8538" y="10433"/>
                    <a:pt x="8596" y="10419"/>
                  </a:cubicBezTo>
                  <a:cubicBezTo>
                    <a:pt x="8870" y="10335"/>
                    <a:pt x="9430" y="10133"/>
                    <a:pt x="9442" y="10133"/>
                  </a:cubicBezTo>
                  <a:cubicBezTo>
                    <a:pt x="7799" y="6156"/>
                    <a:pt x="5203" y="2680"/>
                    <a:pt x="19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70"/>
            <p:cNvSpPr/>
            <p:nvPr/>
          </p:nvSpPr>
          <p:spPr>
            <a:xfrm>
              <a:off x="1017168" y="3851337"/>
              <a:ext cx="245547" cy="256735"/>
            </a:xfrm>
            <a:custGeom>
              <a:avLst/>
              <a:gdLst/>
              <a:ahLst/>
              <a:cxnLst/>
              <a:rect l="l" t="t" r="r" b="b"/>
              <a:pathLst>
                <a:path w="5443" h="5691" extrusionOk="0">
                  <a:moveTo>
                    <a:pt x="3318" y="0"/>
                  </a:moveTo>
                  <a:cubicBezTo>
                    <a:pt x="3147" y="0"/>
                    <a:pt x="2966" y="41"/>
                    <a:pt x="2799" y="140"/>
                  </a:cubicBezTo>
                  <a:cubicBezTo>
                    <a:pt x="2311" y="426"/>
                    <a:pt x="2108" y="1081"/>
                    <a:pt x="2025" y="1545"/>
                  </a:cubicBezTo>
                  <a:cubicBezTo>
                    <a:pt x="1930" y="1986"/>
                    <a:pt x="1037" y="2331"/>
                    <a:pt x="1073" y="3153"/>
                  </a:cubicBezTo>
                  <a:cubicBezTo>
                    <a:pt x="1073" y="3153"/>
                    <a:pt x="1073" y="3641"/>
                    <a:pt x="715" y="3974"/>
                  </a:cubicBezTo>
                  <a:cubicBezTo>
                    <a:pt x="358" y="4296"/>
                    <a:pt x="1" y="4867"/>
                    <a:pt x="358" y="4939"/>
                  </a:cubicBezTo>
                  <a:cubicBezTo>
                    <a:pt x="715" y="5010"/>
                    <a:pt x="1477" y="5117"/>
                    <a:pt x="1656" y="5224"/>
                  </a:cubicBezTo>
                  <a:cubicBezTo>
                    <a:pt x="1808" y="5306"/>
                    <a:pt x="2516" y="5690"/>
                    <a:pt x="2875" y="5690"/>
                  </a:cubicBezTo>
                  <a:cubicBezTo>
                    <a:pt x="2937" y="5690"/>
                    <a:pt x="2989" y="5679"/>
                    <a:pt x="3025" y="5653"/>
                  </a:cubicBezTo>
                  <a:cubicBezTo>
                    <a:pt x="3275" y="5474"/>
                    <a:pt x="3454" y="5034"/>
                    <a:pt x="3716" y="5010"/>
                  </a:cubicBezTo>
                  <a:cubicBezTo>
                    <a:pt x="3966" y="4986"/>
                    <a:pt x="4037" y="4343"/>
                    <a:pt x="4252" y="4129"/>
                  </a:cubicBezTo>
                  <a:cubicBezTo>
                    <a:pt x="4454" y="3926"/>
                    <a:pt x="5216" y="3212"/>
                    <a:pt x="5287" y="2641"/>
                  </a:cubicBezTo>
                  <a:cubicBezTo>
                    <a:pt x="5359" y="2069"/>
                    <a:pt x="5442" y="1212"/>
                    <a:pt x="5287" y="986"/>
                  </a:cubicBezTo>
                  <a:cubicBezTo>
                    <a:pt x="5144" y="771"/>
                    <a:pt x="4144" y="640"/>
                    <a:pt x="4037" y="355"/>
                  </a:cubicBezTo>
                  <a:cubicBezTo>
                    <a:pt x="3966" y="164"/>
                    <a:pt x="3661" y="0"/>
                    <a:pt x="33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70"/>
            <p:cNvSpPr/>
            <p:nvPr/>
          </p:nvSpPr>
          <p:spPr>
            <a:xfrm>
              <a:off x="1747139" y="2882761"/>
              <a:ext cx="170841" cy="423832"/>
            </a:xfrm>
            <a:custGeom>
              <a:avLst/>
              <a:gdLst/>
              <a:ahLst/>
              <a:cxnLst/>
              <a:rect l="l" t="t" r="r" b="b"/>
              <a:pathLst>
                <a:path w="3787" h="9395" extrusionOk="0">
                  <a:moveTo>
                    <a:pt x="3430" y="1"/>
                  </a:moveTo>
                  <a:cubicBezTo>
                    <a:pt x="3430" y="1"/>
                    <a:pt x="3394" y="155"/>
                    <a:pt x="3346" y="417"/>
                  </a:cubicBezTo>
                  <a:cubicBezTo>
                    <a:pt x="3287" y="691"/>
                    <a:pt x="3251" y="1072"/>
                    <a:pt x="3132" y="1525"/>
                  </a:cubicBezTo>
                  <a:cubicBezTo>
                    <a:pt x="2930" y="2429"/>
                    <a:pt x="2596" y="3620"/>
                    <a:pt x="2179" y="4787"/>
                  </a:cubicBezTo>
                  <a:cubicBezTo>
                    <a:pt x="1763" y="5942"/>
                    <a:pt x="1251" y="7061"/>
                    <a:pt x="810" y="7882"/>
                  </a:cubicBezTo>
                  <a:cubicBezTo>
                    <a:pt x="584" y="8275"/>
                    <a:pt x="393" y="8609"/>
                    <a:pt x="239" y="8835"/>
                  </a:cubicBezTo>
                  <a:cubicBezTo>
                    <a:pt x="96" y="9049"/>
                    <a:pt x="1" y="9168"/>
                    <a:pt x="1" y="9168"/>
                  </a:cubicBezTo>
                  <a:lnTo>
                    <a:pt x="298" y="9395"/>
                  </a:lnTo>
                  <a:cubicBezTo>
                    <a:pt x="298" y="9395"/>
                    <a:pt x="405" y="9264"/>
                    <a:pt x="548" y="9037"/>
                  </a:cubicBezTo>
                  <a:cubicBezTo>
                    <a:pt x="703" y="8799"/>
                    <a:pt x="905" y="8466"/>
                    <a:pt x="1132" y="8049"/>
                  </a:cubicBezTo>
                  <a:cubicBezTo>
                    <a:pt x="1596" y="7216"/>
                    <a:pt x="2120" y="6073"/>
                    <a:pt x="2537" y="4894"/>
                  </a:cubicBezTo>
                  <a:cubicBezTo>
                    <a:pt x="2953" y="3727"/>
                    <a:pt x="3287" y="2513"/>
                    <a:pt x="3489" y="1596"/>
                  </a:cubicBezTo>
                  <a:cubicBezTo>
                    <a:pt x="3584" y="1132"/>
                    <a:pt x="3644" y="751"/>
                    <a:pt x="3703" y="477"/>
                  </a:cubicBezTo>
                  <a:cubicBezTo>
                    <a:pt x="3751" y="215"/>
                    <a:pt x="3787" y="60"/>
                    <a:pt x="3787" y="60"/>
                  </a:cubicBezTo>
                  <a:lnTo>
                    <a:pt x="343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70"/>
            <p:cNvSpPr/>
            <p:nvPr/>
          </p:nvSpPr>
          <p:spPr>
            <a:xfrm>
              <a:off x="1863170" y="2752113"/>
              <a:ext cx="112826" cy="125503"/>
            </a:xfrm>
            <a:custGeom>
              <a:avLst/>
              <a:gdLst/>
              <a:ahLst/>
              <a:cxnLst/>
              <a:rect l="l" t="t" r="r" b="b"/>
              <a:pathLst>
                <a:path w="2501" h="2782" extrusionOk="0">
                  <a:moveTo>
                    <a:pt x="1317" y="0"/>
                  </a:moveTo>
                  <a:cubicBezTo>
                    <a:pt x="705" y="0"/>
                    <a:pt x="164" y="545"/>
                    <a:pt x="96" y="1253"/>
                  </a:cubicBezTo>
                  <a:cubicBezTo>
                    <a:pt x="0" y="1980"/>
                    <a:pt x="417" y="2658"/>
                    <a:pt x="1060" y="2766"/>
                  </a:cubicBezTo>
                  <a:cubicBezTo>
                    <a:pt x="1117" y="2776"/>
                    <a:pt x="1174" y="2782"/>
                    <a:pt x="1230" y="2782"/>
                  </a:cubicBezTo>
                  <a:cubicBezTo>
                    <a:pt x="1799" y="2782"/>
                    <a:pt x="2320" y="2253"/>
                    <a:pt x="2417" y="1527"/>
                  </a:cubicBezTo>
                  <a:cubicBezTo>
                    <a:pt x="2501" y="741"/>
                    <a:pt x="2048" y="63"/>
                    <a:pt x="1393" y="3"/>
                  </a:cubicBezTo>
                  <a:cubicBezTo>
                    <a:pt x="1368" y="1"/>
                    <a:pt x="1342" y="0"/>
                    <a:pt x="1317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70"/>
            <p:cNvSpPr/>
            <p:nvPr/>
          </p:nvSpPr>
          <p:spPr>
            <a:xfrm>
              <a:off x="1842734" y="2788745"/>
              <a:ext cx="154195" cy="109623"/>
            </a:xfrm>
            <a:custGeom>
              <a:avLst/>
              <a:gdLst/>
              <a:ahLst/>
              <a:cxnLst/>
              <a:rect l="l" t="t" r="r" b="b"/>
              <a:pathLst>
                <a:path w="3418" h="2430" extrusionOk="0">
                  <a:moveTo>
                    <a:pt x="1763" y="1"/>
                  </a:moveTo>
                  <a:cubicBezTo>
                    <a:pt x="1573" y="144"/>
                    <a:pt x="1430" y="370"/>
                    <a:pt x="1322" y="572"/>
                  </a:cubicBezTo>
                  <a:cubicBezTo>
                    <a:pt x="1215" y="763"/>
                    <a:pt x="1156" y="930"/>
                    <a:pt x="1156" y="930"/>
                  </a:cubicBezTo>
                  <a:cubicBezTo>
                    <a:pt x="632" y="441"/>
                    <a:pt x="1" y="394"/>
                    <a:pt x="1" y="394"/>
                  </a:cubicBezTo>
                  <a:lnTo>
                    <a:pt x="1" y="394"/>
                  </a:lnTo>
                  <a:cubicBezTo>
                    <a:pt x="72" y="1192"/>
                    <a:pt x="441" y="1704"/>
                    <a:pt x="775" y="2013"/>
                  </a:cubicBezTo>
                  <a:cubicBezTo>
                    <a:pt x="1096" y="2323"/>
                    <a:pt x="1430" y="2430"/>
                    <a:pt x="1430" y="2430"/>
                  </a:cubicBezTo>
                  <a:cubicBezTo>
                    <a:pt x="1430" y="2430"/>
                    <a:pt x="1434" y="2430"/>
                    <a:pt x="1442" y="2430"/>
                  </a:cubicBezTo>
                  <a:cubicBezTo>
                    <a:pt x="1505" y="2430"/>
                    <a:pt x="1812" y="2421"/>
                    <a:pt x="2204" y="2251"/>
                  </a:cubicBezTo>
                  <a:cubicBezTo>
                    <a:pt x="2632" y="2061"/>
                    <a:pt x="3120" y="1656"/>
                    <a:pt x="3418" y="811"/>
                  </a:cubicBezTo>
                  <a:cubicBezTo>
                    <a:pt x="3418" y="806"/>
                    <a:pt x="3322" y="786"/>
                    <a:pt x="3165" y="786"/>
                  </a:cubicBezTo>
                  <a:cubicBezTo>
                    <a:pt x="2924" y="786"/>
                    <a:pt x="2541" y="832"/>
                    <a:pt x="2144" y="1049"/>
                  </a:cubicBezTo>
                  <a:cubicBezTo>
                    <a:pt x="2144" y="1049"/>
                    <a:pt x="2144" y="870"/>
                    <a:pt x="2084" y="656"/>
                  </a:cubicBezTo>
                  <a:cubicBezTo>
                    <a:pt x="2025" y="441"/>
                    <a:pt x="1930" y="180"/>
                    <a:pt x="17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70"/>
            <p:cNvSpPr/>
            <p:nvPr/>
          </p:nvSpPr>
          <p:spPr>
            <a:xfrm>
              <a:off x="1411454" y="2469074"/>
              <a:ext cx="330359" cy="354990"/>
            </a:xfrm>
            <a:custGeom>
              <a:avLst/>
              <a:gdLst/>
              <a:ahLst/>
              <a:cxnLst/>
              <a:rect l="l" t="t" r="r" b="b"/>
              <a:pathLst>
                <a:path w="7323" h="7869" extrusionOk="0">
                  <a:moveTo>
                    <a:pt x="4685" y="0"/>
                  </a:moveTo>
                  <a:cubicBezTo>
                    <a:pt x="4323" y="0"/>
                    <a:pt x="3974" y="93"/>
                    <a:pt x="3679" y="217"/>
                  </a:cubicBezTo>
                  <a:cubicBezTo>
                    <a:pt x="3155" y="443"/>
                    <a:pt x="2870" y="443"/>
                    <a:pt x="2870" y="443"/>
                  </a:cubicBezTo>
                  <a:cubicBezTo>
                    <a:pt x="2870" y="443"/>
                    <a:pt x="2560" y="503"/>
                    <a:pt x="1965" y="860"/>
                  </a:cubicBezTo>
                  <a:cubicBezTo>
                    <a:pt x="1357" y="1193"/>
                    <a:pt x="0" y="2551"/>
                    <a:pt x="0" y="2551"/>
                  </a:cubicBezTo>
                  <a:cubicBezTo>
                    <a:pt x="0" y="2551"/>
                    <a:pt x="488" y="3456"/>
                    <a:pt x="1131" y="3932"/>
                  </a:cubicBezTo>
                  <a:cubicBezTo>
                    <a:pt x="1131" y="3932"/>
                    <a:pt x="1881" y="3598"/>
                    <a:pt x="2060" y="3456"/>
                  </a:cubicBezTo>
                  <a:lnTo>
                    <a:pt x="2060" y="3456"/>
                  </a:lnTo>
                  <a:cubicBezTo>
                    <a:pt x="2060" y="3456"/>
                    <a:pt x="2429" y="5277"/>
                    <a:pt x="1679" y="6396"/>
                  </a:cubicBezTo>
                  <a:cubicBezTo>
                    <a:pt x="1679" y="6396"/>
                    <a:pt x="2108" y="6896"/>
                    <a:pt x="2834" y="7015"/>
                  </a:cubicBezTo>
                  <a:cubicBezTo>
                    <a:pt x="3548" y="7123"/>
                    <a:pt x="4286" y="7099"/>
                    <a:pt x="4917" y="7551"/>
                  </a:cubicBezTo>
                  <a:cubicBezTo>
                    <a:pt x="5220" y="7767"/>
                    <a:pt x="5615" y="7868"/>
                    <a:pt x="5989" y="7868"/>
                  </a:cubicBezTo>
                  <a:cubicBezTo>
                    <a:pt x="6379" y="7868"/>
                    <a:pt x="6746" y="7758"/>
                    <a:pt x="6965" y="7551"/>
                  </a:cubicBezTo>
                  <a:cubicBezTo>
                    <a:pt x="6965" y="7551"/>
                    <a:pt x="7323" y="6146"/>
                    <a:pt x="6965" y="4837"/>
                  </a:cubicBezTo>
                  <a:cubicBezTo>
                    <a:pt x="6608" y="3527"/>
                    <a:pt x="6072" y="2813"/>
                    <a:pt x="6072" y="2813"/>
                  </a:cubicBezTo>
                  <a:lnTo>
                    <a:pt x="6072" y="2813"/>
                  </a:lnTo>
                  <a:lnTo>
                    <a:pt x="6299" y="2991"/>
                  </a:lnTo>
                  <a:cubicBezTo>
                    <a:pt x="6299" y="2991"/>
                    <a:pt x="7072" y="2146"/>
                    <a:pt x="7120" y="1491"/>
                  </a:cubicBezTo>
                  <a:cubicBezTo>
                    <a:pt x="7120" y="1491"/>
                    <a:pt x="6203" y="574"/>
                    <a:pt x="5572" y="217"/>
                  </a:cubicBezTo>
                  <a:cubicBezTo>
                    <a:pt x="5283" y="62"/>
                    <a:pt x="4980" y="0"/>
                    <a:pt x="4685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70"/>
            <p:cNvSpPr/>
            <p:nvPr/>
          </p:nvSpPr>
          <p:spPr>
            <a:xfrm>
              <a:off x="1473755" y="2360577"/>
              <a:ext cx="111202" cy="150089"/>
            </a:xfrm>
            <a:custGeom>
              <a:avLst/>
              <a:gdLst/>
              <a:ahLst/>
              <a:cxnLst/>
              <a:rect l="l" t="t" r="r" b="b"/>
              <a:pathLst>
                <a:path w="2465" h="3327" extrusionOk="0">
                  <a:moveTo>
                    <a:pt x="1202" y="1"/>
                  </a:moveTo>
                  <a:cubicBezTo>
                    <a:pt x="1160" y="1"/>
                    <a:pt x="1116" y="5"/>
                    <a:pt x="1072" y="15"/>
                  </a:cubicBezTo>
                  <a:cubicBezTo>
                    <a:pt x="512" y="134"/>
                    <a:pt x="0" y="431"/>
                    <a:pt x="84" y="1193"/>
                  </a:cubicBezTo>
                  <a:cubicBezTo>
                    <a:pt x="84" y="1253"/>
                    <a:pt x="238" y="1991"/>
                    <a:pt x="596" y="2348"/>
                  </a:cubicBezTo>
                  <a:cubicBezTo>
                    <a:pt x="765" y="2517"/>
                    <a:pt x="918" y="2558"/>
                    <a:pt x="1044" y="2558"/>
                  </a:cubicBezTo>
                  <a:cubicBezTo>
                    <a:pt x="1162" y="2558"/>
                    <a:pt x="1255" y="2523"/>
                    <a:pt x="1316" y="2523"/>
                  </a:cubicBezTo>
                  <a:cubicBezTo>
                    <a:pt x="1327" y="2523"/>
                    <a:pt x="1337" y="2524"/>
                    <a:pt x="1346" y="2527"/>
                  </a:cubicBezTo>
                  <a:cubicBezTo>
                    <a:pt x="1453" y="2574"/>
                    <a:pt x="1512" y="2848"/>
                    <a:pt x="1512" y="3051"/>
                  </a:cubicBezTo>
                  <a:cubicBezTo>
                    <a:pt x="1512" y="3183"/>
                    <a:pt x="1661" y="3326"/>
                    <a:pt x="1856" y="3326"/>
                  </a:cubicBezTo>
                  <a:cubicBezTo>
                    <a:pt x="1942" y="3326"/>
                    <a:pt x="2037" y="3299"/>
                    <a:pt x="2132" y="3229"/>
                  </a:cubicBezTo>
                  <a:cubicBezTo>
                    <a:pt x="2429" y="3003"/>
                    <a:pt x="2262" y="1991"/>
                    <a:pt x="2262" y="1991"/>
                  </a:cubicBezTo>
                  <a:cubicBezTo>
                    <a:pt x="2262" y="1991"/>
                    <a:pt x="2429" y="1658"/>
                    <a:pt x="2310" y="1193"/>
                  </a:cubicBezTo>
                  <a:cubicBezTo>
                    <a:pt x="2310" y="1193"/>
                    <a:pt x="2465" y="824"/>
                    <a:pt x="2358" y="598"/>
                  </a:cubicBezTo>
                  <a:cubicBezTo>
                    <a:pt x="2308" y="493"/>
                    <a:pt x="2246" y="450"/>
                    <a:pt x="2186" y="450"/>
                  </a:cubicBezTo>
                  <a:cubicBezTo>
                    <a:pt x="2117" y="450"/>
                    <a:pt x="2051" y="508"/>
                    <a:pt x="2012" y="598"/>
                  </a:cubicBezTo>
                  <a:cubicBezTo>
                    <a:pt x="2012" y="598"/>
                    <a:pt x="1699" y="1"/>
                    <a:pt x="1202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70"/>
            <p:cNvSpPr/>
            <p:nvPr/>
          </p:nvSpPr>
          <p:spPr>
            <a:xfrm>
              <a:off x="1409289" y="2307750"/>
              <a:ext cx="198766" cy="134074"/>
            </a:xfrm>
            <a:custGeom>
              <a:avLst/>
              <a:gdLst/>
              <a:ahLst/>
              <a:cxnLst/>
              <a:rect l="l" t="t" r="r" b="b"/>
              <a:pathLst>
                <a:path w="4406" h="2972" extrusionOk="0">
                  <a:moveTo>
                    <a:pt x="2584" y="0"/>
                  </a:moveTo>
                  <a:cubicBezTo>
                    <a:pt x="2558" y="0"/>
                    <a:pt x="2530" y="2"/>
                    <a:pt x="2501" y="7"/>
                  </a:cubicBezTo>
                  <a:cubicBezTo>
                    <a:pt x="2048" y="90"/>
                    <a:pt x="1632" y="709"/>
                    <a:pt x="1632" y="709"/>
                  </a:cubicBezTo>
                  <a:cubicBezTo>
                    <a:pt x="1632" y="709"/>
                    <a:pt x="1526" y="678"/>
                    <a:pt x="1321" y="678"/>
                  </a:cubicBezTo>
                  <a:cubicBezTo>
                    <a:pt x="1219" y="678"/>
                    <a:pt x="1092" y="686"/>
                    <a:pt x="941" y="709"/>
                  </a:cubicBezTo>
                  <a:cubicBezTo>
                    <a:pt x="501" y="781"/>
                    <a:pt x="1" y="1078"/>
                    <a:pt x="179" y="1531"/>
                  </a:cubicBezTo>
                  <a:cubicBezTo>
                    <a:pt x="340" y="1928"/>
                    <a:pt x="918" y="1948"/>
                    <a:pt x="1030" y="1948"/>
                  </a:cubicBezTo>
                  <a:cubicBezTo>
                    <a:pt x="1042" y="1948"/>
                    <a:pt x="1048" y="1948"/>
                    <a:pt x="1048" y="1948"/>
                  </a:cubicBezTo>
                  <a:lnTo>
                    <a:pt x="1048" y="1948"/>
                  </a:lnTo>
                  <a:cubicBezTo>
                    <a:pt x="1048" y="1948"/>
                    <a:pt x="911" y="2608"/>
                    <a:pt x="1296" y="2608"/>
                  </a:cubicBezTo>
                  <a:cubicBezTo>
                    <a:pt x="1350" y="2608"/>
                    <a:pt x="1413" y="2596"/>
                    <a:pt x="1489" y="2567"/>
                  </a:cubicBezTo>
                  <a:cubicBezTo>
                    <a:pt x="1513" y="2567"/>
                    <a:pt x="1525" y="2555"/>
                    <a:pt x="1536" y="2543"/>
                  </a:cubicBezTo>
                  <a:cubicBezTo>
                    <a:pt x="1513" y="2436"/>
                    <a:pt x="1489" y="2364"/>
                    <a:pt x="1489" y="2352"/>
                  </a:cubicBezTo>
                  <a:cubicBezTo>
                    <a:pt x="1429" y="1793"/>
                    <a:pt x="1667" y="1495"/>
                    <a:pt x="2025" y="1317"/>
                  </a:cubicBezTo>
                  <a:cubicBezTo>
                    <a:pt x="2167" y="1245"/>
                    <a:pt x="2310" y="1197"/>
                    <a:pt x="2477" y="1174"/>
                  </a:cubicBezTo>
                  <a:cubicBezTo>
                    <a:pt x="2521" y="1164"/>
                    <a:pt x="2563" y="1160"/>
                    <a:pt x="2605" y="1160"/>
                  </a:cubicBezTo>
                  <a:cubicBezTo>
                    <a:pt x="3094" y="1160"/>
                    <a:pt x="3418" y="1757"/>
                    <a:pt x="3418" y="1757"/>
                  </a:cubicBezTo>
                  <a:cubicBezTo>
                    <a:pt x="3456" y="1668"/>
                    <a:pt x="3522" y="1609"/>
                    <a:pt x="3589" y="1609"/>
                  </a:cubicBezTo>
                  <a:cubicBezTo>
                    <a:pt x="3648" y="1609"/>
                    <a:pt x="3707" y="1652"/>
                    <a:pt x="3751" y="1757"/>
                  </a:cubicBezTo>
                  <a:cubicBezTo>
                    <a:pt x="3858" y="1971"/>
                    <a:pt x="3715" y="2352"/>
                    <a:pt x="3715" y="2352"/>
                  </a:cubicBezTo>
                  <a:cubicBezTo>
                    <a:pt x="3787" y="2602"/>
                    <a:pt x="3751" y="2805"/>
                    <a:pt x="3727" y="2960"/>
                  </a:cubicBezTo>
                  <a:cubicBezTo>
                    <a:pt x="3751" y="2960"/>
                    <a:pt x="3775" y="2972"/>
                    <a:pt x="3799" y="2972"/>
                  </a:cubicBezTo>
                  <a:cubicBezTo>
                    <a:pt x="4406" y="2972"/>
                    <a:pt x="4287" y="2186"/>
                    <a:pt x="4108" y="1936"/>
                  </a:cubicBezTo>
                  <a:cubicBezTo>
                    <a:pt x="3930" y="1698"/>
                    <a:pt x="4049" y="1067"/>
                    <a:pt x="3811" y="709"/>
                  </a:cubicBezTo>
                  <a:cubicBezTo>
                    <a:pt x="3668" y="495"/>
                    <a:pt x="3435" y="452"/>
                    <a:pt x="3271" y="452"/>
                  </a:cubicBezTo>
                  <a:cubicBezTo>
                    <a:pt x="3162" y="452"/>
                    <a:pt x="3084" y="471"/>
                    <a:pt x="3084" y="471"/>
                  </a:cubicBezTo>
                  <a:cubicBezTo>
                    <a:pt x="3084" y="471"/>
                    <a:pt x="2980" y="0"/>
                    <a:pt x="2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70"/>
            <p:cNvSpPr/>
            <p:nvPr/>
          </p:nvSpPr>
          <p:spPr>
            <a:xfrm>
              <a:off x="1462477" y="2337119"/>
              <a:ext cx="101007" cy="85894"/>
            </a:xfrm>
            <a:custGeom>
              <a:avLst/>
              <a:gdLst/>
              <a:ahLst/>
              <a:cxnLst/>
              <a:rect l="l" t="t" r="r" b="b"/>
              <a:pathLst>
                <a:path w="2239" h="1904" extrusionOk="0">
                  <a:moveTo>
                    <a:pt x="1239" y="1"/>
                  </a:moveTo>
                  <a:cubicBezTo>
                    <a:pt x="561" y="1"/>
                    <a:pt x="72" y="1082"/>
                    <a:pt x="72" y="1082"/>
                  </a:cubicBezTo>
                  <a:cubicBezTo>
                    <a:pt x="72" y="1082"/>
                    <a:pt x="0" y="1594"/>
                    <a:pt x="369" y="1904"/>
                  </a:cubicBezTo>
                  <a:cubicBezTo>
                    <a:pt x="369" y="1904"/>
                    <a:pt x="1060" y="1606"/>
                    <a:pt x="1108" y="582"/>
                  </a:cubicBezTo>
                  <a:cubicBezTo>
                    <a:pt x="1108" y="582"/>
                    <a:pt x="1277" y="1121"/>
                    <a:pt x="2018" y="1121"/>
                  </a:cubicBezTo>
                  <a:cubicBezTo>
                    <a:pt x="2086" y="1121"/>
                    <a:pt x="2160" y="1116"/>
                    <a:pt x="2239" y="1106"/>
                  </a:cubicBezTo>
                  <a:cubicBezTo>
                    <a:pt x="2239" y="1106"/>
                    <a:pt x="2155" y="237"/>
                    <a:pt x="1405" y="23"/>
                  </a:cubicBezTo>
                  <a:cubicBezTo>
                    <a:pt x="1349" y="8"/>
                    <a:pt x="1293" y="1"/>
                    <a:pt x="12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70"/>
            <p:cNvSpPr/>
            <p:nvPr/>
          </p:nvSpPr>
          <p:spPr>
            <a:xfrm>
              <a:off x="1519410" y="3015438"/>
              <a:ext cx="22601" cy="110165"/>
            </a:xfrm>
            <a:custGeom>
              <a:avLst/>
              <a:gdLst/>
              <a:ahLst/>
              <a:cxnLst/>
              <a:rect l="l" t="t" r="r" b="b"/>
              <a:pathLst>
                <a:path w="501" h="2442" extrusionOk="0">
                  <a:moveTo>
                    <a:pt x="107" y="0"/>
                  </a:moveTo>
                  <a:lnTo>
                    <a:pt x="0" y="12"/>
                  </a:lnTo>
                  <a:cubicBezTo>
                    <a:pt x="0" y="24"/>
                    <a:pt x="238" y="1227"/>
                    <a:pt x="393" y="2441"/>
                  </a:cubicBezTo>
                  <a:lnTo>
                    <a:pt x="500" y="2441"/>
                  </a:lnTo>
                  <a:cubicBezTo>
                    <a:pt x="346" y="1215"/>
                    <a:pt x="107" y="12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70"/>
            <p:cNvSpPr/>
            <p:nvPr/>
          </p:nvSpPr>
          <p:spPr>
            <a:xfrm>
              <a:off x="-148910" y="4850591"/>
              <a:ext cx="28150" cy="14977"/>
            </a:xfrm>
            <a:custGeom>
              <a:avLst/>
              <a:gdLst/>
              <a:ahLst/>
              <a:cxnLst/>
              <a:rect l="l" t="t" r="r" b="b"/>
              <a:pathLst>
                <a:path w="624" h="332" extrusionOk="0">
                  <a:moveTo>
                    <a:pt x="35" y="0"/>
                  </a:moveTo>
                  <a:cubicBezTo>
                    <a:pt x="19" y="0"/>
                    <a:pt x="1" y="8"/>
                    <a:pt x="1" y="41"/>
                  </a:cubicBezTo>
                  <a:cubicBezTo>
                    <a:pt x="1" y="89"/>
                    <a:pt x="64" y="145"/>
                    <a:pt x="119" y="145"/>
                  </a:cubicBezTo>
                  <a:cubicBezTo>
                    <a:pt x="132" y="145"/>
                    <a:pt x="144" y="143"/>
                    <a:pt x="155" y="136"/>
                  </a:cubicBezTo>
                  <a:cubicBezTo>
                    <a:pt x="171" y="128"/>
                    <a:pt x="195" y="125"/>
                    <a:pt x="220" y="125"/>
                  </a:cubicBezTo>
                  <a:cubicBezTo>
                    <a:pt x="269" y="125"/>
                    <a:pt x="322" y="136"/>
                    <a:pt x="322" y="136"/>
                  </a:cubicBezTo>
                  <a:cubicBezTo>
                    <a:pt x="322" y="136"/>
                    <a:pt x="346" y="172"/>
                    <a:pt x="417" y="255"/>
                  </a:cubicBezTo>
                  <a:cubicBezTo>
                    <a:pt x="457" y="308"/>
                    <a:pt x="523" y="332"/>
                    <a:pt x="567" y="332"/>
                  </a:cubicBezTo>
                  <a:cubicBezTo>
                    <a:pt x="602" y="332"/>
                    <a:pt x="623" y="317"/>
                    <a:pt x="608" y="291"/>
                  </a:cubicBezTo>
                  <a:cubicBezTo>
                    <a:pt x="584" y="231"/>
                    <a:pt x="512" y="53"/>
                    <a:pt x="393" y="41"/>
                  </a:cubicBezTo>
                  <a:cubicBezTo>
                    <a:pt x="274" y="5"/>
                    <a:pt x="60" y="5"/>
                    <a:pt x="60" y="5"/>
                  </a:cubicBezTo>
                  <a:cubicBezTo>
                    <a:pt x="60" y="5"/>
                    <a:pt x="48" y="0"/>
                    <a:pt x="35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70"/>
            <p:cNvSpPr/>
            <p:nvPr/>
          </p:nvSpPr>
          <p:spPr>
            <a:xfrm>
              <a:off x="-217121" y="4885463"/>
              <a:ext cx="58060" cy="44932"/>
            </a:xfrm>
            <a:custGeom>
              <a:avLst/>
              <a:gdLst/>
              <a:ahLst/>
              <a:cxnLst/>
              <a:rect l="l" t="t" r="r" b="b"/>
              <a:pathLst>
                <a:path w="1287" h="996" extrusionOk="0">
                  <a:moveTo>
                    <a:pt x="247" y="1"/>
                  </a:moveTo>
                  <a:cubicBezTo>
                    <a:pt x="117" y="1"/>
                    <a:pt x="0" y="6"/>
                    <a:pt x="0" y="6"/>
                  </a:cubicBezTo>
                  <a:lnTo>
                    <a:pt x="179" y="470"/>
                  </a:lnTo>
                  <a:cubicBezTo>
                    <a:pt x="370" y="673"/>
                    <a:pt x="608" y="780"/>
                    <a:pt x="608" y="780"/>
                  </a:cubicBezTo>
                  <a:cubicBezTo>
                    <a:pt x="619" y="923"/>
                    <a:pt x="702" y="995"/>
                    <a:pt x="761" y="995"/>
                  </a:cubicBezTo>
                  <a:cubicBezTo>
                    <a:pt x="766" y="995"/>
                    <a:pt x="770" y="995"/>
                    <a:pt x="774" y="994"/>
                  </a:cubicBezTo>
                  <a:cubicBezTo>
                    <a:pt x="810" y="994"/>
                    <a:pt x="810" y="756"/>
                    <a:pt x="810" y="756"/>
                  </a:cubicBezTo>
                  <a:cubicBezTo>
                    <a:pt x="848" y="832"/>
                    <a:pt x="970" y="916"/>
                    <a:pt x="1023" y="916"/>
                  </a:cubicBezTo>
                  <a:cubicBezTo>
                    <a:pt x="1037" y="916"/>
                    <a:pt x="1046" y="911"/>
                    <a:pt x="1048" y="899"/>
                  </a:cubicBezTo>
                  <a:cubicBezTo>
                    <a:pt x="1084" y="839"/>
                    <a:pt x="1048" y="720"/>
                    <a:pt x="1048" y="720"/>
                  </a:cubicBezTo>
                  <a:lnTo>
                    <a:pt x="1048" y="720"/>
                  </a:lnTo>
                  <a:cubicBezTo>
                    <a:pt x="1048" y="720"/>
                    <a:pt x="1132" y="815"/>
                    <a:pt x="1167" y="815"/>
                  </a:cubicBezTo>
                  <a:cubicBezTo>
                    <a:pt x="1227" y="815"/>
                    <a:pt x="1286" y="768"/>
                    <a:pt x="1262" y="649"/>
                  </a:cubicBezTo>
                  <a:cubicBezTo>
                    <a:pt x="1227" y="530"/>
                    <a:pt x="1167" y="351"/>
                    <a:pt x="1096" y="256"/>
                  </a:cubicBezTo>
                  <a:cubicBezTo>
                    <a:pt x="1024" y="173"/>
                    <a:pt x="977" y="65"/>
                    <a:pt x="834" y="42"/>
                  </a:cubicBezTo>
                  <a:cubicBezTo>
                    <a:pt x="679" y="6"/>
                    <a:pt x="620" y="18"/>
                    <a:pt x="441" y="6"/>
                  </a:cubicBezTo>
                  <a:cubicBezTo>
                    <a:pt x="381" y="2"/>
                    <a:pt x="313" y="1"/>
                    <a:pt x="247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70"/>
            <p:cNvSpPr/>
            <p:nvPr/>
          </p:nvSpPr>
          <p:spPr>
            <a:xfrm>
              <a:off x="-206384" y="4880727"/>
              <a:ext cx="33699" cy="10015"/>
            </a:xfrm>
            <a:custGeom>
              <a:avLst/>
              <a:gdLst/>
              <a:ahLst/>
              <a:cxnLst/>
              <a:rect l="l" t="t" r="r" b="b"/>
              <a:pathLst>
                <a:path w="747" h="222" extrusionOk="0">
                  <a:moveTo>
                    <a:pt x="485" y="1"/>
                  </a:moveTo>
                  <a:cubicBezTo>
                    <a:pt x="361" y="1"/>
                    <a:pt x="1" y="111"/>
                    <a:pt x="1" y="111"/>
                  </a:cubicBezTo>
                  <a:lnTo>
                    <a:pt x="1" y="206"/>
                  </a:lnTo>
                  <a:cubicBezTo>
                    <a:pt x="1" y="206"/>
                    <a:pt x="350" y="222"/>
                    <a:pt x="565" y="222"/>
                  </a:cubicBezTo>
                  <a:cubicBezTo>
                    <a:pt x="673" y="222"/>
                    <a:pt x="747" y="218"/>
                    <a:pt x="727" y="206"/>
                  </a:cubicBezTo>
                  <a:cubicBezTo>
                    <a:pt x="679" y="158"/>
                    <a:pt x="608" y="39"/>
                    <a:pt x="513" y="4"/>
                  </a:cubicBezTo>
                  <a:cubicBezTo>
                    <a:pt x="506" y="2"/>
                    <a:pt x="496" y="1"/>
                    <a:pt x="485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70"/>
            <p:cNvSpPr/>
            <p:nvPr/>
          </p:nvSpPr>
          <p:spPr>
            <a:xfrm>
              <a:off x="181948" y="5317556"/>
              <a:ext cx="169262" cy="169217"/>
            </a:xfrm>
            <a:custGeom>
              <a:avLst/>
              <a:gdLst/>
              <a:ahLst/>
              <a:cxnLst/>
              <a:rect l="l" t="t" r="r" b="b"/>
              <a:pathLst>
                <a:path w="3752" h="3751" extrusionOk="0">
                  <a:moveTo>
                    <a:pt x="1882" y="0"/>
                  </a:moveTo>
                  <a:cubicBezTo>
                    <a:pt x="846" y="0"/>
                    <a:pt x="1" y="834"/>
                    <a:pt x="1" y="1870"/>
                  </a:cubicBezTo>
                  <a:cubicBezTo>
                    <a:pt x="1" y="2906"/>
                    <a:pt x="846" y="3751"/>
                    <a:pt x="1882" y="3751"/>
                  </a:cubicBezTo>
                  <a:cubicBezTo>
                    <a:pt x="2918" y="3751"/>
                    <a:pt x="3751" y="2906"/>
                    <a:pt x="3751" y="1870"/>
                  </a:cubicBezTo>
                  <a:cubicBezTo>
                    <a:pt x="3751" y="834"/>
                    <a:pt x="2918" y="0"/>
                    <a:pt x="18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70"/>
            <p:cNvSpPr/>
            <p:nvPr/>
          </p:nvSpPr>
          <p:spPr>
            <a:xfrm>
              <a:off x="229226" y="5364293"/>
              <a:ext cx="75248" cy="75248"/>
            </a:xfrm>
            <a:custGeom>
              <a:avLst/>
              <a:gdLst/>
              <a:ahLst/>
              <a:cxnLst/>
              <a:rect l="l" t="t" r="r" b="b"/>
              <a:pathLst>
                <a:path w="1668" h="1668" extrusionOk="0">
                  <a:moveTo>
                    <a:pt x="834" y="107"/>
                  </a:moveTo>
                  <a:cubicBezTo>
                    <a:pt x="1239" y="107"/>
                    <a:pt x="1560" y="441"/>
                    <a:pt x="1560" y="834"/>
                  </a:cubicBezTo>
                  <a:cubicBezTo>
                    <a:pt x="1560" y="1239"/>
                    <a:pt x="1239" y="1560"/>
                    <a:pt x="834" y="1560"/>
                  </a:cubicBezTo>
                  <a:cubicBezTo>
                    <a:pt x="429" y="1560"/>
                    <a:pt x="108" y="1239"/>
                    <a:pt x="108" y="834"/>
                  </a:cubicBezTo>
                  <a:cubicBezTo>
                    <a:pt x="108" y="441"/>
                    <a:pt x="429" y="107"/>
                    <a:pt x="834" y="107"/>
                  </a:cubicBezTo>
                  <a:close/>
                  <a:moveTo>
                    <a:pt x="834" y="0"/>
                  </a:moveTo>
                  <a:cubicBezTo>
                    <a:pt x="370" y="0"/>
                    <a:pt x="1" y="369"/>
                    <a:pt x="1" y="834"/>
                  </a:cubicBezTo>
                  <a:cubicBezTo>
                    <a:pt x="1" y="1298"/>
                    <a:pt x="370" y="1667"/>
                    <a:pt x="834" y="1667"/>
                  </a:cubicBezTo>
                  <a:cubicBezTo>
                    <a:pt x="1298" y="1667"/>
                    <a:pt x="1667" y="1298"/>
                    <a:pt x="1667" y="834"/>
                  </a:cubicBezTo>
                  <a:cubicBezTo>
                    <a:pt x="1667" y="369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70"/>
            <p:cNvSpPr/>
            <p:nvPr/>
          </p:nvSpPr>
          <p:spPr>
            <a:xfrm>
              <a:off x="1239755" y="3990917"/>
              <a:ext cx="161503" cy="96947"/>
            </a:xfrm>
            <a:custGeom>
              <a:avLst/>
              <a:gdLst/>
              <a:ahLst/>
              <a:cxnLst/>
              <a:rect l="l" t="t" r="r" b="b"/>
              <a:pathLst>
                <a:path w="3580" h="2149" extrusionOk="0">
                  <a:moveTo>
                    <a:pt x="1975" y="1"/>
                  </a:moveTo>
                  <a:cubicBezTo>
                    <a:pt x="1925" y="1"/>
                    <a:pt x="1866" y="15"/>
                    <a:pt x="1794" y="47"/>
                  </a:cubicBezTo>
                  <a:cubicBezTo>
                    <a:pt x="1413" y="225"/>
                    <a:pt x="1520" y="297"/>
                    <a:pt x="1330" y="440"/>
                  </a:cubicBezTo>
                  <a:cubicBezTo>
                    <a:pt x="1175" y="606"/>
                    <a:pt x="877" y="832"/>
                    <a:pt x="877" y="832"/>
                  </a:cubicBezTo>
                  <a:cubicBezTo>
                    <a:pt x="877" y="832"/>
                    <a:pt x="461" y="1213"/>
                    <a:pt x="163" y="1630"/>
                  </a:cubicBezTo>
                  <a:cubicBezTo>
                    <a:pt x="1" y="1857"/>
                    <a:pt x="164" y="1901"/>
                    <a:pt x="381" y="1901"/>
                  </a:cubicBezTo>
                  <a:cubicBezTo>
                    <a:pt x="514" y="1901"/>
                    <a:pt x="667" y="1884"/>
                    <a:pt x="777" y="1884"/>
                  </a:cubicBezTo>
                  <a:cubicBezTo>
                    <a:pt x="817" y="1884"/>
                    <a:pt x="851" y="1886"/>
                    <a:pt x="877" y="1892"/>
                  </a:cubicBezTo>
                  <a:cubicBezTo>
                    <a:pt x="1052" y="1923"/>
                    <a:pt x="1111" y="2149"/>
                    <a:pt x="1392" y="2149"/>
                  </a:cubicBezTo>
                  <a:cubicBezTo>
                    <a:pt x="1437" y="2149"/>
                    <a:pt x="1487" y="2143"/>
                    <a:pt x="1544" y="2130"/>
                  </a:cubicBezTo>
                  <a:cubicBezTo>
                    <a:pt x="1713" y="2087"/>
                    <a:pt x="1753" y="2081"/>
                    <a:pt x="1765" y="2081"/>
                  </a:cubicBezTo>
                  <a:cubicBezTo>
                    <a:pt x="1770" y="2081"/>
                    <a:pt x="1770" y="2082"/>
                    <a:pt x="1773" y="2082"/>
                  </a:cubicBezTo>
                  <a:cubicBezTo>
                    <a:pt x="1780" y="2082"/>
                    <a:pt x="1801" y="2075"/>
                    <a:pt x="1961" y="2023"/>
                  </a:cubicBezTo>
                  <a:cubicBezTo>
                    <a:pt x="2354" y="1892"/>
                    <a:pt x="2473" y="1928"/>
                    <a:pt x="2854" y="1892"/>
                  </a:cubicBezTo>
                  <a:cubicBezTo>
                    <a:pt x="3247" y="1845"/>
                    <a:pt x="3163" y="1571"/>
                    <a:pt x="3366" y="1321"/>
                  </a:cubicBezTo>
                  <a:cubicBezTo>
                    <a:pt x="3568" y="1083"/>
                    <a:pt x="3580" y="856"/>
                    <a:pt x="3366" y="654"/>
                  </a:cubicBezTo>
                  <a:cubicBezTo>
                    <a:pt x="3331" y="621"/>
                    <a:pt x="3299" y="608"/>
                    <a:pt x="3268" y="608"/>
                  </a:cubicBezTo>
                  <a:cubicBezTo>
                    <a:pt x="3149" y="608"/>
                    <a:pt x="3045" y="800"/>
                    <a:pt x="2875" y="800"/>
                  </a:cubicBezTo>
                  <a:cubicBezTo>
                    <a:pt x="2800" y="800"/>
                    <a:pt x="2712" y="762"/>
                    <a:pt x="2604" y="654"/>
                  </a:cubicBezTo>
                  <a:cubicBezTo>
                    <a:pt x="2261" y="311"/>
                    <a:pt x="2208" y="1"/>
                    <a:pt x="1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70"/>
            <p:cNvSpPr/>
            <p:nvPr/>
          </p:nvSpPr>
          <p:spPr>
            <a:xfrm>
              <a:off x="1748222" y="4165414"/>
              <a:ext cx="291156" cy="330765"/>
            </a:xfrm>
            <a:custGeom>
              <a:avLst/>
              <a:gdLst/>
              <a:ahLst/>
              <a:cxnLst/>
              <a:rect l="l" t="t" r="r" b="b"/>
              <a:pathLst>
                <a:path w="6454" h="7332" extrusionOk="0">
                  <a:moveTo>
                    <a:pt x="1096" y="1"/>
                  </a:moveTo>
                  <a:cubicBezTo>
                    <a:pt x="1096" y="1"/>
                    <a:pt x="405" y="560"/>
                    <a:pt x="0" y="1298"/>
                  </a:cubicBezTo>
                  <a:cubicBezTo>
                    <a:pt x="0" y="1298"/>
                    <a:pt x="762" y="2191"/>
                    <a:pt x="1632" y="2584"/>
                  </a:cubicBezTo>
                  <a:cubicBezTo>
                    <a:pt x="1632" y="2584"/>
                    <a:pt x="1239" y="5858"/>
                    <a:pt x="1453" y="7001"/>
                  </a:cubicBezTo>
                  <a:cubicBezTo>
                    <a:pt x="1453" y="7001"/>
                    <a:pt x="2822" y="7263"/>
                    <a:pt x="3668" y="7323"/>
                  </a:cubicBezTo>
                  <a:cubicBezTo>
                    <a:pt x="3750" y="7329"/>
                    <a:pt x="3835" y="7331"/>
                    <a:pt x="3921" y="7331"/>
                  </a:cubicBezTo>
                  <a:cubicBezTo>
                    <a:pt x="4708" y="7331"/>
                    <a:pt x="5561" y="7109"/>
                    <a:pt x="5561" y="7109"/>
                  </a:cubicBezTo>
                  <a:lnTo>
                    <a:pt x="5322" y="3060"/>
                  </a:lnTo>
                  <a:lnTo>
                    <a:pt x="5322" y="3060"/>
                  </a:lnTo>
                  <a:lnTo>
                    <a:pt x="5561" y="3346"/>
                  </a:lnTo>
                  <a:cubicBezTo>
                    <a:pt x="5561" y="3346"/>
                    <a:pt x="6442" y="2549"/>
                    <a:pt x="6454" y="2108"/>
                  </a:cubicBezTo>
                  <a:cubicBezTo>
                    <a:pt x="6454" y="2108"/>
                    <a:pt x="5203" y="941"/>
                    <a:pt x="4668" y="751"/>
                  </a:cubicBezTo>
                  <a:cubicBezTo>
                    <a:pt x="4567" y="713"/>
                    <a:pt x="4477" y="698"/>
                    <a:pt x="4395" y="698"/>
                  </a:cubicBezTo>
                  <a:cubicBezTo>
                    <a:pt x="4047" y="698"/>
                    <a:pt x="3828" y="967"/>
                    <a:pt x="3430" y="967"/>
                  </a:cubicBezTo>
                  <a:cubicBezTo>
                    <a:pt x="3410" y="967"/>
                    <a:pt x="3390" y="966"/>
                    <a:pt x="3370" y="965"/>
                  </a:cubicBezTo>
                  <a:cubicBezTo>
                    <a:pt x="3370" y="965"/>
                    <a:pt x="3341" y="967"/>
                    <a:pt x="3289" y="967"/>
                  </a:cubicBezTo>
                  <a:cubicBezTo>
                    <a:pt x="2997" y="967"/>
                    <a:pt x="1974" y="899"/>
                    <a:pt x="10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70"/>
            <p:cNvSpPr/>
            <p:nvPr/>
          </p:nvSpPr>
          <p:spPr>
            <a:xfrm>
              <a:off x="1938914" y="4512424"/>
              <a:ext cx="30090" cy="221863"/>
            </a:xfrm>
            <a:custGeom>
              <a:avLst/>
              <a:gdLst/>
              <a:ahLst/>
              <a:cxnLst/>
              <a:rect l="l" t="t" r="r" b="b"/>
              <a:pathLst>
                <a:path w="667" h="4918" extrusionOk="0">
                  <a:moveTo>
                    <a:pt x="560" y="0"/>
                  </a:moveTo>
                  <a:cubicBezTo>
                    <a:pt x="536" y="12"/>
                    <a:pt x="167" y="2060"/>
                    <a:pt x="107" y="2357"/>
                  </a:cubicBezTo>
                  <a:cubicBezTo>
                    <a:pt x="48" y="2655"/>
                    <a:pt x="0" y="4822"/>
                    <a:pt x="0" y="4917"/>
                  </a:cubicBezTo>
                  <a:lnTo>
                    <a:pt x="107" y="4917"/>
                  </a:lnTo>
                  <a:cubicBezTo>
                    <a:pt x="107" y="4882"/>
                    <a:pt x="143" y="2667"/>
                    <a:pt x="214" y="2381"/>
                  </a:cubicBezTo>
                  <a:cubicBezTo>
                    <a:pt x="274" y="2084"/>
                    <a:pt x="667" y="36"/>
                    <a:pt x="667" y="12"/>
                  </a:cubicBezTo>
                  <a:lnTo>
                    <a:pt x="5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70"/>
            <p:cNvSpPr/>
            <p:nvPr/>
          </p:nvSpPr>
          <p:spPr>
            <a:xfrm>
              <a:off x="1068236" y="5007990"/>
              <a:ext cx="194435" cy="449275"/>
            </a:xfrm>
            <a:custGeom>
              <a:avLst/>
              <a:gdLst/>
              <a:ahLst/>
              <a:cxnLst/>
              <a:rect l="l" t="t" r="r" b="b"/>
              <a:pathLst>
                <a:path w="4310" h="9959" extrusionOk="0">
                  <a:moveTo>
                    <a:pt x="2188" y="0"/>
                  </a:moveTo>
                  <a:cubicBezTo>
                    <a:pt x="1818" y="0"/>
                    <a:pt x="1445" y="271"/>
                    <a:pt x="1155" y="683"/>
                  </a:cubicBezTo>
                  <a:cubicBezTo>
                    <a:pt x="0" y="2302"/>
                    <a:pt x="1155" y="9958"/>
                    <a:pt x="1155" y="9958"/>
                  </a:cubicBezTo>
                  <a:lnTo>
                    <a:pt x="3239" y="9958"/>
                  </a:lnTo>
                  <a:cubicBezTo>
                    <a:pt x="4310" y="2274"/>
                    <a:pt x="3261" y="0"/>
                    <a:pt x="2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70"/>
            <p:cNvSpPr/>
            <p:nvPr/>
          </p:nvSpPr>
          <p:spPr>
            <a:xfrm>
              <a:off x="802837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1675" y="0"/>
                  </a:moveTo>
                  <a:cubicBezTo>
                    <a:pt x="727" y="0"/>
                    <a:pt x="0" y="794"/>
                    <a:pt x="871" y="2166"/>
                  </a:cubicBezTo>
                  <a:cubicBezTo>
                    <a:pt x="2049" y="4023"/>
                    <a:pt x="4490" y="4785"/>
                    <a:pt x="4490" y="4785"/>
                  </a:cubicBezTo>
                  <a:lnTo>
                    <a:pt x="6347" y="4785"/>
                  </a:lnTo>
                  <a:cubicBezTo>
                    <a:pt x="6347" y="4785"/>
                    <a:pt x="3978" y="1106"/>
                    <a:pt x="2704" y="308"/>
                  </a:cubicBezTo>
                  <a:cubicBezTo>
                    <a:pt x="2374" y="100"/>
                    <a:pt x="2011" y="0"/>
                    <a:pt x="1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70"/>
            <p:cNvSpPr/>
            <p:nvPr/>
          </p:nvSpPr>
          <p:spPr>
            <a:xfrm>
              <a:off x="923965" y="5100653"/>
              <a:ext cx="216811" cy="356614"/>
            </a:xfrm>
            <a:custGeom>
              <a:avLst/>
              <a:gdLst/>
              <a:ahLst/>
              <a:cxnLst/>
              <a:rect l="l" t="t" r="r" b="b"/>
              <a:pathLst>
                <a:path w="4806" h="7905" extrusionOk="0">
                  <a:moveTo>
                    <a:pt x="995" y="1"/>
                  </a:moveTo>
                  <a:cubicBezTo>
                    <a:pt x="400" y="1"/>
                    <a:pt x="1" y="600"/>
                    <a:pt x="150" y="1999"/>
                  </a:cubicBezTo>
                  <a:cubicBezTo>
                    <a:pt x="495" y="5225"/>
                    <a:pt x="3198" y="7904"/>
                    <a:pt x="3198" y="7904"/>
                  </a:cubicBezTo>
                  <a:lnTo>
                    <a:pt x="4805" y="7904"/>
                  </a:lnTo>
                  <a:cubicBezTo>
                    <a:pt x="4805" y="7904"/>
                    <a:pt x="4686" y="5487"/>
                    <a:pt x="3543" y="2653"/>
                  </a:cubicBezTo>
                  <a:cubicBezTo>
                    <a:pt x="2894" y="1037"/>
                    <a:pt x="1776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70"/>
            <p:cNvSpPr/>
            <p:nvPr/>
          </p:nvSpPr>
          <p:spPr>
            <a:xfrm>
              <a:off x="1244401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4673" y="0"/>
                  </a:moveTo>
                  <a:cubicBezTo>
                    <a:pt x="4337" y="0"/>
                    <a:pt x="3974" y="100"/>
                    <a:pt x="3644" y="308"/>
                  </a:cubicBezTo>
                  <a:cubicBezTo>
                    <a:pt x="2382" y="1106"/>
                    <a:pt x="0" y="4785"/>
                    <a:pt x="0" y="4785"/>
                  </a:cubicBezTo>
                  <a:lnTo>
                    <a:pt x="1858" y="4785"/>
                  </a:lnTo>
                  <a:cubicBezTo>
                    <a:pt x="1858" y="4785"/>
                    <a:pt x="4298" y="4023"/>
                    <a:pt x="5477" y="2166"/>
                  </a:cubicBezTo>
                  <a:cubicBezTo>
                    <a:pt x="6348" y="794"/>
                    <a:pt x="5621" y="0"/>
                    <a:pt x="46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70"/>
            <p:cNvSpPr/>
            <p:nvPr/>
          </p:nvSpPr>
          <p:spPr>
            <a:xfrm>
              <a:off x="1193379" y="5100653"/>
              <a:ext cx="216766" cy="356614"/>
            </a:xfrm>
            <a:custGeom>
              <a:avLst/>
              <a:gdLst/>
              <a:ahLst/>
              <a:cxnLst/>
              <a:rect l="l" t="t" r="r" b="b"/>
              <a:pathLst>
                <a:path w="4805" h="7905" extrusionOk="0">
                  <a:moveTo>
                    <a:pt x="3811" y="1"/>
                  </a:moveTo>
                  <a:cubicBezTo>
                    <a:pt x="3030" y="1"/>
                    <a:pt x="1912" y="1037"/>
                    <a:pt x="1262" y="2653"/>
                  </a:cubicBezTo>
                  <a:cubicBezTo>
                    <a:pt x="119" y="5487"/>
                    <a:pt x="0" y="7904"/>
                    <a:pt x="0" y="7904"/>
                  </a:cubicBezTo>
                  <a:lnTo>
                    <a:pt x="1608" y="7904"/>
                  </a:lnTo>
                  <a:cubicBezTo>
                    <a:pt x="1608" y="7904"/>
                    <a:pt x="4310" y="5225"/>
                    <a:pt x="4656" y="1999"/>
                  </a:cubicBezTo>
                  <a:cubicBezTo>
                    <a:pt x="4805" y="600"/>
                    <a:pt x="4405" y="1"/>
                    <a:pt x="3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70"/>
            <p:cNvSpPr/>
            <p:nvPr/>
          </p:nvSpPr>
          <p:spPr>
            <a:xfrm>
              <a:off x="1494146" y="3916210"/>
              <a:ext cx="30676" cy="31173"/>
            </a:xfrm>
            <a:custGeom>
              <a:avLst/>
              <a:gdLst/>
              <a:ahLst/>
              <a:cxnLst/>
              <a:rect l="l" t="t" r="r" b="b"/>
              <a:pathLst>
                <a:path w="680" h="691" extrusionOk="0">
                  <a:moveTo>
                    <a:pt x="322" y="0"/>
                  </a:moveTo>
                  <a:lnTo>
                    <a:pt x="203" y="226"/>
                  </a:lnTo>
                  <a:lnTo>
                    <a:pt x="1" y="357"/>
                  </a:lnTo>
                  <a:lnTo>
                    <a:pt x="227" y="476"/>
                  </a:lnTo>
                  <a:lnTo>
                    <a:pt x="370" y="691"/>
                  </a:lnTo>
                  <a:lnTo>
                    <a:pt x="489" y="464"/>
                  </a:lnTo>
                  <a:lnTo>
                    <a:pt x="679" y="310"/>
                  </a:lnTo>
                  <a:lnTo>
                    <a:pt x="465" y="19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70"/>
            <p:cNvSpPr/>
            <p:nvPr/>
          </p:nvSpPr>
          <p:spPr>
            <a:xfrm>
              <a:off x="1676763" y="3961864"/>
              <a:ext cx="18857" cy="18812"/>
            </a:xfrm>
            <a:custGeom>
              <a:avLst/>
              <a:gdLst/>
              <a:ahLst/>
              <a:cxnLst/>
              <a:rect l="l" t="t" r="r" b="b"/>
              <a:pathLst>
                <a:path w="418" h="417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32" y="298"/>
                  </a:lnTo>
                  <a:lnTo>
                    <a:pt x="227" y="417"/>
                  </a:lnTo>
                  <a:lnTo>
                    <a:pt x="299" y="286"/>
                  </a:lnTo>
                  <a:lnTo>
                    <a:pt x="418" y="191"/>
                  </a:lnTo>
                  <a:lnTo>
                    <a:pt x="287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70"/>
            <p:cNvSpPr/>
            <p:nvPr/>
          </p:nvSpPr>
          <p:spPr>
            <a:xfrm>
              <a:off x="1705771" y="3878586"/>
              <a:ext cx="18857" cy="18857"/>
            </a:xfrm>
            <a:custGeom>
              <a:avLst/>
              <a:gdLst/>
              <a:ahLst/>
              <a:cxnLst/>
              <a:rect l="l" t="t" r="r" b="b"/>
              <a:pathLst>
                <a:path w="418" h="418" extrusionOk="0">
                  <a:moveTo>
                    <a:pt x="191" y="1"/>
                  </a:moveTo>
                  <a:lnTo>
                    <a:pt x="120" y="132"/>
                  </a:lnTo>
                  <a:lnTo>
                    <a:pt x="1" y="227"/>
                  </a:lnTo>
                  <a:lnTo>
                    <a:pt x="132" y="298"/>
                  </a:lnTo>
                  <a:lnTo>
                    <a:pt x="215" y="417"/>
                  </a:lnTo>
                  <a:lnTo>
                    <a:pt x="298" y="286"/>
                  </a:lnTo>
                  <a:lnTo>
                    <a:pt x="418" y="191"/>
                  </a:lnTo>
                  <a:lnTo>
                    <a:pt x="275" y="132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70"/>
            <p:cNvSpPr/>
            <p:nvPr/>
          </p:nvSpPr>
          <p:spPr>
            <a:xfrm>
              <a:off x="1454402" y="3847458"/>
              <a:ext cx="19398" cy="19353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55" y="286"/>
                  </a:lnTo>
                  <a:lnTo>
                    <a:pt x="239" y="429"/>
                  </a:lnTo>
                  <a:lnTo>
                    <a:pt x="298" y="274"/>
                  </a:lnTo>
                  <a:lnTo>
                    <a:pt x="429" y="203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70"/>
            <p:cNvSpPr/>
            <p:nvPr/>
          </p:nvSpPr>
          <p:spPr>
            <a:xfrm>
              <a:off x="1492026" y="4076271"/>
              <a:ext cx="18812" cy="18812"/>
            </a:xfrm>
            <a:custGeom>
              <a:avLst/>
              <a:gdLst/>
              <a:ahLst/>
              <a:cxnLst/>
              <a:rect l="l" t="t" r="r" b="b"/>
              <a:pathLst>
                <a:path w="417" h="417" extrusionOk="0">
                  <a:moveTo>
                    <a:pt x="191" y="0"/>
                  </a:moveTo>
                  <a:lnTo>
                    <a:pt x="131" y="143"/>
                  </a:lnTo>
                  <a:lnTo>
                    <a:pt x="0" y="214"/>
                  </a:lnTo>
                  <a:lnTo>
                    <a:pt x="131" y="298"/>
                  </a:lnTo>
                  <a:lnTo>
                    <a:pt x="226" y="417"/>
                  </a:lnTo>
                  <a:lnTo>
                    <a:pt x="298" y="274"/>
                  </a:lnTo>
                  <a:lnTo>
                    <a:pt x="417" y="191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70"/>
            <p:cNvSpPr/>
            <p:nvPr/>
          </p:nvSpPr>
          <p:spPr>
            <a:xfrm>
              <a:off x="861438" y="2677587"/>
              <a:ext cx="4872" cy="5413"/>
            </a:xfrm>
            <a:custGeom>
              <a:avLst/>
              <a:gdLst/>
              <a:ahLst/>
              <a:cxnLst/>
              <a:rect l="l" t="t" r="r" b="b"/>
              <a:pathLst>
                <a:path w="108" h="120" extrusionOk="0">
                  <a:moveTo>
                    <a:pt x="60" y="0"/>
                  </a:moveTo>
                  <a:cubicBezTo>
                    <a:pt x="60" y="0"/>
                    <a:pt x="48" y="24"/>
                    <a:pt x="0" y="84"/>
                  </a:cubicBezTo>
                  <a:lnTo>
                    <a:pt x="48" y="119"/>
                  </a:lnTo>
                  <a:cubicBezTo>
                    <a:pt x="84" y="60"/>
                    <a:pt x="107" y="24"/>
                    <a:pt x="107" y="24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70"/>
            <p:cNvSpPr/>
            <p:nvPr/>
          </p:nvSpPr>
          <p:spPr>
            <a:xfrm>
              <a:off x="799633" y="2689406"/>
              <a:ext cx="58060" cy="125187"/>
            </a:xfrm>
            <a:custGeom>
              <a:avLst/>
              <a:gdLst/>
              <a:ahLst/>
              <a:cxnLst/>
              <a:rect l="l" t="t" r="r" b="b"/>
              <a:pathLst>
                <a:path w="1287" h="2775" extrusionOk="0">
                  <a:moveTo>
                    <a:pt x="1239" y="0"/>
                  </a:moveTo>
                  <a:cubicBezTo>
                    <a:pt x="1192" y="60"/>
                    <a:pt x="1168" y="119"/>
                    <a:pt x="1120" y="179"/>
                  </a:cubicBezTo>
                  <a:lnTo>
                    <a:pt x="1168" y="215"/>
                  </a:lnTo>
                  <a:cubicBezTo>
                    <a:pt x="1215" y="155"/>
                    <a:pt x="1251" y="96"/>
                    <a:pt x="1287" y="36"/>
                  </a:cubicBezTo>
                  <a:lnTo>
                    <a:pt x="1239" y="0"/>
                  </a:lnTo>
                  <a:close/>
                  <a:moveTo>
                    <a:pt x="1001" y="357"/>
                  </a:moveTo>
                  <a:cubicBezTo>
                    <a:pt x="977" y="417"/>
                    <a:pt x="930" y="477"/>
                    <a:pt x="894" y="536"/>
                  </a:cubicBezTo>
                  <a:lnTo>
                    <a:pt x="942" y="572"/>
                  </a:lnTo>
                  <a:cubicBezTo>
                    <a:pt x="989" y="512"/>
                    <a:pt x="1013" y="453"/>
                    <a:pt x="1049" y="393"/>
                  </a:cubicBezTo>
                  <a:lnTo>
                    <a:pt x="1001" y="357"/>
                  </a:lnTo>
                  <a:close/>
                  <a:moveTo>
                    <a:pt x="811" y="738"/>
                  </a:moveTo>
                  <a:cubicBezTo>
                    <a:pt x="775" y="798"/>
                    <a:pt x="739" y="869"/>
                    <a:pt x="703" y="929"/>
                  </a:cubicBezTo>
                  <a:lnTo>
                    <a:pt x="751" y="953"/>
                  </a:lnTo>
                  <a:cubicBezTo>
                    <a:pt x="775" y="881"/>
                    <a:pt x="811" y="822"/>
                    <a:pt x="858" y="762"/>
                  </a:cubicBezTo>
                  <a:lnTo>
                    <a:pt x="811" y="738"/>
                  </a:lnTo>
                  <a:close/>
                  <a:moveTo>
                    <a:pt x="596" y="1119"/>
                  </a:moveTo>
                  <a:cubicBezTo>
                    <a:pt x="572" y="1179"/>
                    <a:pt x="537" y="1250"/>
                    <a:pt x="513" y="1310"/>
                  </a:cubicBezTo>
                  <a:lnTo>
                    <a:pt x="561" y="1334"/>
                  </a:lnTo>
                  <a:cubicBezTo>
                    <a:pt x="584" y="1274"/>
                    <a:pt x="620" y="1191"/>
                    <a:pt x="644" y="1155"/>
                  </a:cubicBezTo>
                  <a:lnTo>
                    <a:pt x="596" y="1119"/>
                  </a:lnTo>
                  <a:close/>
                  <a:moveTo>
                    <a:pt x="441" y="1512"/>
                  </a:moveTo>
                  <a:cubicBezTo>
                    <a:pt x="406" y="1572"/>
                    <a:pt x="382" y="1643"/>
                    <a:pt x="346" y="1703"/>
                  </a:cubicBezTo>
                  <a:lnTo>
                    <a:pt x="394" y="1715"/>
                  </a:lnTo>
                  <a:cubicBezTo>
                    <a:pt x="418" y="1655"/>
                    <a:pt x="441" y="1596"/>
                    <a:pt x="477" y="1524"/>
                  </a:cubicBezTo>
                  <a:lnTo>
                    <a:pt x="441" y="1512"/>
                  </a:lnTo>
                  <a:close/>
                  <a:moveTo>
                    <a:pt x="275" y="1893"/>
                  </a:moveTo>
                  <a:cubicBezTo>
                    <a:pt x="239" y="1965"/>
                    <a:pt x="227" y="2024"/>
                    <a:pt x="203" y="2108"/>
                  </a:cubicBezTo>
                  <a:lnTo>
                    <a:pt x="239" y="2120"/>
                  </a:lnTo>
                  <a:cubicBezTo>
                    <a:pt x="263" y="2060"/>
                    <a:pt x="287" y="1977"/>
                    <a:pt x="322" y="1905"/>
                  </a:cubicBezTo>
                  <a:lnTo>
                    <a:pt x="275" y="1893"/>
                  </a:lnTo>
                  <a:close/>
                  <a:moveTo>
                    <a:pt x="120" y="2298"/>
                  </a:moveTo>
                  <a:cubicBezTo>
                    <a:pt x="108" y="2370"/>
                    <a:pt x="84" y="2429"/>
                    <a:pt x="60" y="2501"/>
                  </a:cubicBezTo>
                  <a:lnTo>
                    <a:pt x="108" y="2524"/>
                  </a:lnTo>
                  <a:cubicBezTo>
                    <a:pt x="144" y="2465"/>
                    <a:pt x="156" y="2382"/>
                    <a:pt x="168" y="2310"/>
                  </a:cubicBezTo>
                  <a:lnTo>
                    <a:pt x="120" y="2298"/>
                  </a:lnTo>
                  <a:close/>
                  <a:moveTo>
                    <a:pt x="25" y="2715"/>
                  </a:moveTo>
                  <a:cubicBezTo>
                    <a:pt x="1" y="2727"/>
                    <a:pt x="1" y="2739"/>
                    <a:pt x="1" y="2763"/>
                  </a:cubicBezTo>
                  <a:lnTo>
                    <a:pt x="49" y="2774"/>
                  </a:lnTo>
                  <a:cubicBezTo>
                    <a:pt x="60" y="2763"/>
                    <a:pt x="60" y="2739"/>
                    <a:pt x="60" y="2727"/>
                  </a:cubicBezTo>
                  <a:lnTo>
                    <a:pt x="25" y="27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70"/>
            <p:cNvSpPr/>
            <p:nvPr/>
          </p:nvSpPr>
          <p:spPr>
            <a:xfrm>
              <a:off x="798055" y="2819377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1"/>
                  </a:moveTo>
                  <a:cubicBezTo>
                    <a:pt x="12" y="24"/>
                    <a:pt x="0" y="72"/>
                    <a:pt x="0" y="96"/>
                  </a:cubicBezTo>
                  <a:lnTo>
                    <a:pt x="36" y="120"/>
                  </a:lnTo>
                  <a:cubicBezTo>
                    <a:pt x="60" y="72"/>
                    <a:pt x="60" y="36"/>
                    <a:pt x="60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70"/>
            <p:cNvSpPr/>
            <p:nvPr/>
          </p:nvSpPr>
          <p:spPr>
            <a:xfrm>
              <a:off x="878626" y="2682955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0"/>
                  </a:moveTo>
                  <a:cubicBezTo>
                    <a:pt x="12" y="0"/>
                    <a:pt x="12" y="24"/>
                    <a:pt x="0" y="108"/>
                  </a:cubicBezTo>
                  <a:lnTo>
                    <a:pt x="36" y="119"/>
                  </a:lnTo>
                  <a:cubicBezTo>
                    <a:pt x="60" y="60"/>
                    <a:pt x="60" y="12"/>
                    <a:pt x="60" y="12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70"/>
            <p:cNvSpPr/>
            <p:nvPr/>
          </p:nvSpPr>
          <p:spPr>
            <a:xfrm>
              <a:off x="868386" y="2697436"/>
              <a:ext cx="10286" cy="106420"/>
            </a:xfrm>
            <a:custGeom>
              <a:avLst/>
              <a:gdLst/>
              <a:ahLst/>
              <a:cxnLst/>
              <a:rect l="l" t="t" r="r" b="b"/>
              <a:pathLst>
                <a:path w="228" h="2359" extrusionOk="0">
                  <a:moveTo>
                    <a:pt x="180" y="1"/>
                  </a:moveTo>
                  <a:cubicBezTo>
                    <a:pt x="180" y="60"/>
                    <a:pt x="168" y="144"/>
                    <a:pt x="144" y="215"/>
                  </a:cubicBezTo>
                  <a:lnTo>
                    <a:pt x="191" y="227"/>
                  </a:lnTo>
                  <a:cubicBezTo>
                    <a:pt x="203" y="156"/>
                    <a:pt x="227" y="84"/>
                    <a:pt x="227" y="13"/>
                  </a:cubicBezTo>
                  <a:lnTo>
                    <a:pt x="180" y="1"/>
                  </a:lnTo>
                  <a:close/>
                  <a:moveTo>
                    <a:pt x="120" y="453"/>
                  </a:moveTo>
                  <a:cubicBezTo>
                    <a:pt x="108" y="513"/>
                    <a:pt x="108" y="584"/>
                    <a:pt x="84" y="656"/>
                  </a:cubicBezTo>
                  <a:lnTo>
                    <a:pt x="132" y="656"/>
                  </a:lnTo>
                  <a:cubicBezTo>
                    <a:pt x="144" y="584"/>
                    <a:pt x="144" y="513"/>
                    <a:pt x="168" y="453"/>
                  </a:cubicBezTo>
                  <a:close/>
                  <a:moveTo>
                    <a:pt x="60" y="870"/>
                  </a:moveTo>
                  <a:cubicBezTo>
                    <a:pt x="60" y="930"/>
                    <a:pt x="49" y="1001"/>
                    <a:pt x="49" y="1072"/>
                  </a:cubicBezTo>
                  <a:lnTo>
                    <a:pt x="84" y="1072"/>
                  </a:lnTo>
                  <a:cubicBezTo>
                    <a:pt x="108" y="1001"/>
                    <a:pt x="108" y="930"/>
                    <a:pt x="108" y="870"/>
                  </a:cubicBezTo>
                  <a:close/>
                  <a:moveTo>
                    <a:pt x="25" y="1299"/>
                  </a:moveTo>
                  <a:cubicBezTo>
                    <a:pt x="25" y="1358"/>
                    <a:pt x="13" y="1430"/>
                    <a:pt x="13" y="1501"/>
                  </a:cubicBezTo>
                  <a:lnTo>
                    <a:pt x="60" y="1501"/>
                  </a:lnTo>
                  <a:cubicBezTo>
                    <a:pt x="60" y="1430"/>
                    <a:pt x="72" y="1358"/>
                    <a:pt x="72" y="1299"/>
                  </a:cubicBezTo>
                  <a:close/>
                  <a:moveTo>
                    <a:pt x="1" y="1715"/>
                  </a:moveTo>
                  <a:lnTo>
                    <a:pt x="1" y="1930"/>
                  </a:lnTo>
                  <a:lnTo>
                    <a:pt x="49" y="1930"/>
                  </a:lnTo>
                  <a:lnTo>
                    <a:pt x="49" y="1715"/>
                  </a:lnTo>
                  <a:close/>
                  <a:moveTo>
                    <a:pt x="1" y="2144"/>
                  </a:moveTo>
                  <a:lnTo>
                    <a:pt x="1" y="2358"/>
                  </a:lnTo>
                  <a:lnTo>
                    <a:pt x="49" y="2358"/>
                  </a:lnTo>
                  <a:lnTo>
                    <a:pt x="49" y="21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70"/>
            <p:cNvSpPr/>
            <p:nvPr/>
          </p:nvSpPr>
          <p:spPr>
            <a:xfrm>
              <a:off x="868927" y="2819918"/>
              <a:ext cx="2752" cy="4872"/>
            </a:xfrm>
            <a:custGeom>
              <a:avLst/>
              <a:gdLst/>
              <a:ahLst/>
              <a:cxnLst/>
              <a:rect l="l" t="t" r="r" b="b"/>
              <a:pathLst>
                <a:path w="61" h="108" extrusionOk="0">
                  <a:moveTo>
                    <a:pt x="1" y="0"/>
                  </a:moveTo>
                  <a:cubicBezTo>
                    <a:pt x="13" y="24"/>
                    <a:pt x="13" y="72"/>
                    <a:pt x="13" y="108"/>
                  </a:cubicBezTo>
                  <a:lnTo>
                    <a:pt x="60" y="108"/>
                  </a:lnTo>
                  <a:cubicBezTo>
                    <a:pt x="48" y="72"/>
                    <a:pt x="48" y="24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70"/>
            <p:cNvSpPr/>
            <p:nvPr/>
          </p:nvSpPr>
          <p:spPr>
            <a:xfrm>
              <a:off x="831889" y="2691527"/>
              <a:ext cx="38707" cy="165518"/>
            </a:xfrm>
            <a:custGeom>
              <a:avLst/>
              <a:gdLst/>
              <a:ahLst/>
              <a:cxnLst/>
              <a:rect l="l" t="t" r="r" b="b"/>
              <a:pathLst>
                <a:path w="858" h="3669" extrusionOk="0">
                  <a:moveTo>
                    <a:pt x="810" y="1"/>
                  </a:moveTo>
                  <a:lnTo>
                    <a:pt x="715" y="179"/>
                  </a:lnTo>
                  <a:lnTo>
                    <a:pt x="762" y="191"/>
                  </a:lnTo>
                  <a:cubicBezTo>
                    <a:pt x="800" y="97"/>
                    <a:pt x="838" y="40"/>
                    <a:pt x="852" y="32"/>
                  </a:cubicBezTo>
                  <a:lnTo>
                    <a:pt x="852" y="32"/>
                  </a:lnTo>
                  <a:lnTo>
                    <a:pt x="858" y="37"/>
                  </a:lnTo>
                  <a:cubicBezTo>
                    <a:pt x="858" y="33"/>
                    <a:pt x="857" y="31"/>
                    <a:pt x="855" y="31"/>
                  </a:cubicBezTo>
                  <a:cubicBezTo>
                    <a:pt x="854" y="31"/>
                    <a:pt x="853" y="32"/>
                    <a:pt x="852" y="32"/>
                  </a:cubicBezTo>
                  <a:lnTo>
                    <a:pt x="852" y="32"/>
                  </a:lnTo>
                  <a:lnTo>
                    <a:pt x="810" y="1"/>
                  </a:lnTo>
                  <a:close/>
                  <a:moveTo>
                    <a:pt x="631" y="358"/>
                  </a:moveTo>
                  <a:cubicBezTo>
                    <a:pt x="619" y="418"/>
                    <a:pt x="584" y="477"/>
                    <a:pt x="560" y="549"/>
                  </a:cubicBezTo>
                  <a:lnTo>
                    <a:pt x="596" y="572"/>
                  </a:lnTo>
                  <a:cubicBezTo>
                    <a:pt x="631" y="489"/>
                    <a:pt x="655" y="430"/>
                    <a:pt x="679" y="370"/>
                  </a:cubicBezTo>
                  <a:lnTo>
                    <a:pt x="631" y="358"/>
                  </a:lnTo>
                  <a:close/>
                  <a:moveTo>
                    <a:pt x="500" y="739"/>
                  </a:moveTo>
                  <a:cubicBezTo>
                    <a:pt x="465" y="811"/>
                    <a:pt x="453" y="870"/>
                    <a:pt x="417" y="941"/>
                  </a:cubicBezTo>
                  <a:lnTo>
                    <a:pt x="465" y="953"/>
                  </a:lnTo>
                  <a:cubicBezTo>
                    <a:pt x="477" y="882"/>
                    <a:pt x="512" y="822"/>
                    <a:pt x="536" y="763"/>
                  </a:cubicBezTo>
                  <a:lnTo>
                    <a:pt x="500" y="739"/>
                  </a:lnTo>
                  <a:close/>
                  <a:moveTo>
                    <a:pt x="358" y="1132"/>
                  </a:moveTo>
                  <a:cubicBezTo>
                    <a:pt x="346" y="1192"/>
                    <a:pt x="322" y="1251"/>
                    <a:pt x="298" y="1322"/>
                  </a:cubicBezTo>
                  <a:lnTo>
                    <a:pt x="346" y="1334"/>
                  </a:lnTo>
                  <a:cubicBezTo>
                    <a:pt x="358" y="1263"/>
                    <a:pt x="381" y="1203"/>
                    <a:pt x="405" y="1144"/>
                  </a:cubicBezTo>
                  <a:lnTo>
                    <a:pt x="358" y="1132"/>
                  </a:lnTo>
                  <a:close/>
                  <a:moveTo>
                    <a:pt x="238" y="1525"/>
                  </a:moveTo>
                  <a:cubicBezTo>
                    <a:pt x="227" y="1584"/>
                    <a:pt x="215" y="1644"/>
                    <a:pt x="203" y="1715"/>
                  </a:cubicBezTo>
                  <a:lnTo>
                    <a:pt x="238" y="1727"/>
                  </a:lnTo>
                  <a:cubicBezTo>
                    <a:pt x="262" y="1668"/>
                    <a:pt x="274" y="1596"/>
                    <a:pt x="286" y="1537"/>
                  </a:cubicBezTo>
                  <a:lnTo>
                    <a:pt x="238" y="1525"/>
                  </a:lnTo>
                  <a:close/>
                  <a:moveTo>
                    <a:pt x="155" y="1906"/>
                  </a:moveTo>
                  <a:cubicBezTo>
                    <a:pt x="143" y="1977"/>
                    <a:pt x="119" y="2037"/>
                    <a:pt x="107" y="2120"/>
                  </a:cubicBezTo>
                  <a:lnTo>
                    <a:pt x="155" y="2132"/>
                  </a:lnTo>
                  <a:cubicBezTo>
                    <a:pt x="167" y="2073"/>
                    <a:pt x="179" y="2001"/>
                    <a:pt x="203" y="1918"/>
                  </a:cubicBezTo>
                  <a:lnTo>
                    <a:pt x="155" y="1906"/>
                  </a:lnTo>
                  <a:close/>
                  <a:moveTo>
                    <a:pt x="72" y="2323"/>
                  </a:moveTo>
                  <a:cubicBezTo>
                    <a:pt x="60" y="2394"/>
                    <a:pt x="60" y="2454"/>
                    <a:pt x="48" y="2525"/>
                  </a:cubicBezTo>
                  <a:lnTo>
                    <a:pt x="96" y="2525"/>
                  </a:lnTo>
                  <a:cubicBezTo>
                    <a:pt x="107" y="2477"/>
                    <a:pt x="107" y="2394"/>
                    <a:pt x="119" y="2323"/>
                  </a:cubicBezTo>
                  <a:close/>
                  <a:moveTo>
                    <a:pt x="36" y="2727"/>
                  </a:moveTo>
                  <a:cubicBezTo>
                    <a:pt x="36" y="2799"/>
                    <a:pt x="24" y="2858"/>
                    <a:pt x="24" y="2930"/>
                  </a:cubicBezTo>
                  <a:lnTo>
                    <a:pt x="60" y="2930"/>
                  </a:lnTo>
                  <a:cubicBezTo>
                    <a:pt x="60" y="2870"/>
                    <a:pt x="84" y="2799"/>
                    <a:pt x="84" y="2727"/>
                  </a:cubicBezTo>
                  <a:close/>
                  <a:moveTo>
                    <a:pt x="0" y="3144"/>
                  </a:moveTo>
                  <a:lnTo>
                    <a:pt x="0" y="3263"/>
                  </a:lnTo>
                  <a:lnTo>
                    <a:pt x="0" y="3347"/>
                  </a:lnTo>
                  <a:lnTo>
                    <a:pt x="48" y="3335"/>
                  </a:lnTo>
                  <a:lnTo>
                    <a:pt x="48" y="3263"/>
                  </a:lnTo>
                  <a:lnTo>
                    <a:pt x="48" y="3144"/>
                  </a:lnTo>
                  <a:close/>
                  <a:moveTo>
                    <a:pt x="24" y="3561"/>
                  </a:moveTo>
                  <a:lnTo>
                    <a:pt x="24" y="3668"/>
                  </a:lnTo>
                  <a:lnTo>
                    <a:pt x="60" y="3668"/>
                  </a:lnTo>
                  <a:lnTo>
                    <a:pt x="60" y="35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70"/>
            <p:cNvSpPr/>
            <p:nvPr/>
          </p:nvSpPr>
          <p:spPr>
            <a:xfrm>
              <a:off x="-361076" y="4750891"/>
              <a:ext cx="67173" cy="58601"/>
            </a:xfrm>
            <a:custGeom>
              <a:avLst/>
              <a:gdLst/>
              <a:ahLst/>
              <a:cxnLst/>
              <a:rect l="l" t="t" r="r" b="b"/>
              <a:pathLst>
                <a:path w="1489" h="1299" extrusionOk="0">
                  <a:moveTo>
                    <a:pt x="298" y="0"/>
                  </a:moveTo>
                  <a:cubicBezTo>
                    <a:pt x="179" y="203"/>
                    <a:pt x="72" y="381"/>
                    <a:pt x="1" y="548"/>
                  </a:cubicBezTo>
                  <a:cubicBezTo>
                    <a:pt x="1" y="548"/>
                    <a:pt x="584" y="1072"/>
                    <a:pt x="965" y="1298"/>
                  </a:cubicBezTo>
                  <a:cubicBezTo>
                    <a:pt x="965" y="1298"/>
                    <a:pt x="1203" y="1084"/>
                    <a:pt x="1417" y="953"/>
                  </a:cubicBezTo>
                  <a:cubicBezTo>
                    <a:pt x="1429" y="893"/>
                    <a:pt x="1465" y="822"/>
                    <a:pt x="1489" y="739"/>
                  </a:cubicBezTo>
                  <a:cubicBezTo>
                    <a:pt x="1477" y="727"/>
                    <a:pt x="1441" y="715"/>
                    <a:pt x="1429" y="703"/>
                  </a:cubicBezTo>
                  <a:cubicBezTo>
                    <a:pt x="1072" y="453"/>
                    <a:pt x="727" y="203"/>
                    <a:pt x="346" y="24"/>
                  </a:cubicBezTo>
                  <a:cubicBezTo>
                    <a:pt x="334" y="24"/>
                    <a:pt x="310" y="12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4" name="Google Shape;3104;p70"/>
          <p:cNvGrpSpPr/>
          <p:nvPr/>
        </p:nvGrpSpPr>
        <p:grpSpPr>
          <a:xfrm>
            <a:off x="6381714" y="-346758"/>
            <a:ext cx="3672905" cy="6077412"/>
            <a:chOff x="6381714" y="-346758"/>
            <a:chExt cx="3672905" cy="6077412"/>
          </a:xfrm>
        </p:grpSpPr>
        <p:grpSp>
          <p:nvGrpSpPr>
            <p:cNvPr id="3105" name="Google Shape;3105;p70"/>
            <p:cNvGrpSpPr/>
            <p:nvPr/>
          </p:nvGrpSpPr>
          <p:grpSpPr>
            <a:xfrm rot="-3061054">
              <a:off x="8048466" y="680298"/>
              <a:ext cx="483438" cy="680867"/>
              <a:chOff x="1554950" y="3841075"/>
              <a:chExt cx="389950" cy="549200"/>
            </a:xfrm>
          </p:grpSpPr>
          <p:sp>
            <p:nvSpPr>
              <p:cNvPr id="3106" name="Google Shape;3106;p70"/>
              <p:cNvSpPr/>
              <p:nvPr/>
            </p:nvSpPr>
            <p:spPr>
              <a:xfrm>
                <a:off x="1554950" y="3875950"/>
                <a:ext cx="148550" cy="24220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9688" extrusionOk="0">
                    <a:moveTo>
                      <a:pt x="2057" y="0"/>
                    </a:moveTo>
                    <a:cubicBezTo>
                      <a:pt x="1465" y="0"/>
                      <a:pt x="885" y="319"/>
                      <a:pt x="465" y="1058"/>
                    </a:cubicBezTo>
                    <a:cubicBezTo>
                      <a:pt x="131" y="1642"/>
                      <a:pt x="24" y="2332"/>
                      <a:pt x="12" y="2999"/>
                    </a:cubicBezTo>
                    <a:cubicBezTo>
                      <a:pt x="0" y="5737"/>
                      <a:pt x="1715" y="8416"/>
                      <a:pt x="4191" y="9547"/>
                    </a:cubicBezTo>
                    <a:cubicBezTo>
                      <a:pt x="4357" y="9620"/>
                      <a:pt x="4540" y="9687"/>
                      <a:pt x="4712" y="9687"/>
                    </a:cubicBezTo>
                    <a:cubicBezTo>
                      <a:pt x="4824" y="9687"/>
                      <a:pt x="4931" y="9658"/>
                      <a:pt x="5025" y="9583"/>
                    </a:cubicBezTo>
                    <a:cubicBezTo>
                      <a:pt x="5132" y="9512"/>
                      <a:pt x="5203" y="9393"/>
                      <a:pt x="5263" y="9262"/>
                    </a:cubicBezTo>
                    <a:cubicBezTo>
                      <a:pt x="5941" y="7845"/>
                      <a:pt x="5656" y="6178"/>
                      <a:pt x="5299" y="4642"/>
                    </a:cubicBezTo>
                    <a:cubicBezTo>
                      <a:pt x="5013" y="3440"/>
                      <a:pt x="4668" y="2237"/>
                      <a:pt x="3989" y="1213"/>
                    </a:cubicBezTo>
                    <a:cubicBezTo>
                      <a:pt x="3501" y="464"/>
                      <a:pt x="2770" y="0"/>
                      <a:pt x="2057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70"/>
              <p:cNvSpPr/>
              <p:nvPr/>
            </p:nvSpPr>
            <p:spPr>
              <a:xfrm>
                <a:off x="1717175" y="3964725"/>
                <a:ext cx="227725" cy="19005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7602" extrusionOk="0">
                    <a:moveTo>
                      <a:pt x="7160" y="0"/>
                    </a:moveTo>
                    <a:cubicBezTo>
                      <a:pt x="5976" y="0"/>
                      <a:pt x="4647" y="949"/>
                      <a:pt x="3858" y="1555"/>
                    </a:cubicBezTo>
                    <a:cubicBezTo>
                      <a:pt x="2334" y="2746"/>
                      <a:pt x="1084" y="4270"/>
                      <a:pt x="238" y="6008"/>
                    </a:cubicBezTo>
                    <a:cubicBezTo>
                      <a:pt x="119" y="6246"/>
                      <a:pt x="0" y="6497"/>
                      <a:pt x="60" y="6770"/>
                    </a:cubicBezTo>
                    <a:cubicBezTo>
                      <a:pt x="119" y="7032"/>
                      <a:pt x="345" y="7247"/>
                      <a:pt x="584" y="7378"/>
                    </a:cubicBezTo>
                    <a:cubicBezTo>
                      <a:pt x="882" y="7539"/>
                      <a:pt x="1202" y="7602"/>
                      <a:pt x="1530" y="7602"/>
                    </a:cubicBezTo>
                    <a:cubicBezTo>
                      <a:pt x="2000" y="7602"/>
                      <a:pt x="2485" y="7472"/>
                      <a:pt x="2941" y="7318"/>
                    </a:cubicBezTo>
                    <a:cubicBezTo>
                      <a:pt x="4429" y="6818"/>
                      <a:pt x="5822" y="6044"/>
                      <a:pt x="7037" y="5044"/>
                    </a:cubicBezTo>
                    <a:cubicBezTo>
                      <a:pt x="8108" y="4163"/>
                      <a:pt x="9108" y="2913"/>
                      <a:pt x="8930" y="1544"/>
                    </a:cubicBezTo>
                    <a:cubicBezTo>
                      <a:pt x="8894" y="1222"/>
                      <a:pt x="8775" y="889"/>
                      <a:pt x="8561" y="639"/>
                    </a:cubicBezTo>
                    <a:cubicBezTo>
                      <a:pt x="8158" y="178"/>
                      <a:pt x="7672" y="0"/>
                      <a:pt x="7160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70"/>
              <p:cNvSpPr/>
              <p:nvPr/>
            </p:nvSpPr>
            <p:spPr>
              <a:xfrm>
                <a:off x="1621025" y="3841075"/>
                <a:ext cx="134850" cy="284400"/>
              </a:xfrm>
              <a:custGeom>
                <a:avLst/>
                <a:gdLst/>
                <a:ahLst/>
                <a:cxnLst/>
                <a:rect l="l" t="t" r="r" b="b"/>
                <a:pathLst>
                  <a:path w="5394" h="11376" extrusionOk="0">
                    <a:moveTo>
                      <a:pt x="2755" y="0"/>
                    </a:moveTo>
                    <a:cubicBezTo>
                      <a:pt x="2745" y="0"/>
                      <a:pt x="2736" y="1"/>
                      <a:pt x="2727" y="1"/>
                    </a:cubicBezTo>
                    <a:cubicBezTo>
                      <a:pt x="2132" y="13"/>
                      <a:pt x="1584" y="358"/>
                      <a:pt x="1215" y="810"/>
                    </a:cubicBezTo>
                    <a:cubicBezTo>
                      <a:pt x="834" y="1263"/>
                      <a:pt x="631" y="1834"/>
                      <a:pt x="477" y="2406"/>
                    </a:cubicBezTo>
                    <a:cubicBezTo>
                      <a:pt x="0" y="4275"/>
                      <a:pt x="203" y="6263"/>
                      <a:pt x="810" y="8085"/>
                    </a:cubicBezTo>
                    <a:cubicBezTo>
                      <a:pt x="1167" y="9168"/>
                      <a:pt x="1703" y="10240"/>
                      <a:pt x="2548" y="11014"/>
                    </a:cubicBezTo>
                    <a:cubicBezTo>
                      <a:pt x="2757" y="11189"/>
                      <a:pt x="2986" y="11375"/>
                      <a:pt x="3253" y="11375"/>
                    </a:cubicBezTo>
                    <a:cubicBezTo>
                      <a:pt x="3276" y="11375"/>
                      <a:pt x="3299" y="11374"/>
                      <a:pt x="3322" y="11371"/>
                    </a:cubicBezTo>
                    <a:cubicBezTo>
                      <a:pt x="3787" y="11323"/>
                      <a:pt x="4013" y="10788"/>
                      <a:pt x="4132" y="10347"/>
                    </a:cubicBezTo>
                    <a:cubicBezTo>
                      <a:pt x="4703" y="8156"/>
                      <a:pt x="4977" y="5942"/>
                      <a:pt x="5227" y="3703"/>
                    </a:cubicBezTo>
                    <a:cubicBezTo>
                      <a:pt x="5393" y="2258"/>
                      <a:pt x="4510" y="0"/>
                      <a:pt x="275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70"/>
              <p:cNvSpPr/>
              <p:nvPr/>
            </p:nvSpPr>
            <p:spPr>
              <a:xfrm>
                <a:off x="1653175" y="3854550"/>
                <a:ext cx="229525" cy="291100"/>
              </a:xfrm>
              <a:custGeom>
                <a:avLst/>
                <a:gdLst/>
                <a:ahLst/>
                <a:cxnLst/>
                <a:rect l="l" t="t" r="r" b="b"/>
                <a:pathLst>
                  <a:path w="9181" h="11644" extrusionOk="0">
                    <a:moveTo>
                      <a:pt x="6145" y="0"/>
                    </a:moveTo>
                    <a:cubicBezTo>
                      <a:pt x="5827" y="0"/>
                      <a:pt x="5508" y="43"/>
                      <a:pt x="5203" y="128"/>
                    </a:cubicBezTo>
                    <a:cubicBezTo>
                      <a:pt x="3929" y="474"/>
                      <a:pt x="2905" y="1414"/>
                      <a:pt x="2084" y="2438"/>
                    </a:cubicBezTo>
                    <a:cubicBezTo>
                      <a:pt x="977" y="3819"/>
                      <a:pt x="143" y="5462"/>
                      <a:pt x="60" y="7213"/>
                    </a:cubicBezTo>
                    <a:cubicBezTo>
                      <a:pt x="0" y="8665"/>
                      <a:pt x="500" y="10368"/>
                      <a:pt x="1667" y="11296"/>
                    </a:cubicBezTo>
                    <a:cubicBezTo>
                      <a:pt x="1986" y="11544"/>
                      <a:pt x="2376" y="11644"/>
                      <a:pt x="2789" y="11644"/>
                    </a:cubicBezTo>
                    <a:cubicBezTo>
                      <a:pt x="3686" y="11644"/>
                      <a:pt x="4691" y="11173"/>
                      <a:pt x="5311" y="10725"/>
                    </a:cubicBezTo>
                    <a:cubicBezTo>
                      <a:pt x="6096" y="10165"/>
                      <a:pt x="6715" y="9380"/>
                      <a:pt x="7251" y="8570"/>
                    </a:cubicBezTo>
                    <a:cubicBezTo>
                      <a:pt x="8323" y="6951"/>
                      <a:pt x="9180" y="5105"/>
                      <a:pt x="9168" y="3164"/>
                    </a:cubicBezTo>
                    <a:cubicBezTo>
                      <a:pt x="9168" y="2510"/>
                      <a:pt x="9049" y="1831"/>
                      <a:pt x="8704" y="1283"/>
                    </a:cubicBezTo>
                    <a:cubicBezTo>
                      <a:pt x="8169" y="432"/>
                      <a:pt x="7159" y="0"/>
                      <a:pt x="614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70"/>
              <p:cNvSpPr/>
              <p:nvPr/>
            </p:nvSpPr>
            <p:spPr>
              <a:xfrm>
                <a:off x="1559700" y="4092300"/>
                <a:ext cx="161950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6478" h="251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7" y="977"/>
                      <a:pt x="870" y="1965"/>
                      <a:pt x="1822" y="2334"/>
                    </a:cubicBezTo>
                    <a:cubicBezTo>
                      <a:pt x="2180" y="2469"/>
                      <a:pt x="2556" y="2518"/>
                      <a:pt x="2940" y="2518"/>
                    </a:cubicBezTo>
                    <a:cubicBezTo>
                      <a:pt x="3603" y="2518"/>
                      <a:pt x="4290" y="2373"/>
                      <a:pt x="4954" y="2275"/>
                    </a:cubicBezTo>
                    <a:cubicBezTo>
                      <a:pt x="5192" y="2239"/>
                      <a:pt x="5487" y="2182"/>
                      <a:pt x="5765" y="2182"/>
                    </a:cubicBezTo>
                    <a:cubicBezTo>
                      <a:pt x="6043" y="2182"/>
                      <a:pt x="6305" y="2239"/>
                      <a:pt x="6478" y="2429"/>
                    </a:cubicBezTo>
                    <a:cubicBezTo>
                      <a:pt x="6204" y="1572"/>
                      <a:pt x="5430" y="917"/>
                      <a:pt x="4573" y="798"/>
                    </a:cubicBezTo>
                    <a:cubicBezTo>
                      <a:pt x="4458" y="784"/>
                      <a:pt x="4342" y="778"/>
                      <a:pt x="4227" y="778"/>
                    </a:cubicBezTo>
                    <a:cubicBezTo>
                      <a:pt x="3582" y="778"/>
                      <a:pt x="2931" y="965"/>
                      <a:pt x="2289" y="965"/>
                    </a:cubicBezTo>
                    <a:cubicBezTo>
                      <a:pt x="2272" y="965"/>
                      <a:pt x="2256" y="965"/>
                      <a:pt x="2239" y="965"/>
                    </a:cubicBezTo>
                    <a:cubicBezTo>
                      <a:pt x="1406" y="953"/>
                      <a:pt x="584" y="596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70"/>
              <p:cNvSpPr/>
              <p:nvPr/>
            </p:nvSpPr>
            <p:spPr>
              <a:xfrm>
                <a:off x="1707050" y="4133775"/>
                <a:ext cx="166400" cy="85700"/>
              </a:xfrm>
              <a:custGeom>
                <a:avLst/>
                <a:gdLst/>
                <a:ahLst/>
                <a:cxnLst/>
                <a:rect l="l" t="t" r="r" b="b"/>
                <a:pathLst>
                  <a:path w="6656" h="3428" extrusionOk="0">
                    <a:moveTo>
                      <a:pt x="1594" y="0"/>
                    </a:moveTo>
                    <a:cubicBezTo>
                      <a:pt x="1021" y="0"/>
                      <a:pt x="449" y="179"/>
                      <a:pt x="0" y="532"/>
                    </a:cubicBezTo>
                    <a:cubicBezTo>
                      <a:pt x="143" y="501"/>
                      <a:pt x="288" y="486"/>
                      <a:pt x="433" y="486"/>
                    </a:cubicBezTo>
                    <a:cubicBezTo>
                      <a:pt x="1326" y="486"/>
                      <a:pt x="2213" y="1061"/>
                      <a:pt x="2572" y="1901"/>
                    </a:cubicBezTo>
                    <a:cubicBezTo>
                      <a:pt x="2715" y="2163"/>
                      <a:pt x="2775" y="2449"/>
                      <a:pt x="2929" y="2699"/>
                    </a:cubicBezTo>
                    <a:cubicBezTo>
                      <a:pt x="3249" y="3189"/>
                      <a:pt x="3847" y="3427"/>
                      <a:pt x="4432" y="3427"/>
                    </a:cubicBezTo>
                    <a:cubicBezTo>
                      <a:pt x="4544" y="3427"/>
                      <a:pt x="4654" y="3419"/>
                      <a:pt x="4763" y="3402"/>
                    </a:cubicBezTo>
                    <a:cubicBezTo>
                      <a:pt x="5453" y="3306"/>
                      <a:pt x="6061" y="2925"/>
                      <a:pt x="6656" y="2580"/>
                    </a:cubicBezTo>
                    <a:lnTo>
                      <a:pt x="6656" y="2580"/>
                    </a:lnTo>
                    <a:cubicBezTo>
                      <a:pt x="6512" y="2627"/>
                      <a:pt x="6365" y="2649"/>
                      <a:pt x="6218" y="2649"/>
                    </a:cubicBezTo>
                    <a:cubicBezTo>
                      <a:pt x="5619" y="2649"/>
                      <a:pt x="5009" y="2296"/>
                      <a:pt x="4560" y="1866"/>
                    </a:cubicBezTo>
                    <a:cubicBezTo>
                      <a:pt x="3989" y="1330"/>
                      <a:pt x="3513" y="675"/>
                      <a:pt x="2834" y="306"/>
                    </a:cubicBezTo>
                    <a:cubicBezTo>
                      <a:pt x="2456" y="101"/>
                      <a:pt x="2025" y="0"/>
                      <a:pt x="15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70"/>
              <p:cNvSpPr/>
              <p:nvPr/>
            </p:nvSpPr>
            <p:spPr>
              <a:xfrm>
                <a:off x="1709725" y="4007175"/>
                <a:ext cx="83975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5506" extrusionOk="0">
                    <a:moveTo>
                      <a:pt x="3358" y="0"/>
                    </a:moveTo>
                    <a:lnTo>
                      <a:pt x="3358" y="0"/>
                    </a:lnTo>
                    <a:cubicBezTo>
                      <a:pt x="2798" y="905"/>
                      <a:pt x="1679" y="1322"/>
                      <a:pt x="941" y="2096"/>
                    </a:cubicBezTo>
                    <a:cubicBezTo>
                      <a:pt x="310" y="2763"/>
                      <a:pt x="1" y="3703"/>
                      <a:pt x="48" y="4620"/>
                    </a:cubicBezTo>
                    <a:cubicBezTo>
                      <a:pt x="58" y="4811"/>
                      <a:pt x="119" y="5506"/>
                      <a:pt x="333" y="5506"/>
                    </a:cubicBezTo>
                    <a:cubicBezTo>
                      <a:pt x="372" y="5506"/>
                      <a:pt x="415" y="5483"/>
                      <a:pt x="465" y="5430"/>
                    </a:cubicBezTo>
                    <a:cubicBezTo>
                      <a:pt x="584" y="5310"/>
                      <a:pt x="620" y="4894"/>
                      <a:pt x="715" y="4727"/>
                    </a:cubicBezTo>
                    <a:cubicBezTo>
                      <a:pt x="834" y="4501"/>
                      <a:pt x="1001" y="4287"/>
                      <a:pt x="1179" y="4084"/>
                    </a:cubicBezTo>
                    <a:cubicBezTo>
                      <a:pt x="1608" y="3584"/>
                      <a:pt x="2144" y="3179"/>
                      <a:pt x="2513" y="2632"/>
                    </a:cubicBezTo>
                    <a:cubicBezTo>
                      <a:pt x="3049" y="1858"/>
                      <a:pt x="3215" y="917"/>
                      <a:pt x="33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70"/>
              <p:cNvSpPr/>
              <p:nvPr/>
            </p:nvSpPr>
            <p:spPr>
              <a:xfrm>
                <a:off x="1614175" y="4136650"/>
                <a:ext cx="113125" cy="253625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10145" extrusionOk="0">
                    <a:moveTo>
                      <a:pt x="4061" y="1"/>
                    </a:moveTo>
                    <a:cubicBezTo>
                      <a:pt x="3894" y="2918"/>
                      <a:pt x="2525" y="5608"/>
                      <a:pt x="1132" y="8121"/>
                    </a:cubicBezTo>
                    <a:cubicBezTo>
                      <a:pt x="775" y="8775"/>
                      <a:pt x="429" y="9347"/>
                      <a:pt x="1" y="9835"/>
                    </a:cubicBezTo>
                    <a:lnTo>
                      <a:pt x="334" y="10145"/>
                    </a:lnTo>
                    <a:cubicBezTo>
                      <a:pt x="798" y="9621"/>
                      <a:pt x="1144" y="9014"/>
                      <a:pt x="1525" y="8359"/>
                    </a:cubicBezTo>
                    <a:cubicBezTo>
                      <a:pt x="2953" y="5799"/>
                      <a:pt x="4358" y="3049"/>
                      <a:pt x="4525" y="24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4" name="Google Shape;3114;p70"/>
            <p:cNvGrpSpPr/>
            <p:nvPr/>
          </p:nvGrpSpPr>
          <p:grpSpPr>
            <a:xfrm rot="1423440">
              <a:off x="6725856" y="4542990"/>
              <a:ext cx="398280" cy="1156406"/>
              <a:chOff x="708100" y="7068850"/>
              <a:chExt cx="645350" cy="1873775"/>
            </a:xfrm>
          </p:grpSpPr>
          <p:sp>
            <p:nvSpPr>
              <p:cNvPr id="3115" name="Google Shape;3115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7" name="Google Shape;3117;p70"/>
            <p:cNvGrpSpPr/>
            <p:nvPr/>
          </p:nvGrpSpPr>
          <p:grpSpPr>
            <a:xfrm rot="1865779">
              <a:off x="8290527" y="3370669"/>
              <a:ext cx="923583" cy="1871813"/>
              <a:chOff x="1803775" y="5029925"/>
              <a:chExt cx="655775" cy="1329050"/>
            </a:xfrm>
          </p:grpSpPr>
          <p:sp>
            <p:nvSpPr>
              <p:cNvPr id="3118" name="Google Shape;3118;p70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70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70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70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70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70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70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70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70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70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70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29" name="Google Shape;3129;p70"/>
            <p:cNvGrpSpPr/>
            <p:nvPr/>
          </p:nvGrpSpPr>
          <p:grpSpPr>
            <a:xfrm rot="-2700000" flipH="1">
              <a:off x="7446629" y="4074940"/>
              <a:ext cx="494142" cy="900679"/>
              <a:chOff x="-214625" y="3943775"/>
              <a:chExt cx="458725" cy="836125"/>
            </a:xfrm>
          </p:grpSpPr>
          <p:sp>
            <p:nvSpPr>
              <p:cNvPr id="3130" name="Google Shape;3130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2" name="Google Shape;3142;p70"/>
            <p:cNvSpPr/>
            <p:nvPr/>
          </p:nvSpPr>
          <p:spPr>
            <a:xfrm rot="2131633">
              <a:off x="6455576" y="4526887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3" name="Google Shape;3143;p70"/>
            <p:cNvGrpSpPr/>
            <p:nvPr/>
          </p:nvGrpSpPr>
          <p:grpSpPr>
            <a:xfrm rot="-2434265">
              <a:off x="8794182" y="1367975"/>
              <a:ext cx="398289" cy="1156433"/>
              <a:chOff x="708100" y="7068850"/>
              <a:chExt cx="645350" cy="1873775"/>
            </a:xfrm>
          </p:grpSpPr>
          <p:sp>
            <p:nvSpPr>
              <p:cNvPr id="3144" name="Google Shape;3144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6" name="Google Shape;3146;p70"/>
            <p:cNvSpPr/>
            <p:nvPr/>
          </p:nvSpPr>
          <p:spPr>
            <a:xfrm rot="-2281775">
              <a:off x="8793642" y="2466599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7" name="Google Shape;3147;p70"/>
            <p:cNvGrpSpPr/>
            <p:nvPr/>
          </p:nvGrpSpPr>
          <p:grpSpPr>
            <a:xfrm rot="-2392204">
              <a:off x="8501879" y="-2293"/>
              <a:ext cx="1364078" cy="1083337"/>
              <a:chOff x="2996200" y="3903875"/>
              <a:chExt cx="1090325" cy="865925"/>
            </a:xfrm>
          </p:grpSpPr>
          <p:sp>
            <p:nvSpPr>
              <p:cNvPr id="3148" name="Google Shape;3148;p70"/>
              <p:cNvSpPr/>
              <p:nvPr/>
            </p:nvSpPr>
            <p:spPr>
              <a:xfrm>
                <a:off x="3208725" y="4208975"/>
                <a:ext cx="553950" cy="558125"/>
              </a:xfrm>
              <a:custGeom>
                <a:avLst/>
                <a:gdLst/>
                <a:ahLst/>
                <a:cxnLst/>
                <a:rect l="l" t="t" r="r" b="b"/>
                <a:pathLst>
                  <a:path w="22158" h="22325" extrusionOk="0">
                    <a:moveTo>
                      <a:pt x="21848" y="1"/>
                    </a:moveTo>
                    <a:cubicBezTo>
                      <a:pt x="14919" y="6359"/>
                      <a:pt x="8549" y="13395"/>
                      <a:pt x="2929" y="20956"/>
                    </a:cubicBezTo>
                    <a:cubicBezTo>
                      <a:pt x="2810" y="15765"/>
                      <a:pt x="1977" y="10442"/>
                      <a:pt x="453" y="5108"/>
                    </a:cubicBezTo>
                    <a:lnTo>
                      <a:pt x="0" y="5239"/>
                    </a:lnTo>
                    <a:cubicBezTo>
                      <a:pt x="1596" y="10764"/>
                      <a:pt x="2429" y="16277"/>
                      <a:pt x="2477" y="21646"/>
                    </a:cubicBezTo>
                    <a:lnTo>
                      <a:pt x="2477" y="22325"/>
                    </a:lnTo>
                    <a:lnTo>
                      <a:pt x="2906" y="21777"/>
                    </a:lnTo>
                    <a:cubicBezTo>
                      <a:pt x="8585" y="14038"/>
                      <a:pt x="15074" y="6835"/>
                      <a:pt x="22158" y="346"/>
                    </a:cubicBezTo>
                    <a:lnTo>
                      <a:pt x="2184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70"/>
              <p:cNvSpPr/>
              <p:nvPr/>
            </p:nvSpPr>
            <p:spPr>
              <a:xfrm>
                <a:off x="3429275" y="3909550"/>
                <a:ext cx="657250" cy="652925"/>
              </a:xfrm>
              <a:custGeom>
                <a:avLst/>
                <a:gdLst/>
                <a:ahLst/>
                <a:cxnLst/>
                <a:rect l="l" t="t" r="r" b="b"/>
                <a:pathLst>
                  <a:path w="26290" h="26117" extrusionOk="0">
                    <a:moveTo>
                      <a:pt x="26290" y="0"/>
                    </a:moveTo>
                    <a:lnTo>
                      <a:pt x="26290" y="0"/>
                    </a:lnTo>
                    <a:cubicBezTo>
                      <a:pt x="24444" y="953"/>
                      <a:pt x="22301" y="1441"/>
                      <a:pt x="20218" y="1524"/>
                    </a:cubicBezTo>
                    <a:cubicBezTo>
                      <a:pt x="20061" y="1529"/>
                      <a:pt x="19903" y="1531"/>
                      <a:pt x="19746" y="1531"/>
                    </a:cubicBezTo>
                    <a:cubicBezTo>
                      <a:pt x="18325" y="1531"/>
                      <a:pt x="16894" y="1355"/>
                      <a:pt x="15483" y="1355"/>
                    </a:cubicBezTo>
                    <a:cubicBezTo>
                      <a:pt x="14728" y="1355"/>
                      <a:pt x="13980" y="1405"/>
                      <a:pt x="13241" y="1560"/>
                    </a:cubicBezTo>
                    <a:cubicBezTo>
                      <a:pt x="10478" y="2131"/>
                      <a:pt x="8157" y="4096"/>
                      <a:pt x="6585" y="6418"/>
                    </a:cubicBezTo>
                    <a:cubicBezTo>
                      <a:pt x="4490" y="7299"/>
                      <a:pt x="2358" y="8430"/>
                      <a:pt x="1180" y="10370"/>
                    </a:cubicBezTo>
                    <a:cubicBezTo>
                      <a:pt x="1" y="12323"/>
                      <a:pt x="25" y="15133"/>
                      <a:pt x="1715" y="16645"/>
                    </a:cubicBezTo>
                    <a:cubicBezTo>
                      <a:pt x="2858" y="17656"/>
                      <a:pt x="4636" y="17877"/>
                      <a:pt x="6247" y="17877"/>
                    </a:cubicBezTo>
                    <a:cubicBezTo>
                      <a:pt x="6533" y="17877"/>
                      <a:pt x="6814" y="17870"/>
                      <a:pt x="7085" y="17859"/>
                    </a:cubicBezTo>
                    <a:lnTo>
                      <a:pt x="7085" y="17859"/>
                    </a:lnTo>
                    <a:cubicBezTo>
                      <a:pt x="6049" y="19479"/>
                      <a:pt x="5930" y="21681"/>
                      <a:pt x="6835" y="23384"/>
                    </a:cubicBezTo>
                    <a:cubicBezTo>
                      <a:pt x="7704" y="25030"/>
                      <a:pt x="9527" y="26116"/>
                      <a:pt x="11368" y="26116"/>
                    </a:cubicBezTo>
                    <a:cubicBezTo>
                      <a:pt x="11444" y="26116"/>
                      <a:pt x="11521" y="26114"/>
                      <a:pt x="11598" y="26110"/>
                    </a:cubicBezTo>
                    <a:cubicBezTo>
                      <a:pt x="13074" y="26015"/>
                      <a:pt x="14455" y="25277"/>
                      <a:pt x="15503" y="24229"/>
                    </a:cubicBezTo>
                    <a:cubicBezTo>
                      <a:pt x="16551" y="23193"/>
                      <a:pt x="17325" y="21836"/>
                      <a:pt x="17944" y="20479"/>
                    </a:cubicBezTo>
                    <a:cubicBezTo>
                      <a:pt x="21123" y="19395"/>
                      <a:pt x="23611" y="16490"/>
                      <a:pt x="24206" y="13192"/>
                    </a:cubicBezTo>
                    <a:cubicBezTo>
                      <a:pt x="24456" y="11811"/>
                      <a:pt x="24397" y="10418"/>
                      <a:pt x="24444" y="9037"/>
                    </a:cubicBezTo>
                    <a:cubicBezTo>
                      <a:pt x="24552" y="5953"/>
                      <a:pt x="25171" y="2893"/>
                      <a:pt x="262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70"/>
              <p:cNvSpPr/>
              <p:nvPr/>
            </p:nvSpPr>
            <p:spPr>
              <a:xfrm>
                <a:off x="3600450" y="3913400"/>
                <a:ext cx="485775" cy="444425"/>
              </a:xfrm>
              <a:custGeom>
                <a:avLst/>
                <a:gdLst/>
                <a:ahLst/>
                <a:cxnLst/>
                <a:rect l="l" t="t" r="r" b="b"/>
                <a:pathLst>
                  <a:path w="19431" h="17777" extrusionOk="0">
                    <a:moveTo>
                      <a:pt x="19431" y="1"/>
                    </a:moveTo>
                    <a:lnTo>
                      <a:pt x="19431" y="1"/>
                    </a:lnTo>
                    <a:cubicBezTo>
                      <a:pt x="18979" y="310"/>
                      <a:pt x="18538" y="656"/>
                      <a:pt x="18098" y="977"/>
                    </a:cubicBezTo>
                    <a:cubicBezTo>
                      <a:pt x="17669" y="1311"/>
                      <a:pt x="17252" y="1668"/>
                      <a:pt x="16824" y="2001"/>
                    </a:cubicBezTo>
                    <a:cubicBezTo>
                      <a:pt x="15990" y="2704"/>
                      <a:pt x="15157" y="3430"/>
                      <a:pt x="14335" y="4168"/>
                    </a:cubicBezTo>
                    <a:cubicBezTo>
                      <a:pt x="12704" y="5621"/>
                      <a:pt x="11109" y="7156"/>
                      <a:pt x="9525" y="8669"/>
                    </a:cubicBezTo>
                    <a:lnTo>
                      <a:pt x="4810" y="13276"/>
                    </a:lnTo>
                    <a:cubicBezTo>
                      <a:pt x="4024" y="14026"/>
                      <a:pt x="3239" y="14788"/>
                      <a:pt x="2429" y="15538"/>
                    </a:cubicBezTo>
                    <a:lnTo>
                      <a:pt x="1226" y="16670"/>
                    </a:lnTo>
                    <a:lnTo>
                      <a:pt x="0" y="17777"/>
                    </a:lnTo>
                    <a:cubicBezTo>
                      <a:pt x="881" y="17110"/>
                      <a:pt x="1726" y="16408"/>
                      <a:pt x="2596" y="15729"/>
                    </a:cubicBezTo>
                    <a:cubicBezTo>
                      <a:pt x="3429" y="15015"/>
                      <a:pt x="4251" y="14288"/>
                      <a:pt x="5060" y="13550"/>
                    </a:cubicBezTo>
                    <a:cubicBezTo>
                      <a:pt x="6703" y="12086"/>
                      <a:pt x="8275" y="10550"/>
                      <a:pt x="9858" y="9026"/>
                    </a:cubicBezTo>
                    <a:lnTo>
                      <a:pt x="14573" y="4442"/>
                    </a:lnTo>
                    <a:cubicBezTo>
                      <a:pt x="15359" y="3692"/>
                      <a:pt x="16169" y="2942"/>
                      <a:pt x="16966" y="2203"/>
                    </a:cubicBezTo>
                    <a:cubicBezTo>
                      <a:pt x="17383" y="1822"/>
                      <a:pt x="17776" y="1441"/>
                      <a:pt x="18193" y="1084"/>
                    </a:cubicBezTo>
                    <a:cubicBezTo>
                      <a:pt x="18609" y="727"/>
                      <a:pt x="19014" y="370"/>
                      <a:pt x="194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70"/>
              <p:cNvSpPr/>
              <p:nvPr/>
            </p:nvSpPr>
            <p:spPr>
              <a:xfrm>
                <a:off x="3670100" y="4274175"/>
                <a:ext cx="166100" cy="227375"/>
              </a:xfrm>
              <a:custGeom>
                <a:avLst/>
                <a:gdLst/>
                <a:ahLst/>
                <a:cxnLst/>
                <a:rect l="l" t="t" r="r" b="b"/>
                <a:pathLst>
                  <a:path w="6644" h="9095" extrusionOk="0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583" y="1012"/>
                      <a:pt x="226" y="2131"/>
                      <a:pt x="107" y="3286"/>
                    </a:cubicBezTo>
                    <a:cubicBezTo>
                      <a:pt x="0" y="4453"/>
                      <a:pt x="12" y="5644"/>
                      <a:pt x="476" y="6775"/>
                    </a:cubicBezTo>
                    <a:cubicBezTo>
                      <a:pt x="714" y="7323"/>
                      <a:pt x="1072" y="7846"/>
                      <a:pt x="1560" y="8215"/>
                    </a:cubicBezTo>
                    <a:cubicBezTo>
                      <a:pt x="2060" y="8585"/>
                      <a:pt x="2608" y="8823"/>
                      <a:pt x="3191" y="8966"/>
                    </a:cubicBezTo>
                    <a:cubicBezTo>
                      <a:pt x="3594" y="9056"/>
                      <a:pt x="3999" y="9094"/>
                      <a:pt x="4402" y="9094"/>
                    </a:cubicBezTo>
                    <a:cubicBezTo>
                      <a:pt x="5164" y="9094"/>
                      <a:pt x="5919" y="8958"/>
                      <a:pt x="6644" y="8787"/>
                    </a:cubicBezTo>
                    <a:lnTo>
                      <a:pt x="6644" y="8787"/>
                    </a:lnTo>
                    <a:cubicBezTo>
                      <a:pt x="6163" y="8822"/>
                      <a:pt x="5685" y="8850"/>
                      <a:pt x="5212" y="8850"/>
                    </a:cubicBezTo>
                    <a:cubicBezTo>
                      <a:pt x="4550" y="8850"/>
                      <a:pt x="3900" y="8794"/>
                      <a:pt x="3274" y="8620"/>
                    </a:cubicBezTo>
                    <a:cubicBezTo>
                      <a:pt x="2739" y="8454"/>
                      <a:pt x="2250" y="8215"/>
                      <a:pt x="1834" y="7870"/>
                    </a:cubicBezTo>
                    <a:cubicBezTo>
                      <a:pt x="1417" y="7537"/>
                      <a:pt x="1107" y="7096"/>
                      <a:pt x="893" y="6596"/>
                    </a:cubicBezTo>
                    <a:cubicBezTo>
                      <a:pt x="691" y="6108"/>
                      <a:pt x="572" y="5548"/>
                      <a:pt x="512" y="5001"/>
                    </a:cubicBezTo>
                    <a:cubicBezTo>
                      <a:pt x="453" y="4441"/>
                      <a:pt x="429" y="3882"/>
                      <a:pt x="464" y="3322"/>
                    </a:cubicBezTo>
                    <a:cubicBezTo>
                      <a:pt x="536" y="2203"/>
                      <a:pt x="750" y="1084"/>
                      <a:pt x="11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70"/>
              <p:cNvSpPr/>
              <p:nvPr/>
            </p:nvSpPr>
            <p:spPr>
              <a:xfrm>
                <a:off x="3768025" y="4206900"/>
                <a:ext cx="192300" cy="177750"/>
              </a:xfrm>
              <a:custGeom>
                <a:avLst/>
                <a:gdLst/>
                <a:ahLst/>
                <a:cxnLst/>
                <a:rect l="l" t="t" r="r" b="b"/>
                <a:pathLst>
                  <a:path w="7692" h="7110" extrusionOk="0">
                    <a:moveTo>
                      <a:pt x="238" y="0"/>
                    </a:moveTo>
                    <a:lnTo>
                      <a:pt x="238" y="0"/>
                    </a:lnTo>
                    <a:cubicBezTo>
                      <a:pt x="0" y="977"/>
                      <a:pt x="24" y="2036"/>
                      <a:pt x="346" y="3025"/>
                    </a:cubicBezTo>
                    <a:cubicBezTo>
                      <a:pt x="643" y="4013"/>
                      <a:pt x="1215" y="4906"/>
                      <a:pt x="1989" y="5608"/>
                    </a:cubicBezTo>
                    <a:cubicBezTo>
                      <a:pt x="2762" y="6287"/>
                      <a:pt x="3715" y="6787"/>
                      <a:pt x="4727" y="6989"/>
                    </a:cubicBezTo>
                    <a:cubicBezTo>
                      <a:pt x="5111" y="7070"/>
                      <a:pt x="5502" y="7110"/>
                      <a:pt x="5884" y="7110"/>
                    </a:cubicBezTo>
                    <a:cubicBezTo>
                      <a:pt x="6011" y="7110"/>
                      <a:pt x="6138" y="7105"/>
                      <a:pt x="6263" y="7096"/>
                    </a:cubicBezTo>
                    <a:cubicBezTo>
                      <a:pt x="6775" y="7049"/>
                      <a:pt x="7287" y="6918"/>
                      <a:pt x="7692" y="6608"/>
                    </a:cubicBezTo>
                    <a:lnTo>
                      <a:pt x="7692" y="6608"/>
                    </a:lnTo>
                    <a:cubicBezTo>
                      <a:pt x="7282" y="6819"/>
                      <a:pt x="6810" y="6895"/>
                      <a:pt x="6363" y="6895"/>
                    </a:cubicBezTo>
                    <a:cubicBezTo>
                      <a:pt x="6329" y="6895"/>
                      <a:pt x="6296" y="6895"/>
                      <a:pt x="6263" y="6894"/>
                    </a:cubicBezTo>
                    <a:cubicBezTo>
                      <a:pt x="5775" y="6858"/>
                      <a:pt x="5287" y="6787"/>
                      <a:pt x="4822" y="6656"/>
                    </a:cubicBezTo>
                    <a:cubicBezTo>
                      <a:pt x="3882" y="6382"/>
                      <a:pt x="3013" y="5906"/>
                      <a:pt x="2310" y="5263"/>
                    </a:cubicBezTo>
                    <a:cubicBezTo>
                      <a:pt x="1596" y="4632"/>
                      <a:pt x="1036" y="3810"/>
                      <a:pt x="679" y="2905"/>
                    </a:cubicBezTo>
                    <a:cubicBezTo>
                      <a:pt x="322" y="1989"/>
                      <a:pt x="179" y="1000"/>
                      <a:pt x="2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70"/>
              <p:cNvSpPr/>
              <p:nvPr/>
            </p:nvSpPr>
            <p:spPr>
              <a:xfrm>
                <a:off x="3851650" y="4122650"/>
                <a:ext cx="1839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5325" extrusionOk="0">
                    <a:moveTo>
                      <a:pt x="191" y="1"/>
                    </a:moveTo>
                    <a:lnTo>
                      <a:pt x="191" y="1"/>
                    </a:lnTo>
                    <a:cubicBezTo>
                      <a:pt x="13" y="882"/>
                      <a:pt x="1" y="1823"/>
                      <a:pt x="287" y="2716"/>
                    </a:cubicBezTo>
                    <a:cubicBezTo>
                      <a:pt x="572" y="3609"/>
                      <a:pt x="1168" y="4430"/>
                      <a:pt x="2001" y="4906"/>
                    </a:cubicBezTo>
                    <a:cubicBezTo>
                      <a:pt x="2418" y="5121"/>
                      <a:pt x="2906" y="5275"/>
                      <a:pt x="3370" y="5299"/>
                    </a:cubicBezTo>
                    <a:cubicBezTo>
                      <a:pt x="3545" y="5317"/>
                      <a:pt x="3717" y="5325"/>
                      <a:pt x="3886" y="5325"/>
                    </a:cubicBezTo>
                    <a:cubicBezTo>
                      <a:pt x="4179" y="5325"/>
                      <a:pt x="4465" y="5301"/>
                      <a:pt x="4751" y="5263"/>
                    </a:cubicBezTo>
                    <a:cubicBezTo>
                      <a:pt x="5656" y="5156"/>
                      <a:pt x="6549" y="4882"/>
                      <a:pt x="7359" y="4501"/>
                    </a:cubicBezTo>
                    <a:lnTo>
                      <a:pt x="7359" y="4501"/>
                    </a:lnTo>
                    <a:cubicBezTo>
                      <a:pt x="6490" y="4728"/>
                      <a:pt x="5609" y="4859"/>
                      <a:pt x="4692" y="4894"/>
                    </a:cubicBezTo>
                    <a:cubicBezTo>
                      <a:pt x="4485" y="4906"/>
                      <a:pt x="4278" y="4913"/>
                      <a:pt x="4072" y="4913"/>
                    </a:cubicBezTo>
                    <a:cubicBezTo>
                      <a:pt x="3402" y="4913"/>
                      <a:pt x="2750" y="4829"/>
                      <a:pt x="2204" y="4501"/>
                    </a:cubicBezTo>
                    <a:cubicBezTo>
                      <a:pt x="1834" y="4299"/>
                      <a:pt x="1513" y="4025"/>
                      <a:pt x="1251" y="3692"/>
                    </a:cubicBezTo>
                    <a:cubicBezTo>
                      <a:pt x="989" y="3370"/>
                      <a:pt x="775" y="2989"/>
                      <a:pt x="608" y="2596"/>
                    </a:cubicBezTo>
                    <a:cubicBezTo>
                      <a:pt x="299" y="1787"/>
                      <a:pt x="191" y="894"/>
                      <a:pt x="1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70"/>
              <p:cNvSpPr/>
              <p:nvPr/>
            </p:nvSpPr>
            <p:spPr>
              <a:xfrm>
                <a:off x="3890350" y="4089625"/>
                <a:ext cx="151250" cy="52125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085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" y="631"/>
                      <a:pt x="417" y="1227"/>
                      <a:pt x="953" y="1560"/>
                    </a:cubicBezTo>
                    <a:cubicBezTo>
                      <a:pt x="1501" y="1917"/>
                      <a:pt x="2144" y="2060"/>
                      <a:pt x="2775" y="2084"/>
                    </a:cubicBezTo>
                    <a:cubicBezTo>
                      <a:pt x="2813" y="2085"/>
                      <a:pt x="2851" y="2085"/>
                      <a:pt x="2889" y="2085"/>
                    </a:cubicBezTo>
                    <a:cubicBezTo>
                      <a:pt x="3472" y="2085"/>
                      <a:pt x="4073" y="1997"/>
                      <a:pt x="4620" y="1762"/>
                    </a:cubicBezTo>
                    <a:cubicBezTo>
                      <a:pt x="5192" y="1524"/>
                      <a:pt x="5716" y="1120"/>
                      <a:pt x="6049" y="596"/>
                    </a:cubicBezTo>
                    <a:lnTo>
                      <a:pt x="6049" y="596"/>
                    </a:lnTo>
                    <a:cubicBezTo>
                      <a:pt x="5585" y="989"/>
                      <a:pt x="5061" y="1250"/>
                      <a:pt x="4501" y="1441"/>
                    </a:cubicBezTo>
                    <a:cubicBezTo>
                      <a:pt x="4012" y="1576"/>
                      <a:pt x="3514" y="1648"/>
                      <a:pt x="3007" y="1648"/>
                    </a:cubicBezTo>
                    <a:cubicBezTo>
                      <a:pt x="2934" y="1648"/>
                      <a:pt x="2860" y="1646"/>
                      <a:pt x="2787" y="1643"/>
                    </a:cubicBezTo>
                    <a:cubicBezTo>
                      <a:pt x="2203" y="1620"/>
                      <a:pt x="1644" y="1524"/>
                      <a:pt x="1132" y="1262"/>
                    </a:cubicBezTo>
                    <a:cubicBezTo>
                      <a:pt x="644" y="1000"/>
                      <a:pt x="191" y="58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70"/>
              <p:cNvSpPr/>
              <p:nvPr/>
            </p:nvSpPr>
            <p:spPr>
              <a:xfrm>
                <a:off x="3967150" y="4004500"/>
                <a:ext cx="92300" cy="251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04" extrusionOk="0">
                    <a:moveTo>
                      <a:pt x="3691" y="0"/>
                    </a:moveTo>
                    <a:lnTo>
                      <a:pt x="3691" y="0"/>
                    </a:lnTo>
                    <a:cubicBezTo>
                      <a:pt x="3358" y="107"/>
                      <a:pt x="3060" y="203"/>
                      <a:pt x="2763" y="286"/>
                    </a:cubicBezTo>
                    <a:cubicBezTo>
                      <a:pt x="2465" y="369"/>
                      <a:pt x="2167" y="429"/>
                      <a:pt x="1870" y="488"/>
                    </a:cubicBezTo>
                    <a:cubicBezTo>
                      <a:pt x="1572" y="548"/>
                      <a:pt x="1274" y="584"/>
                      <a:pt x="965" y="607"/>
                    </a:cubicBezTo>
                    <a:cubicBezTo>
                      <a:pt x="655" y="643"/>
                      <a:pt x="334" y="643"/>
                      <a:pt x="1" y="655"/>
                    </a:cubicBezTo>
                    <a:cubicBezTo>
                      <a:pt x="298" y="822"/>
                      <a:pt x="620" y="917"/>
                      <a:pt x="953" y="965"/>
                    </a:cubicBezTo>
                    <a:cubicBezTo>
                      <a:pt x="1103" y="991"/>
                      <a:pt x="1256" y="1004"/>
                      <a:pt x="1409" y="1004"/>
                    </a:cubicBezTo>
                    <a:cubicBezTo>
                      <a:pt x="1595" y="1004"/>
                      <a:pt x="1782" y="985"/>
                      <a:pt x="1965" y="953"/>
                    </a:cubicBezTo>
                    <a:cubicBezTo>
                      <a:pt x="2287" y="893"/>
                      <a:pt x="2620" y="786"/>
                      <a:pt x="2918" y="619"/>
                    </a:cubicBezTo>
                    <a:cubicBezTo>
                      <a:pt x="3215" y="464"/>
                      <a:pt x="3477" y="262"/>
                      <a:pt x="36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70"/>
              <p:cNvSpPr/>
              <p:nvPr/>
            </p:nvSpPr>
            <p:spPr>
              <a:xfrm>
                <a:off x="3956725" y="3942575"/>
                <a:ext cx="19375" cy="7505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3002" extrusionOk="0">
                    <a:moveTo>
                      <a:pt x="775" y="1"/>
                    </a:moveTo>
                    <a:lnTo>
                      <a:pt x="775" y="1"/>
                    </a:lnTo>
                    <a:cubicBezTo>
                      <a:pt x="548" y="179"/>
                      <a:pt x="382" y="405"/>
                      <a:pt x="263" y="644"/>
                    </a:cubicBezTo>
                    <a:cubicBezTo>
                      <a:pt x="144" y="882"/>
                      <a:pt x="72" y="1156"/>
                      <a:pt x="25" y="1417"/>
                    </a:cubicBezTo>
                    <a:cubicBezTo>
                      <a:pt x="1" y="1691"/>
                      <a:pt x="1" y="1965"/>
                      <a:pt x="37" y="2239"/>
                    </a:cubicBezTo>
                    <a:cubicBezTo>
                      <a:pt x="84" y="2501"/>
                      <a:pt x="179" y="2775"/>
                      <a:pt x="334" y="3001"/>
                    </a:cubicBezTo>
                    <a:cubicBezTo>
                      <a:pt x="370" y="2727"/>
                      <a:pt x="370" y="2477"/>
                      <a:pt x="382" y="2227"/>
                    </a:cubicBezTo>
                    <a:cubicBezTo>
                      <a:pt x="418" y="1965"/>
                      <a:pt x="441" y="1727"/>
                      <a:pt x="477" y="1489"/>
                    </a:cubicBezTo>
                    <a:cubicBezTo>
                      <a:pt x="513" y="1239"/>
                      <a:pt x="560" y="1001"/>
                      <a:pt x="608" y="763"/>
                    </a:cubicBezTo>
                    <a:cubicBezTo>
                      <a:pt x="668" y="525"/>
                      <a:pt x="727" y="274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70"/>
              <p:cNvSpPr/>
              <p:nvPr/>
            </p:nvSpPr>
            <p:spPr>
              <a:xfrm>
                <a:off x="3867425" y="3950925"/>
                <a:ext cx="31300" cy="139900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5596" extrusionOk="0">
                    <a:moveTo>
                      <a:pt x="1251" y="0"/>
                    </a:moveTo>
                    <a:cubicBezTo>
                      <a:pt x="1072" y="167"/>
                      <a:pt x="918" y="381"/>
                      <a:pt x="799" y="607"/>
                    </a:cubicBezTo>
                    <a:cubicBezTo>
                      <a:pt x="680" y="833"/>
                      <a:pt x="572" y="1060"/>
                      <a:pt x="477" y="1274"/>
                    </a:cubicBezTo>
                    <a:cubicBezTo>
                      <a:pt x="263" y="1726"/>
                      <a:pt x="96" y="2215"/>
                      <a:pt x="37" y="2738"/>
                    </a:cubicBezTo>
                    <a:cubicBezTo>
                      <a:pt x="1" y="3262"/>
                      <a:pt x="37" y="3774"/>
                      <a:pt x="191" y="4274"/>
                    </a:cubicBezTo>
                    <a:cubicBezTo>
                      <a:pt x="334" y="4763"/>
                      <a:pt x="572" y="5227"/>
                      <a:pt x="918" y="5596"/>
                    </a:cubicBezTo>
                    <a:cubicBezTo>
                      <a:pt x="739" y="5120"/>
                      <a:pt x="608" y="4655"/>
                      <a:pt x="513" y="4167"/>
                    </a:cubicBezTo>
                    <a:cubicBezTo>
                      <a:pt x="441" y="3703"/>
                      <a:pt x="430" y="3227"/>
                      <a:pt x="477" y="2762"/>
                    </a:cubicBezTo>
                    <a:cubicBezTo>
                      <a:pt x="513" y="2310"/>
                      <a:pt x="656" y="1845"/>
                      <a:pt x="787" y="1381"/>
                    </a:cubicBezTo>
                    <a:lnTo>
                      <a:pt x="989" y="679"/>
                    </a:lnTo>
                    <a:cubicBezTo>
                      <a:pt x="1072" y="464"/>
                      <a:pt x="1144" y="226"/>
                      <a:pt x="12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70"/>
              <p:cNvSpPr/>
              <p:nvPr/>
            </p:nvSpPr>
            <p:spPr>
              <a:xfrm>
                <a:off x="3726950" y="3950025"/>
                <a:ext cx="127425" cy="177200"/>
              </a:xfrm>
              <a:custGeom>
                <a:avLst/>
                <a:gdLst/>
                <a:ahLst/>
                <a:cxnLst/>
                <a:rect l="l" t="t" r="r" b="b"/>
                <a:pathLst>
                  <a:path w="5097" h="7088" extrusionOk="0">
                    <a:moveTo>
                      <a:pt x="1274" y="0"/>
                    </a:moveTo>
                    <a:cubicBezTo>
                      <a:pt x="631" y="596"/>
                      <a:pt x="238" y="1429"/>
                      <a:pt x="119" y="2310"/>
                    </a:cubicBezTo>
                    <a:cubicBezTo>
                      <a:pt x="0" y="3191"/>
                      <a:pt x="155" y="4132"/>
                      <a:pt x="584" y="4918"/>
                    </a:cubicBezTo>
                    <a:cubicBezTo>
                      <a:pt x="1024" y="5703"/>
                      <a:pt x="1727" y="6334"/>
                      <a:pt x="2536" y="6704"/>
                    </a:cubicBezTo>
                    <a:cubicBezTo>
                      <a:pt x="3073" y="6952"/>
                      <a:pt x="3670" y="7087"/>
                      <a:pt x="4257" y="7087"/>
                    </a:cubicBezTo>
                    <a:cubicBezTo>
                      <a:pt x="4541" y="7087"/>
                      <a:pt x="4824" y="7055"/>
                      <a:pt x="5096" y="6989"/>
                    </a:cubicBezTo>
                    <a:lnTo>
                      <a:pt x="5096" y="6989"/>
                    </a:lnTo>
                    <a:cubicBezTo>
                      <a:pt x="5074" y="6990"/>
                      <a:pt x="5051" y="6990"/>
                      <a:pt x="5029" y="6990"/>
                    </a:cubicBezTo>
                    <a:cubicBezTo>
                      <a:pt x="4207" y="6990"/>
                      <a:pt x="3398" y="6776"/>
                      <a:pt x="2703" y="6370"/>
                    </a:cubicBezTo>
                    <a:cubicBezTo>
                      <a:pt x="1989" y="5977"/>
                      <a:pt x="1369" y="5394"/>
                      <a:pt x="988" y="4691"/>
                    </a:cubicBezTo>
                    <a:cubicBezTo>
                      <a:pt x="595" y="3989"/>
                      <a:pt x="441" y="3179"/>
                      <a:pt x="476" y="2358"/>
                    </a:cubicBezTo>
                    <a:cubicBezTo>
                      <a:pt x="536" y="1536"/>
                      <a:pt x="786" y="715"/>
                      <a:pt x="127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70"/>
              <p:cNvSpPr/>
              <p:nvPr/>
            </p:nvSpPr>
            <p:spPr>
              <a:xfrm>
                <a:off x="3601625" y="4047350"/>
                <a:ext cx="169700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6788" h="6597" extrusionOk="0">
                    <a:moveTo>
                      <a:pt x="525" y="1"/>
                    </a:moveTo>
                    <a:lnTo>
                      <a:pt x="525" y="1"/>
                    </a:lnTo>
                    <a:cubicBezTo>
                      <a:pt x="96" y="798"/>
                      <a:pt x="1" y="1787"/>
                      <a:pt x="227" y="2691"/>
                    </a:cubicBezTo>
                    <a:cubicBezTo>
                      <a:pt x="334" y="3156"/>
                      <a:pt x="525" y="3584"/>
                      <a:pt x="763" y="3989"/>
                    </a:cubicBezTo>
                    <a:cubicBezTo>
                      <a:pt x="1013" y="4382"/>
                      <a:pt x="1310" y="4763"/>
                      <a:pt x="1656" y="5073"/>
                    </a:cubicBezTo>
                    <a:cubicBezTo>
                      <a:pt x="2358" y="5692"/>
                      <a:pt x="3192" y="6144"/>
                      <a:pt x="4084" y="6394"/>
                    </a:cubicBezTo>
                    <a:cubicBezTo>
                      <a:pt x="4519" y="6519"/>
                      <a:pt x="4986" y="6597"/>
                      <a:pt x="5449" y="6597"/>
                    </a:cubicBezTo>
                    <a:cubicBezTo>
                      <a:pt x="5912" y="6597"/>
                      <a:pt x="6370" y="6519"/>
                      <a:pt x="6787" y="6335"/>
                    </a:cubicBezTo>
                    <a:lnTo>
                      <a:pt x="6787" y="6335"/>
                    </a:lnTo>
                    <a:cubicBezTo>
                      <a:pt x="6539" y="6388"/>
                      <a:pt x="6292" y="6411"/>
                      <a:pt x="6047" y="6411"/>
                    </a:cubicBezTo>
                    <a:cubicBezTo>
                      <a:pt x="5409" y="6411"/>
                      <a:pt x="4782" y="6252"/>
                      <a:pt x="4180" y="6037"/>
                    </a:cubicBezTo>
                    <a:cubicBezTo>
                      <a:pt x="3358" y="5739"/>
                      <a:pt x="2596" y="5287"/>
                      <a:pt x="1965" y="4716"/>
                    </a:cubicBezTo>
                    <a:cubicBezTo>
                      <a:pt x="1322" y="4144"/>
                      <a:pt x="834" y="3406"/>
                      <a:pt x="572" y="2584"/>
                    </a:cubicBezTo>
                    <a:cubicBezTo>
                      <a:pt x="310" y="1763"/>
                      <a:pt x="274" y="858"/>
                      <a:pt x="5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70"/>
              <p:cNvSpPr/>
              <p:nvPr/>
            </p:nvSpPr>
            <p:spPr>
              <a:xfrm>
                <a:off x="3485250" y="4120875"/>
                <a:ext cx="202425" cy="173550"/>
              </a:xfrm>
              <a:custGeom>
                <a:avLst/>
                <a:gdLst/>
                <a:ahLst/>
                <a:cxnLst/>
                <a:rect l="l" t="t" r="r" b="b"/>
                <a:pathLst>
                  <a:path w="8097" h="6942" extrusionOk="0">
                    <a:moveTo>
                      <a:pt x="846" y="0"/>
                    </a:moveTo>
                    <a:lnTo>
                      <a:pt x="846" y="0"/>
                    </a:lnTo>
                    <a:cubicBezTo>
                      <a:pt x="250" y="893"/>
                      <a:pt x="0" y="2036"/>
                      <a:pt x="179" y="3132"/>
                    </a:cubicBezTo>
                    <a:cubicBezTo>
                      <a:pt x="346" y="4215"/>
                      <a:pt x="977" y="5227"/>
                      <a:pt x="1846" y="5930"/>
                    </a:cubicBezTo>
                    <a:cubicBezTo>
                      <a:pt x="2286" y="6263"/>
                      <a:pt x="2786" y="6537"/>
                      <a:pt x="3322" y="6704"/>
                    </a:cubicBezTo>
                    <a:cubicBezTo>
                      <a:pt x="3834" y="6858"/>
                      <a:pt x="4394" y="6942"/>
                      <a:pt x="4941" y="6942"/>
                    </a:cubicBezTo>
                    <a:cubicBezTo>
                      <a:pt x="6025" y="6942"/>
                      <a:pt x="7085" y="6680"/>
                      <a:pt x="8097" y="6358"/>
                    </a:cubicBezTo>
                    <a:lnTo>
                      <a:pt x="8097" y="6358"/>
                    </a:lnTo>
                    <a:cubicBezTo>
                      <a:pt x="7240" y="6493"/>
                      <a:pt x="6383" y="6605"/>
                      <a:pt x="5552" y="6605"/>
                    </a:cubicBezTo>
                    <a:cubicBezTo>
                      <a:pt x="5355" y="6605"/>
                      <a:pt x="5159" y="6598"/>
                      <a:pt x="4965" y="6585"/>
                    </a:cubicBezTo>
                    <a:cubicBezTo>
                      <a:pt x="3941" y="6525"/>
                      <a:pt x="2929" y="6204"/>
                      <a:pt x="2143" y="5573"/>
                    </a:cubicBezTo>
                    <a:cubicBezTo>
                      <a:pt x="1334" y="4942"/>
                      <a:pt x="762" y="4049"/>
                      <a:pt x="536" y="3048"/>
                    </a:cubicBezTo>
                    <a:cubicBezTo>
                      <a:pt x="310" y="2060"/>
                      <a:pt x="417" y="965"/>
                      <a:pt x="8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70"/>
              <p:cNvSpPr/>
              <p:nvPr/>
            </p:nvSpPr>
            <p:spPr>
              <a:xfrm>
                <a:off x="3883800" y="4043075"/>
                <a:ext cx="79800" cy="68600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2744" extrusionOk="0">
                    <a:moveTo>
                      <a:pt x="2972" y="0"/>
                    </a:moveTo>
                    <a:cubicBezTo>
                      <a:pt x="2715" y="0"/>
                      <a:pt x="1505" y="754"/>
                      <a:pt x="1" y="1803"/>
                    </a:cubicBezTo>
                    <a:cubicBezTo>
                      <a:pt x="203" y="2148"/>
                      <a:pt x="441" y="2458"/>
                      <a:pt x="727" y="2743"/>
                    </a:cubicBezTo>
                    <a:cubicBezTo>
                      <a:pt x="2180" y="1267"/>
                      <a:pt x="3192" y="76"/>
                      <a:pt x="3001" y="5"/>
                    </a:cubicBezTo>
                    <a:cubicBezTo>
                      <a:pt x="2993" y="2"/>
                      <a:pt x="2984" y="0"/>
                      <a:pt x="29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70"/>
              <p:cNvSpPr/>
              <p:nvPr/>
            </p:nvSpPr>
            <p:spPr>
              <a:xfrm>
                <a:off x="3852550" y="4087825"/>
                <a:ext cx="49725" cy="53900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2156" extrusionOk="0">
                    <a:moveTo>
                      <a:pt x="1263" y="1"/>
                    </a:moveTo>
                    <a:cubicBezTo>
                      <a:pt x="846" y="299"/>
                      <a:pt x="429" y="608"/>
                      <a:pt x="1" y="918"/>
                    </a:cubicBezTo>
                    <a:cubicBezTo>
                      <a:pt x="179" y="1370"/>
                      <a:pt x="429" y="1799"/>
                      <a:pt x="751" y="2156"/>
                    </a:cubicBezTo>
                    <a:cubicBezTo>
                      <a:pt x="1191" y="1739"/>
                      <a:pt x="1608" y="1322"/>
                      <a:pt x="1989" y="941"/>
                    </a:cubicBezTo>
                    <a:cubicBezTo>
                      <a:pt x="1703" y="656"/>
                      <a:pt x="1453" y="346"/>
                      <a:pt x="126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70"/>
              <p:cNvSpPr/>
              <p:nvPr/>
            </p:nvSpPr>
            <p:spPr>
              <a:xfrm>
                <a:off x="3819225" y="4110750"/>
                <a:ext cx="51800" cy="5837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2335" extrusionOk="0">
                    <a:moveTo>
                      <a:pt x="1310" y="1"/>
                    </a:moveTo>
                    <a:cubicBezTo>
                      <a:pt x="881" y="334"/>
                      <a:pt x="441" y="656"/>
                      <a:pt x="0" y="1001"/>
                    </a:cubicBezTo>
                    <a:cubicBezTo>
                      <a:pt x="119" y="1251"/>
                      <a:pt x="238" y="1513"/>
                      <a:pt x="381" y="1715"/>
                    </a:cubicBezTo>
                    <a:cubicBezTo>
                      <a:pt x="524" y="1941"/>
                      <a:pt x="703" y="2144"/>
                      <a:pt x="881" y="2334"/>
                    </a:cubicBezTo>
                    <a:cubicBezTo>
                      <a:pt x="1286" y="1977"/>
                      <a:pt x="1691" y="1608"/>
                      <a:pt x="2072" y="1239"/>
                    </a:cubicBezTo>
                    <a:cubicBezTo>
                      <a:pt x="1762" y="882"/>
                      <a:pt x="1488" y="453"/>
                      <a:pt x="13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4" name="Google Shape;3164;p70"/>
              <p:cNvSpPr/>
              <p:nvPr/>
            </p:nvSpPr>
            <p:spPr>
              <a:xfrm>
                <a:off x="3778150" y="4136050"/>
                <a:ext cx="64000" cy="6700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2680" extrusionOk="0">
                    <a:moveTo>
                      <a:pt x="1667" y="1"/>
                    </a:moveTo>
                    <a:cubicBezTo>
                      <a:pt x="1084" y="453"/>
                      <a:pt x="512" y="917"/>
                      <a:pt x="0" y="1358"/>
                    </a:cubicBezTo>
                    <a:cubicBezTo>
                      <a:pt x="71" y="1489"/>
                      <a:pt x="143" y="1632"/>
                      <a:pt x="250" y="1775"/>
                    </a:cubicBezTo>
                    <a:cubicBezTo>
                      <a:pt x="476" y="2108"/>
                      <a:pt x="738" y="2418"/>
                      <a:pt x="1036" y="2680"/>
                    </a:cubicBezTo>
                    <a:cubicBezTo>
                      <a:pt x="1524" y="2263"/>
                      <a:pt x="2048" y="1822"/>
                      <a:pt x="2560" y="1358"/>
                    </a:cubicBezTo>
                    <a:cubicBezTo>
                      <a:pt x="2357" y="1168"/>
                      <a:pt x="2203" y="953"/>
                      <a:pt x="2048" y="739"/>
                    </a:cubicBezTo>
                    <a:cubicBezTo>
                      <a:pt x="1905" y="501"/>
                      <a:pt x="1786" y="263"/>
                      <a:pt x="16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5" name="Google Shape;3165;p70"/>
              <p:cNvSpPr/>
              <p:nvPr/>
            </p:nvSpPr>
            <p:spPr>
              <a:xfrm>
                <a:off x="3699850" y="4170000"/>
                <a:ext cx="103900" cy="87175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3487" extrusionOk="0">
                    <a:moveTo>
                      <a:pt x="3132" y="0"/>
                    </a:moveTo>
                    <a:cubicBezTo>
                      <a:pt x="1322" y="1536"/>
                      <a:pt x="1" y="2953"/>
                      <a:pt x="429" y="3393"/>
                    </a:cubicBezTo>
                    <a:cubicBezTo>
                      <a:pt x="491" y="3457"/>
                      <a:pt x="580" y="3487"/>
                      <a:pt x="692" y="3487"/>
                    </a:cubicBezTo>
                    <a:cubicBezTo>
                      <a:pt x="1315" y="3487"/>
                      <a:pt x="2663" y="2561"/>
                      <a:pt x="4156" y="1310"/>
                    </a:cubicBezTo>
                    <a:cubicBezTo>
                      <a:pt x="3858" y="1048"/>
                      <a:pt x="3584" y="726"/>
                      <a:pt x="3370" y="405"/>
                    </a:cubicBezTo>
                    <a:cubicBezTo>
                      <a:pt x="3275" y="274"/>
                      <a:pt x="3203" y="131"/>
                      <a:pt x="31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70"/>
              <p:cNvSpPr/>
              <p:nvPr/>
            </p:nvSpPr>
            <p:spPr>
              <a:xfrm>
                <a:off x="2996200" y="3903875"/>
                <a:ext cx="447100" cy="606325"/>
              </a:xfrm>
              <a:custGeom>
                <a:avLst/>
                <a:gdLst/>
                <a:ahLst/>
                <a:cxnLst/>
                <a:rect l="l" t="t" r="r" b="b"/>
                <a:pathLst>
                  <a:path w="17884" h="24253" extrusionOk="0">
                    <a:moveTo>
                      <a:pt x="5049" y="1"/>
                    </a:moveTo>
                    <a:cubicBezTo>
                      <a:pt x="4965" y="1703"/>
                      <a:pt x="4406" y="3394"/>
                      <a:pt x="3608" y="4882"/>
                    </a:cubicBezTo>
                    <a:cubicBezTo>
                      <a:pt x="2703" y="6549"/>
                      <a:pt x="1358" y="7990"/>
                      <a:pt x="750" y="9800"/>
                    </a:cubicBezTo>
                    <a:cubicBezTo>
                      <a:pt x="0" y="11967"/>
                      <a:pt x="441" y="14395"/>
                      <a:pt x="1405" y="16467"/>
                    </a:cubicBezTo>
                    <a:cubicBezTo>
                      <a:pt x="1143" y="18289"/>
                      <a:pt x="1060" y="20253"/>
                      <a:pt x="1941" y="21896"/>
                    </a:cubicBezTo>
                    <a:cubicBezTo>
                      <a:pt x="2664" y="23235"/>
                      <a:pt x="4124" y="24252"/>
                      <a:pt x="5592" y="24252"/>
                    </a:cubicBezTo>
                    <a:cubicBezTo>
                      <a:pt x="5913" y="24252"/>
                      <a:pt x="6235" y="24204"/>
                      <a:pt x="6549" y="24099"/>
                    </a:cubicBezTo>
                    <a:cubicBezTo>
                      <a:pt x="7954" y="23659"/>
                      <a:pt x="8954" y="22123"/>
                      <a:pt x="9632" y="20825"/>
                    </a:cubicBezTo>
                    <a:cubicBezTo>
                      <a:pt x="10347" y="22230"/>
                      <a:pt x="11835" y="23218"/>
                      <a:pt x="13395" y="23278"/>
                    </a:cubicBezTo>
                    <a:cubicBezTo>
                      <a:pt x="13446" y="23279"/>
                      <a:pt x="13497" y="23280"/>
                      <a:pt x="13548" y="23280"/>
                    </a:cubicBezTo>
                    <a:cubicBezTo>
                      <a:pt x="15079" y="23280"/>
                      <a:pt x="16574" y="22423"/>
                      <a:pt x="17288" y="21063"/>
                    </a:cubicBezTo>
                    <a:cubicBezTo>
                      <a:pt x="17836" y="19991"/>
                      <a:pt x="17884" y="18717"/>
                      <a:pt x="17586" y="17551"/>
                    </a:cubicBezTo>
                    <a:cubicBezTo>
                      <a:pt x="17288" y="16396"/>
                      <a:pt x="16657" y="15277"/>
                      <a:pt x="15955" y="14288"/>
                    </a:cubicBezTo>
                    <a:cubicBezTo>
                      <a:pt x="16514" y="11609"/>
                      <a:pt x="15502" y="8669"/>
                      <a:pt x="13431" y="6895"/>
                    </a:cubicBezTo>
                    <a:cubicBezTo>
                      <a:pt x="12585" y="6156"/>
                      <a:pt x="11573" y="5621"/>
                      <a:pt x="10621" y="5025"/>
                    </a:cubicBezTo>
                    <a:cubicBezTo>
                      <a:pt x="8501" y="3668"/>
                      <a:pt x="6596" y="1965"/>
                      <a:pt x="50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70"/>
              <p:cNvSpPr/>
              <p:nvPr/>
            </p:nvSpPr>
            <p:spPr>
              <a:xfrm>
                <a:off x="3124775" y="3905975"/>
                <a:ext cx="111650" cy="523300"/>
              </a:xfrm>
              <a:custGeom>
                <a:avLst/>
                <a:gdLst/>
                <a:ahLst/>
                <a:cxnLst/>
                <a:rect l="l" t="t" r="r" b="b"/>
                <a:pathLst>
                  <a:path w="4466" h="20932" extrusionOk="0">
                    <a:moveTo>
                      <a:pt x="1" y="0"/>
                    </a:moveTo>
                    <a:cubicBezTo>
                      <a:pt x="72" y="893"/>
                      <a:pt x="191" y="1786"/>
                      <a:pt x="322" y="2655"/>
                    </a:cubicBezTo>
                    <a:cubicBezTo>
                      <a:pt x="477" y="3536"/>
                      <a:pt x="632" y="4417"/>
                      <a:pt x="799" y="5298"/>
                    </a:cubicBezTo>
                    <a:cubicBezTo>
                      <a:pt x="1132" y="7049"/>
                      <a:pt x="1549" y="8787"/>
                      <a:pt x="1965" y="10537"/>
                    </a:cubicBezTo>
                    <a:lnTo>
                      <a:pt x="3251" y="15716"/>
                    </a:lnTo>
                    <a:cubicBezTo>
                      <a:pt x="3477" y="16574"/>
                      <a:pt x="3692" y="17455"/>
                      <a:pt x="3882" y="18312"/>
                    </a:cubicBezTo>
                    <a:lnTo>
                      <a:pt x="4180" y="19622"/>
                    </a:lnTo>
                    <a:cubicBezTo>
                      <a:pt x="4263" y="20062"/>
                      <a:pt x="4359" y="20503"/>
                      <a:pt x="4466" y="20931"/>
                    </a:cubicBezTo>
                    <a:cubicBezTo>
                      <a:pt x="4359" y="20062"/>
                      <a:pt x="4228" y="19169"/>
                      <a:pt x="4061" y="18264"/>
                    </a:cubicBezTo>
                    <a:cubicBezTo>
                      <a:pt x="3906" y="17395"/>
                      <a:pt x="3751" y="16514"/>
                      <a:pt x="3573" y="15633"/>
                    </a:cubicBezTo>
                    <a:cubicBezTo>
                      <a:pt x="3227" y="13883"/>
                      <a:pt x="2811" y="12156"/>
                      <a:pt x="2394" y="10406"/>
                    </a:cubicBezTo>
                    <a:lnTo>
                      <a:pt x="1132" y="5215"/>
                    </a:lnTo>
                    <a:cubicBezTo>
                      <a:pt x="918" y="4358"/>
                      <a:pt x="727" y="3489"/>
                      <a:pt x="537" y="2608"/>
                    </a:cubicBezTo>
                    <a:cubicBezTo>
                      <a:pt x="441" y="2179"/>
                      <a:pt x="334" y="1738"/>
                      <a:pt x="251" y="1298"/>
                    </a:cubicBezTo>
                    <a:cubicBezTo>
                      <a:pt x="179" y="869"/>
                      <a:pt x="84" y="429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70"/>
              <p:cNvSpPr/>
              <p:nvPr/>
            </p:nvSpPr>
            <p:spPr>
              <a:xfrm>
                <a:off x="3217650" y="4320600"/>
                <a:ext cx="210775" cy="89025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3561" extrusionOk="0">
                    <a:moveTo>
                      <a:pt x="8430" y="1"/>
                    </a:moveTo>
                    <a:lnTo>
                      <a:pt x="8430" y="1"/>
                    </a:lnTo>
                    <a:cubicBezTo>
                      <a:pt x="8025" y="834"/>
                      <a:pt x="7561" y="1656"/>
                      <a:pt x="6894" y="2298"/>
                    </a:cubicBezTo>
                    <a:cubicBezTo>
                      <a:pt x="6343" y="2800"/>
                      <a:pt x="5648" y="3132"/>
                      <a:pt x="4930" y="3132"/>
                    </a:cubicBezTo>
                    <a:cubicBezTo>
                      <a:pt x="4796" y="3132"/>
                      <a:pt x="4660" y="3121"/>
                      <a:pt x="4525" y="3096"/>
                    </a:cubicBezTo>
                    <a:cubicBezTo>
                      <a:pt x="4096" y="3037"/>
                      <a:pt x="3668" y="2894"/>
                      <a:pt x="3263" y="2715"/>
                    </a:cubicBezTo>
                    <a:cubicBezTo>
                      <a:pt x="2846" y="2537"/>
                      <a:pt x="2453" y="2298"/>
                      <a:pt x="2072" y="2060"/>
                    </a:cubicBezTo>
                    <a:cubicBezTo>
                      <a:pt x="1310" y="1548"/>
                      <a:pt x="608" y="941"/>
                      <a:pt x="1" y="239"/>
                    </a:cubicBezTo>
                    <a:lnTo>
                      <a:pt x="1" y="239"/>
                    </a:lnTo>
                    <a:cubicBezTo>
                      <a:pt x="465" y="1048"/>
                      <a:pt x="1108" y="1775"/>
                      <a:pt x="1858" y="2346"/>
                    </a:cubicBezTo>
                    <a:cubicBezTo>
                      <a:pt x="2620" y="2906"/>
                      <a:pt x="3489" y="3382"/>
                      <a:pt x="4465" y="3537"/>
                    </a:cubicBezTo>
                    <a:cubicBezTo>
                      <a:pt x="4595" y="3553"/>
                      <a:pt x="4728" y="3561"/>
                      <a:pt x="4861" y="3561"/>
                    </a:cubicBezTo>
                    <a:cubicBezTo>
                      <a:pt x="5228" y="3561"/>
                      <a:pt x="5601" y="3498"/>
                      <a:pt x="5942" y="3358"/>
                    </a:cubicBezTo>
                    <a:cubicBezTo>
                      <a:pt x="6406" y="3180"/>
                      <a:pt x="6811" y="2882"/>
                      <a:pt x="7144" y="2525"/>
                    </a:cubicBezTo>
                    <a:cubicBezTo>
                      <a:pt x="7835" y="1810"/>
                      <a:pt x="8168" y="894"/>
                      <a:pt x="843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70"/>
              <p:cNvSpPr/>
              <p:nvPr/>
            </p:nvSpPr>
            <p:spPr>
              <a:xfrm>
                <a:off x="3201875" y="4183375"/>
                <a:ext cx="194400" cy="96225"/>
              </a:xfrm>
              <a:custGeom>
                <a:avLst/>
                <a:gdLst/>
                <a:ahLst/>
                <a:cxnLst/>
                <a:rect l="l" t="t" r="r" b="b"/>
                <a:pathLst>
                  <a:path w="7776" h="3849" extrusionOk="0">
                    <a:moveTo>
                      <a:pt x="7716" y="1"/>
                    </a:moveTo>
                    <a:cubicBezTo>
                      <a:pt x="7668" y="406"/>
                      <a:pt x="7513" y="775"/>
                      <a:pt x="7287" y="1108"/>
                    </a:cubicBezTo>
                    <a:cubicBezTo>
                      <a:pt x="7073" y="1441"/>
                      <a:pt x="6811" y="1739"/>
                      <a:pt x="6525" y="2013"/>
                    </a:cubicBezTo>
                    <a:cubicBezTo>
                      <a:pt x="5954" y="2549"/>
                      <a:pt x="5275" y="2954"/>
                      <a:pt x="4525" y="3192"/>
                    </a:cubicBezTo>
                    <a:cubicBezTo>
                      <a:pt x="4041" y="3356"/>
                      <a:pt x="3537" y="3432"/>
                      <a:pt x="3028" y="3432"/>
                    </a:cubicBezTo>
                    <a:cubicBezTo>
                      <a:pt x="2762" y="3432"/>
                      <a:pt x="2494" y="3411"/>
                      <a:pt x="2227" y="3370"/>
                    </a:cubicBezTo>
                    <a:cubicBezTo>
                      <a:pt x="1453" y="3251"/>
                      <a:pt x="691" y="2965"/>
                      <a:pt x="1" y="2513"/>
                    </a:cubicBezTo>
                    <a:lnTo>
                      <a:pt x="1" y="2513"/>
                    </a:lnTo>
                    <a:cubicBezTo>
                      <a:pt x="584" y="3108"/>
                      <a:pt x="1346" y="3525"/>
                      <a:pt x="2167" y="3727"/>
                    </a:cubicBezTo>
                    <a:cubicBezTo>
                      <a:pt x="2512" y="3809"/>
                      <a:pt x="2870" y="3849"/>
                      <a:pt x="3230" y="3849"/>
                    </a:cubicBezTo>
                    <a:cubicBezTo>
                      <a:pt x="3717" y="3849"/>
                      <a:pt x="4208" y="3776"/>
                      <a:pt x="4680" y="3632"/>
                    </a:cubicBezTo>
                    <a:cubicBezTo>
                      <a:pt x="5489" y="3370"/>
                      <a:pt x="6228" y="2906"/>
                      <a:pt x="6799" y="2263"/>
                    </a:cubicBezTo>
                    <a:cubicBezTo>
                      <a:pt x="7073" y="1953"/>
                      <a:pt x="7311" y="1596"/>
                      <a:pt x="7490" y="1227"/>
                    </a:cubicBezTo>
                    <a:cubicBezTo>
                      <a:pt x="7668" y="834"/>
                      <a:pt x="7775" y="406"/>
                      <a:pt x="77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70"/>
              <p:cNvSpPr/>
              <p:nvPr/>
            </p:nvSpPr>
            <p:spPr>
              <a:xfrm>
                <a:off x="3177175" y="4074150"/>
                <a:ext cx="152425" cy="108075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4323" extrusionOk="0">
                    <a:moveTo>
                      <a:pt x="6096" y="0"/>
                    </a:moveTo>
                    <a:cubicBezTo>
                      <a:pt x="5882" y="679"/>
                      <a:pt x="5608" y="1346"/>
                      <a:pt x="5251" y="1989"/>
                    </a:cubicBezTo>
                    <a:cubicBezTo>
                      <a:pt x="4906" y="2608"/>
                      <a:pt x="4537" y="3227"/>
                      <a:pt x="3953" y="3536"/>
                    </a:cubicBezTo>
                    <a:cubicBezTo>
                      <a:pt x="3529" y="3789"/>
                      <a:pt x="3017" y="3905"/>
                      <a:pt x="2493" y="3905"/>
                    </a:cubicBezTo>
                    <a:cubicBezTo>
                      <a:pt x="2325" y="3905"/>
                      <a:pt x="2156" y="3893"/>
                      <a:pt x="1989" y="3870"/>
                    </a:cubicBezTo>
                    <a:cubicBezTo>
                      <a:pt x="1310" y="3763"/>
                      <a:pt x="643" y="3477"/>
                      <a:pt x="0" y="3120"/>
                    </a:cubicBezTo>
                    <a:lnTo>
                      <a:pt x="0" y="3120"/>
                    </a:lnTo>
                    <a:cubicBezTo>
                      <a:pt x="536" y="3644"/>
                      <a:pt x="1191" y="4036"/>
                      <a:pt x="1929" y="4227"/>
                    </a:cubicBezTo>
                    <a:cubicBezTo>
                      <a:pt x="2179" y="4290"/>
                      <a:pt x="2437" y="4322"/>
                      <a:pt x="2696" y="4322"/>
                    </a:cubicBezTo>
                    <a:cubicBezTo>
                      <a:pt x="3212" y="4322"/>
                      <a:pt x="3731" y="4195"/>
                      <a:pt x="4191" y="3941"/>
                    </a:cubicBezTo>
                    <a:cubicBezTo>
                      <a:pt x="4537" y="3727"/>
                      <a:pt x="4834" y="3453"/>
                      <a:pt x="5060" y="3132"/>
                    </a:cubicBezTo>
                    <a:cubicBezTo>
                      <a:pt x="5287" y="2810"/>
                      <a:pt x="5441" y="2477"/>
                      <a:pt x="5596" y="2143"/>
                    </a:cubicBezTo>
                    <a:cubicBezTo>
                      <a:pt x="5882" y="1453"/>
                      <a:pt x="6061" y="726"/>
                      <a:pt x="60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70"/>
              <p:cNvSpPr/>
              <p:nvPr/>
            </p:nvSpPr>
            <p:spPr>
              <a:xfrm>
                <a:off x="3167050" y="4015500"/>
                <a:ext cx="81575" cy="104400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176" extrusionOk="0">
                    <a:moveTo>
                      <a:pt x="2929" y="1"/>
                    </a:moveTo>
                    <a:lnTo>
                      <a:pt x="2929" y="1"/>
                    </a:lnTo>
                    <a:cubicBezTo>
                      <a:pt x="3013" y="513"/>
                      <a:pt x="2965" y="977"/>
                      <a:pt x="2810" y="1418"/>
                    </a:cubicBezTo>
                    <a:cubicBezTo>
                      <a:pt x="2691" y="1870"/>
                      <a:pt x="2501" y="2299"/>
                      <a:pt x="2251" y="2680"/>
                    </a:cubicBezTo>
                    <a:cubicBezTo>
                      <a:pt x="2013" y="3084"/>
                      <a:pt x="1691" y="3430"/>
                      <a:pt x="1322" y="3680"/>
                    </a:cubicBezTo>
                    <a:cubicBezTo>
                      <a:pt x="1028" y="3869"/>
                      <a:pt x="675" y="4006"/>
                      <a:pt x="296" y="4006"/>
                    </a:cubicBezTo>
                    <a:cubicBezTo>
                      <a:pt x="199" y="4006"/>
                      <a:pt x="100" y="3997"/>
                      <a:pt x="1" y="3977"/>
                    </a:cubicBezTo>
                    <a:lnTo>
                      <a:pt x="1" y="3977"/>
                    </a:lnTo>
                    <a:cubicBezTo>
                      <a:pt x="212" y="4113"/>
                      <a:pt x="465" y="4175"/>
                      <a:pt x="724" y="4175"/>
                    </a:cubicBezTo>
                    <a:cubicBezTo>
                      <a:pt x="988" y="4175"/>
                      <a:pt x="1260" y="4110"/>
                      <a:pt x="1501" y="3989"/>
                    </a:cubicBezTo>
                    <a:cubicBezTo>
                      <a:pt x="2001" y="3775"/>
                      <a:pt x="2370" y="3370"/>
                      <a:pt x="2656" y="2942"/>
                    </a:cubicBezTo>
                    <a:cubicBezTo>
                      <a:pt x="2929" y="2501"/>
                      <a:pt x="3132" y="2013"/>
                      <a:pt x="3191" y="1489"/>
                    </a:cubicBezTo>
                    <a:cubicBezTo>
                      <a:pt x="3263" y="989"/>
                      <a:pt x="3191" y="441"/>
                      <a:pt x="29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70"/>
              <p:cNvSpPr/>
              <p:nvPr/>
            </p:nvSpPr>
            <p:spPr>
              <a:xfrm>
                <a:off x="3151575" y="3961925"/>
                <a:ext cx="30075" cy="71475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2859" extrusionOk="0">
                    <a:moveTo>
                      <a:pt x="1048" y="1"/>
                    </a:moveTo>
                    <a:lnTo>
                      <a:pt x="858" y="763"/>
                    </a:lnTo>
                    <a:cubicBezTo>
                      <a:pt x="786" y="1001"/>
                      <a:pt x="715" y="1239"/>
                      <a:pt x="620" y="1465"/>
                    </a:cubicBezTo>
                    <a:cubicBezTo>
                      <a:pt x="536" y="1679"/>
                      <a:pt x="441" y="1929"/>
                      <a:pt x="334" y="2144"/>
                    </a:cubicBezTo>
                    <a:lnTo>
                      <a:pt x="0" y="2858"/>
                    </a:lnTo>
                    <a:cubicBezTo>
                      <a:pt x="250" y="2739"/>
                      <a:pt x="453" y="2548"/>
                      <a:pt x="631" y="2334"/>
                    </a:cubicBezTo>
                    <a:cubicBezTo>
                      <a:pt x="810" y="2132"/>
                      <a:pt x="953" y="1894"/>
                      <a:pt x="1048" y="1632"/>
                    </a:cubicBezTo>
                    <a:cubicBezTo>
                      <a:pt x="1143" y="1358"/>
                      <a:pt x="1203" y="1084"/>
                      <a:pt x="1203" y="810"/>
                    </a:cubicBezTo>
                    <a:cubicBezTo>
                      <a:pt x="1203" y="536"/>
                      <a:pt x="1167" y="262"/>
                      <a:pt x="1048" y="1"/>
                    </a:cubicBezTo>
                    <a:close/>
                  </a:path>
                </a:pathLst>
              </a:custGeom>
              <a:solidFill>
                <a:srgbClr val="2C40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70"/>
              <p:cNvSpPr/>
              <p:nvPr/>
            </p:nvSpPr>
            <p:spPr>
              <a:xfrm>
                <a:off x="3100375" y="3994675"/>
                <a:ext cx="47650" cy="39075"/>
              </a:xfrm>
              <a:custGeom>
                <a:avLst/>
                <a:gdLst/>
                <a:ahLst/>
                <a:cxnLst/>
                <a:rect l="l" t="t" r="r" b="b"/>
                <a:pathLst>
                  <a:path w="1906" h="156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4" y="238"/>
                      <a:pt x="96" y="453"/>
                      <a:pt x="215" y="643"/>
                    </a:cubicBezTo>
                    <a:cubicBezTo>
                      <a:pt x="334" y="834"/>
                      <a:pt x="477" y="1012"/>
                      <a:pt x="655" y="1155"/>
                    </a:cubicBezTo>
                    <a:cubicBezTo>
                      <a:pt x="822" y="1298"/>
                      <a:pt x="1036" y="1405"/>
                      <a:pt x="1239" y="1477"/>
                    </a:cubicBezTo>
                    <a:cubicBezTo>
                      <a:pt x="1396" y="1529"/>
                      <a:pt x="1565" y="1562"/>
                      <a:pt x="1729" y="1562"/>
                    </a:cubicBezTo>
                    <a:cubicBezTo>
                      <a:pt x="1789" y="1562"/>
                      <a:pt x="1848" y="1558"/>
                      <a:pt x="1906" y="1548"/>
                    </a:cubicBezTo>
                    <a:cubicBezTo>
                      <a:pt x="1727" y="1405"/>
                      <a:pt x="1572" y="1286"/>
                      <a:pt x="1417" y="1155"/>
                    </a:cubicBezTo>
                    <a:lnTo>
                      <a:pt x="953" y="774"/>
                    </a:lnTo>
                    <a:lnTo>
                      <a:pt x="501" y="405"/>
                    </a:lnTo>
                    <a:cubicBezTo>
                      <a:pt x="346" y="274"/>
                      <a:pt x="179" y="143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70"/>
              <p:cNvSpPr/>
              <p:nvPr/>
            </p:nvSpPr>
            <p:spPr>
              <a:xfrm>
                <a:off x="3074175" y="4052425"/>
                <a:ext cx="94400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3776" h="262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" y="214"/>
                      <a:pt x="108" y="405"/>
                      <a:pt x="215" y="583"/>
                    </a:cubicBezTo>
                    <a:cubicBezTo>
                      <a:pt x="322" y="762"/>
                      <a:pt x="429" y="941"/>
                      <a:pt x="548" y="1107"/>
                    </a:cubicBezTo>
                    <a:cubicBezTo>
                      <a:pt x="775" y="1441"/>
                      <a:pt x="1049" y="1774"/>
                      <a:pt x="1394" y="2024"/>
                    </a:cubicBezTo>
                    <a:cubicBezTo>
                      <a:pt x="1739" y="2262"/>
                      <a:pt x="2120" y="2453"/>
                      <a:pt x="2537" y="2548"/>
                    </a:cubicBezTo>
                    <a:cubicBezTo>
                      <a:pt x="2752" y="2592"/>
                      <a:pt x="2973" y="2620"/>
                      <a:pt x="3195" y="2620"/>
                    </a:cubicBezTo>
                    <a:cubicBezTo>
                      <a:pt x="3390" y="2620"/>
                      <a:pt x="3585" y="2598"/>
                      <a:pt x="3775" y="2548"/>
                    </a:cubicBezTo>
                    <a:cubicBezTo>
                      <a:pt x="3370" y="2453"/>
                      <a:pt x="3001" y="2357"/>
                      <a:pt x="2644" y="2203"/>
                    </a:cubicBezTo>
                    <a:cubicBezTo>
                      <a:pt x="2299" y="2060"/>
                      <a:pt x="1965" y="1881"/>
                      <a:pt x="1668" y="1655"/>
                    </a:cubicBezTo>
                    <a:cubicBezTo>
                      <a:pt x="1346" y="1429"/>
                      <a:pt x="1096" y="1167"/>
                      <a:pt x="810" y="881"/>
                    </a:cubicBezTo>
                    <a:cubicBezTo>
                      <a:pt x="679" y="726"/>
                      <a:pt x="537" y="583"/>
                      <a:pt x="394" y="452"/>
                    </a:cubicBezTo>
                    <a:cubicBezTo>
                      <a:pt x="251" y="310"/>
                      <a:pt x="108" y="167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70"/>
              <p:cNvSpPr/>
              <p:nvPr/>
            </p:nvSpPr>
            <p:spPr>
              <a:xfrm>
                <a:off x="3016150" y="4150350"/>
                <a:ext cx="161350" cy="63750"/>
              </a:xfrm>
              <a:custGeom>
                <a:avLst/>
                <a:gdLst/>
                <a:ahLst/>
                <a:cxnLst/>
                <a:rect l="l" t="t" r="r" b="b"/>
                <a:pathLst>
                  <a:path w="6454" h="255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1" y="703"/>
                      <a:pt x="560" y="1334"/>
                      <a:pt x="1131" y="1786"/>
                    </a:cubicBezTo>
                    <a:cubicBezTo>
                      <a:pt x="1679" y="2227"/>
                      <a:pt x="2405" y="2512"/>
                      <a:pt x="3155" y="2548"/>
                    </a:cubicBezTo>
                    <a:cubicBezTo>
                      <a:pt x="3189" y="2549"/>
                      <a:pt x="3223" y="2550"/>
                      <a:pt x="3256" y="2550"/>
                    </a:cubicBezTo>
                    <a:cubicBezTo>
                      <a:pt x="3960" y="2550"/>
                      <a:pt x="4647" y="2314"/>
                      <a:pt x="5215" y="1905"/>
                    </a:cubicBezTo>
                    <a:cubicBezTo>
                      <a:pt x="5810" y="1488"/>
                      <a:pt x="6275" y="881"/>
                      <a:pt x="6453" y="191"/>
                    </a:cubicBezTo>
                    <a:lnTo>
                      <a:pt x="6453" y="191"/>
                    </a:lnTo>
                    <a:cubicBezTo>
                      <a:pt x="6096" y="798"/>
                      <a:pt x="5596" y="1274"/>
                      <a:pt x="5024" y="1596"/>
                    </a:cubicBezTo>
                    <a:cubicBezTo>
                      <a:pt x="4496" y="1899"/>
                      <a:pt x="3883" y="2086"/>
                      <a:pt x="3276" y="2086"/>
                    </a:cubicBezTo>
                    <a:cubicBezTo>
                      <a:pt x="3239" y="2086"/>
                      <a:pt x="3203" y="2085"/>
                      <a:pt x="3167" y="2084"/>
                    </a:cubicBezTo>
                    <a:cubicBezTo>
                      <a:pt x="2524" y="2072"/>
                      <a:pt x="1881" y="1846"/>
                      <a:pt x="1334" y="1488"/>
                    </a:cubicBezTo>
                    <a:cubicBezTo>
                      <a:pt x="786" y="1131"/>
                      <a:pt x="322" y="619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70"/>
              <p:cNvSpPr/>
              <p:nvPr/>
            </p:nvSpPr>
            <p:spPr>
              <a:xfrm>
                <a:off x="3023875" y="4247075"/>
                <a:ext cx="175950" cy="82175"/>
              </a:xfrm>
              <a:custGeom>
                <a:avLst/>
                <a:gdLst/>
                <a:ahLst/>
                <a:cxnLst/>
                <a:rect l="l" t="t" r="r" b="b"/>
                <a:pathLst>
                  <a:path w="7038" h="3287" extrusionOk="0">
                    <a:moveTo>
                      <a:pt x="7037" y="1"/>
                    </a:moveTo>
                    <a:cubicBezTo>
                      <a:pt x="6787" y="679"/>
                      <a:pt x="6299" y="1215"/>
                      <a:pt x="5739" y="1679"/>
                    </a:cubicBezTo>
                    <a:cubicBezTo>
                      <a:pt x="5180" y="2120"/>
                      <a:pt x="4561" y="2477"/>
                      <a:pt x="3894" y="2680"/>
                    </a:cubicBezTo>
                    <a:cubicBezTo>
                      <a:pt x="3495" y="2801"/>
                      <a:pt x="3083" y="2866"/>
                      <a:pt x="2671" y="2866"/>
                    </a:cubicBezTo>
                    <a:cubicBezTo>
                      <a:pt x="2395" y="2866"/>
                      <a:pt x="2118" y="2837"/>
                      <a:pt x="1846" y="2775"/>
                    </a:cubicBezTo>
                    <a:cubicBezTo>
                      <a:pt x="1156" y="2632"/>
                      <a:pt x="524" y="2287"/>
                      <a:pt x="1" y="1775"/>
                    </a:cubicBezTo>
                    <a:lnTo>
                      <a:pt x="1" y="1775"/>
                    </a:lnTo>
                    <a:cubicBezTo>
                      <a:pt x="370" y="2430"/>
                      <a:pt x="1025" y="2906"/>
                      <a:pt x="1751" y="3120"/>
                    </a:cubicBezTo>
                    <a:cubicBezTo>
                      <a:pt x="2120" y="3239"/>
                      <a:pt x="2513" y="3287"/>
                      <a:pt x="2906" y="3287"/>
                    </a:cubicBezTo>
                    <a:cubicBezTo>
                      <a:pt x="3275" y="3287"/>
                      <a:pt x="3656" y="3215"/>
                      <a:pt x="4037" y="3108"/>
                    </a:cubicBezTo>
                    <a:cubicBezTo>
                      <a:pt x="4775" y="2882"/>
                      <a:pt x="5442" y="2465"/>
                      <a:pt x="5978" y="1953"/>
                    </a:cubicBezTo>
                    <a:cubicBezTo>
                      <a:pt x="6513" y="1429"/>
                      <a:pt x="6978" y="739"/>
                      <a:pt x="703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70"/>
              <p:cNvSpPr/>
              <p:nvPr/>
            </p:nvSpPr>
            <p:spPr>
              <a:xfrm>
                <a:off x="3031325" y="4336375"/>
                <a:ext cx="186050" cy="112650"/>
              </a:xfrm>
              <a:custGeom>
                <a:avLst/>
                <a:gdLst/>
                <a:ahLst/>
                <a:cxnLst/>
                <a:rect l="l" t="t" r="r" b="b"/>
                <a:pathLst>
                  <a:path w="7442" h="4506" extrusionOk="0">
                    <a:moveTo>
                      <a:pt x="7442" y="1"/>
                    </a:moveTo>
                    <a:cubicBezTo>
                      <a:pt x="7096" y="786"/>
                      <a:pt x="6751" y="1596"/>
                      <a:pt x="6275" y="2275"/>
                    </a:cubicBezTo>
                    <a:cubicBezTo>
                      <a:pt x="5799" y="2977"/>
                      <a:pt x="5179" y="3537"/>
                      <a:pt x="4417" y="3822"/>
                    </a:cubicBezTo>
                    <a:cubicBezTo>
                      <a:pt x="3985" y="3985"/>
                      <a:pt x="3525" y="4070"/>
                      <a:pt x="3065" y="4070"/>
                    </a:cubicBezTo>
                    <a:cubicBezTo>
                      <a:pt x="2715" y="4070"/>
                      <a:pt x="2364" y="4021"/>
                      <a:pt x="2024" y="3918"/>
                    </a:cubicBezTo>
                    <a:cubicBezTo>
                      <a:pt x="1239" y="3680"/>
                      <a:pt x="524" y="3168"/>
                      <a:pt x="0" y="2465"/>
                    </a:cubicBezTo>
                    <a:lnTo>
                      <a:pt x="0" y="2465"/>
                    </a:lnTo>
                    <a:cubicBezTo>
                      <a:pt x="357" y="3275"/>
                      <a:pt x="1060" y="3930"/>
                      <a:pt x="1905" y="4251"/>
                    </a:cubicBezTo>
                    <a:cubicBezTo>
                      <a:pt x="2324" y="4422"/>
                      <a:pt x="2772" y="4506"/>
                      <a:pt x="3224" y="4506"/>
                    </a:cubicBezTo>
                    <a:cubicBezTo>
                      <a:pt x="3683" y="4506"/>
                      <a:pt x="4146" y="4419"/>
                      <a:pt x="4584" y="4251"/>
                    </a:cubicBezTo>
                    <a:cubicBezTo>
                      <a:pt x="5001" y="4073"/>
                      <a:pt x="5418" y="3834"/>
                      <a:pt x="5739" y="3525"/>
                    </a:cubicBezTo>
                    <a:cubicBezTo>
                      <a:pt x="6072" y="3215"/>
                      <a:pt x="6358" y="2858"/>
                      <a:pt x="6573" y="2465"/>
                    </a:cubicBezTo>
                    <a:cubicBezTo>
                      <a:pt x="7025" y="1691"/>
                      <a:pt x="7275" y="846"/>
                      <a:pt x="74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70"/>
              <p:cNvSpPr/>
              <p:nvPr/>
            </p:nvSpPr>
            <p:spPr>
              <a:xfrm>
                <a:off x="3160500" y="4048125"/>
                <a:ext cx="27400" cy="712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851" extrusionOk="0">
                    <a:moveTo>
                      <a:pt x="135" y="0"/>
                    </a:moveTo>
                    <a:cubicBezTo>
                      <a:pt x="130" y="0"/>
                      <a:pt x="124" y="2"/>
                      <a:pt x="120" y="5"/>
                    </a:cubicBezTo>
                    <a:cubicBezTo>
                      <a:pt x="1" y="113"/>
                      <a:pt x="12" y="1303"/>
                      <a:pt x="143" y="2851"/>
                    </a:cubicBezTo>
                    <a:cubicBezTo>
                      <a:pt x="453" y="2851"/>
                      <a:pt x="786" y="2803"/>
                      <a:pt x="1096" y="2732"/>
                    </a:cubicBezTo>
                    <a:cubicBezTo>
                      <a:pt x="683" y="1173"/>
                      <a:pt x="282" y="0"/>
                      <a:pt x="1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70"/>
              <p:cNvSpPr/>
              <p:nvPr/>
            </p:nvSpPr>
            <p:spPr>
              <a:xfrm>
                <a:off x="3164075" y="4116400"/>
                <a:ext cx="324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1440" extrusionOk="0">
                    <a:moveTo>
                      <a:pt x="953" y="1"/>
                    </a:moveTo>
                    <a:cubicBezTo>
                      <a:pt x="643" y="72"/>
                      <a:pt x="334" y="120"/>
                      <a:pt x="0" y="120"/>
                    </a:cubicBezTo>
                    <a:cubicBezTo>
                      <a:pt x="36" y="525"/>
                      <a:pt x="72" y="953"/>
                      <a:pt x="120" y="1406"/>
                    </a:cubicBezTo>
                    <a:cubicBezTo>
                      <a:pt x="273" y="1429"/>
                      <a:pt x="426" y="1440"/>
                      <a:pt x="579" y="1440"/>
                    </a:cubicBezTo>
                    <a:cubicBezTo>
                      <a:pt x="819" y="1440"/>
                      <a:pt x="1058" y="1414"/>
                      <a:pt x="1298" y="1370"/>
                    </a:cubicBezTo>
                    <a:cubicBezTo>
                      <a:pt x="1191" y="894"/>
                      <a:pt x="1072" y="430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70"/>
              <p:cNvSpPr/>
              <p:nvPr/>
            </p:nvSpPr>
            <p:spPr>
              <a:xfrm>
                <a:off x="3166750" y="4150650"/>
                <a:ext cx="36350" cy="34375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375" extrusionOk="0">
                    <a:moveTo>
                      <a:pt x="1179" y="0"/>
                    </a:moveTo>
                    <a:cubicBezTo>
                      <a:pt x="940" y="44"/>
                      <a:pt x="695" y="70"/>
                      <a:pt x="455" y="70"/>
                    </a:cubicBezTo>
                    <a:cubicBezTo>
                      <a:pt x="301" y="70"/>
                      <a:pt x="149" y="59"/>
                      <a:pt x="1" y="36"/>
                    </a:cubicBezTo>
                    <a:lnTo>
                      <a:pt x="1" y="36"/>
                    </a:lnTo>
                    <a:cubicBezTo>
                      <a:pt x="48" y="464"/>
                      <a:pt x="108" y="905"/>
                      <a:pt x="167" y="1357"/>
                    </a:cubicBezTo>
                    <a:cubicBezTo>
                      <a:pt x="319" y="1366"/>
                      <a:pt x="476" y="1374"/>
                      <a:pt x="631" y="1374"/>
                    </a:cubicBezTo>
                    <a:cubicBezTo>
                      <a:pt x="696" y="1374"/>
                      <a:pt x="759" y="1373"/>
                      <a:pt x="822" y="1369"/>
                    </a:cubicBezTo>
                    <a:cubicBezTo>
                      <a:pt x="1025" y="1369"/>
                      <a:pt x="1251" y="1322"/>
                      <a:pt x="1453" y="1286"/>
                    </a:cubicBezTo>
                    <a:cubicBezTo>
                      <a:pt x="1370" y="845"/>
                      <a:pt x="1275" y="417"/>
                      <a:pt x="117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70"/>
              <p:cNvSpPr/>
              <p:nvPr/>
            </p:nvSpPr>
            <p:spPr>
              <a:xfrm>
                <a:off x="3170925" y="4183075"/>
                <a:ext cx="402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787" extrusionOk="0">
                    <a:moveTo>
                      <a:pt x="1310" y="1"/>
                    </a:moveTo>
                    <a:cubicBezTo>
                      <a:pt x="1096" y="49"/>
                      <a:pt x="869" y="72"/>
                      <a:pt x="667" y="84"/>
                    </a:cubicBezTo>
                    <a:cubicBezTo>
                      <a:pt x="441" y="84"/>
                      <a:pt x="215" y="84"/>
                      <a:pt x="0" y="60"/>
                    </a:cubicBezTo>
                    <a:lnTo>
                      <a:pt x="0" y="60"/>
                    </a:lnTo>
                    <a:cubicBezTo>
                      <a:pt x="72" y="656"/>
                      <a:pt x="155" y="1239"/>
                      <a:pt x="262" y="1787"/>
                    </a:cubicBezTo>
                    <a:lnTo>
                      <a:pt x="631" y="1787"/>
                    </a:lnTo>
                    <a:cubicBezTo>
                      <a:pt x="965" y="1775"/>
                      <a:pt x="1286" y="1715"/>
                      <a:pt x="1608" y="1608"/>
                    </a:cubicBezTo>
                    <a:cubicBezTo>
                      <a:pt x="1524" y="1084"/>
                      <a:pt x="1429" y="549"/>
                      <a:pt x="1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2" name="Google Shape;3182;p70"/>
              <p:cNvSpPr/>
              <p:nvPr/>
            </p:nvSpPr>
            <p:spPr>
              <a:xfrm>
                <a:off x="3177775" y="4222975"/>
                <a:ext cx="43175" cy="86800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3472" extrusionOk="0">
                    <a:moveTo>
                      <a:pt x="1346" y="0"/>
                    </a:moveTo>
                    <a:lnTo>
                      <a:pt x="1346" y="0"/>
                    </a:lnTo>
                    <a:cubicBezTo>
                      <a:pt x="1036" y="96"/>
                      <a:pt x="703" y="155"/>
                      <a:pt x="381" y="179"/>
                    </a:cubicBezTo>
                    <a:cubicBezTo>
                      <a:pt x="322" y="184"/>
                      <a:pt x="267" y="187"/>
                      <a:pt x="214" y="187"/>
                    </a:cubicBezTo>
                    <a:cubicBezTo>
                      <a:pt x="140" y="187"/>
                      <a:pt x="70" y="181"/>
                      <a:pt x="0" y="167"/>
                    </a:cubicBezTo>
                    <a:lnTo>
                      <a:pt x="0" y="167"/>
                    </a:lnTo>
                    <a:cubicBezTo>
                      <a:pt x="321" y="1991"/>
                      <a:pt x="742" y="3472"/>
                      <a:pt x="1219" y="3472"/>
                    </a:cubicBezTo>
                    <a:cubicBezTo>
                      <a:pt x="1237" y="3472"/>
                      <a:pt x="1256" y="3469"/>
                      <a:pt x="1274" y="3465"/>
                    </a:cubicBezTo>
                    <a:cubicBezTo>
                      <a:pt x="1727" y="3358"/>
                      <a:pt x="1655" y="1846"/>
                      <a:pt x="13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3" name="Google Shape;3183;p70"/>
              <p:cNvSpPr/>
              <p:nvPr/>
            </p:nvSpPr>
            <p:spPr>
              <a:xfrm>
                <a:off x="3275100" y="4528075"/>
                <a:ext cx="27237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0895" h="9085" extrusionOk="0">
                    <a:moveTo>
                      <a:pt x="10895" y="0"/>
                    </a:moveTo>
                    <a:lnTo>
                      <a:pt x="10895" y="0"/>
                    </a:lnTo>
                    <a:cubicBezTo>
                      <a:pt x="8478" y="1572"/>
                      <a:pt x="5382" y="1869"/>
                      <a:pt x="3072" y="3596"/>
                    </a:cubicBezTo>
                    <a:cubicBezTo>
                      <a:pt x="1465" y="4798"/>
                      <a:pt x="0" y="7013"/>
                      <a:pt x="36" y="9085"/>
                    </a:cubicBezTo>
                    <a:cubicBezTo>
                      <a:pt x="370" y="8573"/>
                      <a:pt x="917" y="8239"/>
                      <a:pt x="1501" y="8061"/>
                    </a:cubicBezTo>
                    <a:cubicBezTo>
                      <a:pt x="2144" y="7870"/>
                      <a:pt x="2810" y="7823"/>
                      <a:pt x="3465" y="7704"/>
                    </a:cubicBezTo>
                    <a:cubicBezTo>
                      <a:pt x="5418" y="7346"/>
                      <a:pt x="7216" y="6287"/>
                      <a:pt x="8466" y="4763"/>
                    </a:cubicBezTo>
                    <a:cubicBezTo>
                      <a:pt x="9597" y="3370"/>
                      <a:pt x="10252" y="1667"/>
                      <a:pt x="108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70"/>
              <p:cNvSpPr/>
              <p:nvPr/>
            </p:nvSpPr>
            <p:spPr>
              <a:xfrm>
                <a:off x="3099775" y="4536100"/>
                <a:ext cx="185775" cy="233700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9348" extrusionOk="0">
                    <a:moveTo>
                      <a:pt x="36" y="1"/>
                    </a:moveTo>
                    <a:lnTo>
                      <a:pt x="36" y="1"/>
                    </a:lnTo>
                    <a:cubicBezTo>
                      <a:pt x="1" y="1310"/>
                      <a:pt x="96" y="2680"/>
                      <a:pt x="798" y="3787"/>
                    </a:cubicBezTo>
                    <a:cubicBezTo>
                      <a:pt x="1560" y="4954"/>
                      <a:pt x="2882" y="5632"/>
                      <a:pt x="4085" y="6347"/>
                    </a:cubicBezTo>
                    <a:cubicBezTo>
                      <a:pt x="5299" y="7061"/>
                      <a:pt x="6537" y="7990"/>
                      <a:pt x="6871" y="9347"/>
                    </a:cubicBezTo>
                    <a:cubicBezTo>
                      <a:pt x="7430" y="7216"/>
                      <a:pt x="6728" y="4942"/>
                      <a:pt x="4954" y="3620"/>
                    </a:cubicBezTo>
                    <a:cubicBezTo>
                      <a:pt x="4132" y="3013"/>
                      <a:pt x="3168" y="2656"/>
                      <a:pt x="2263" y="2180"/>
                    </a:cubicBezTo>
                    <a:cubicBezTo>
                      <a:pt x="1370" y="1703"/>
                      <a:pt x="382" y="965"/>
                      <a:pt x="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5" name="Google Shape;3185;p70"/>
            <p:cNvGrpSpPr/>
            <p:nvPr/>
          </p:nvGrpSpPr>
          <p:grpSpPr>
            <a:xfrm rot="-7194550" flipH="1">
              <a:off x="8139977" y="-349640"/>
              <a:ext cx="494120" cy="900640"/>
              <a:chOff x="-214625" y="3943775"/>
              <a:chExt cx="458725" cy="836125"/>
            </a:xfrm>
          </p:grpSpPr>
          <p:sp>
            <p:nvSpPr>
              <p:cNvPr id="3186" name="Google Shape;3186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98" name="Google Shape;3198;p70"/>
            <p:cNvSpPr/>
            <p:nvPr/>
          </p:nvSpPr>
          <p:spPr>
            <a:xfrm rot="2131633">
              <a:off x="7683251" y="484062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99" name="Google Shape;3199;p70"/>
            <p:cNvGrpSpPr/>
            <p:nvPr/>
          </p:nvGrpSpPr>
          <p:grpSpPr>
            <a:xfrm rot="2353602">
              <a:off x="7224623" y="-351122"/>
              <a:ext cx="398298" cy="1156460"/>
              <a:chOff x="708100" y="7068850"/>
              <a:chExt cx="645350" cy="1873775"/>
            </a:xfrm>
          </p:grpSpPr>
          <p:sp>
            <p:nvSpPr>
              <p:cNvPr id="3200" name="Google Shape;3200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2997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6" name="Google Shape;2946;p70"/>
          <p:cNvSpPr txBox="1">
            <a:spLocks noGrp="1"/>
          </p:cNvSpPr>
          <p:nvPr>
            <p:ph type="title"/>
          </p:nvPr>
        </p:nvSpPr>
        <p:spPr>
          <a:xfrm>
            <a:off x="713275" y="950675"/>
            <a:ext cx="385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Metal</a:t>
            </a:r>
            <a:endParaRPr dirty="0"/>
          </a:p>
        </p:txBody>
      </p:sp>
      <p:sp>
        <p:nvSpPr>
          <p:cNvPr id="2947" name="Google Shape;2947;p70"/>
          <p:cNvSpPr txBox="1">
            <a:spLocks noGrp="1"/>
          </p:cNvSpPr>
          <p:nvPr>
            <p:ph type="body" idx="1"/>
          </p:nvPr>
        </p:nvSpPr>
        <p:spPr>
          <a:xfrm>
            <a:off x="490334" y="1555985"/>
            <a:ext cx="3895841" cy="18576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tr-TR" sz="1800" dirty="0" err="1"/>
              <a:t>The</a:t>
            </a:r>
            <a:r>
              <a:rPr lang="tr-TR" sz="1800" dirty="0"/>
              <a:t> metal </a:t>
            </a:r>
            <a:r>
              <a:rPr lang="tr-TR" sz="1800" dirty="0" err="1"/>
              <a:t>shredding</a:t>
            </a:r>
            <a:r>
              <a:rPr lang="tr-TR" sz="1800" dirty="0"/>
              <a:t> </a:t>
            </a:r>
            <a:r>
              <a:rPr lang="tr-TR" sz="1800" dirty="0" err="1"/>
              <a:t>process</a:t>
            </a:r>
            <a:r>
              <a:rPr lang="tr-TR" sz="1800" dirty="0"/>
              <a:t> </a:t>
            </a:r>
            <a:r>
              <a:rPr lang="tr-TR" sz="1800" dirty="0" err="1"/>
              <a:t>creates</a:t>
            </a:r>
            <a:r>
              <a:rPr lang="tr-TR" sz="1800" dirty="0"/>
              <a:t> </a:t>
            </a:r>
            <a:r>
              <a:rPr lang="tr-TR" sz="1800" dirty="0" err="1"/>
              <a:t>small</a:t>
            </a:r>
            <a:r>
              <a:rPr lang="tr-TR" sz="1800" dirty="0"/>
              <a:t> </a:t>
            </a:r>
            <a:r>
              <a:rPr lang="tr-TR" sz="1800" dirty="0" err="1"/>
              <a:t>pieces</a:t>
            </a:r>
            <a:r>
              <a:rPr lang="tr-TR" sz="1800" dirty="0"/>
              <a:t> of </a:t>
            </a:r>
            <a:r>
              <a:rPr lang="tr-TR" sz="1800" dirty="0" err="1"/>
              <a:t>scrap</a:t>
            </a:r>
            <a:r>
              <a:rPr lang="tr-TR" sz="1800" dirty="0"/>
              <a:t> metal </a:t>
            </a:r>
            <a:r>
              <a:rPr lang="tr-TR" sz="1800" dirty="0" err="1"/>
              <a:t>which</a:t>
            </a:r>
            <a:r>
              <a:rPr lang="tr-TR" sz="1800" dirty="0"/>
              <a:t> </a:t>
            </a:r>
            <a:r>
              <a:rPr lang="tr-TR" sz="1800" dirty="0" err="1"/>
              <a:t>are</a:t>
            </a:r>
            <a:r>
              <a:rPr lang="tr-TR" sz="1800" dirty="0"/>
              <a:t> </a:t>
            </a:r>
            <a:r>
              <a:rPr lang="tr-TR" sz="1800" dirty="0" err="1"/>
              <a:t>then</a:t>
            </a:r>
            <a:r>
              <a:rPr lang="tr-TR" sz="1800" dirty="0"/>
              <a:t> </a:t>
            </a:r>
            <a:r>
              <a:rPr lang="tr-TR" sz="1800" dirty="0" err="1">
                <a:latin typeface="+mj-lt"/>
              </a:rPr>
              <a:t>transported</a:t>
            </a:r>
            <a:r>
              <a:rPr lang="tr-TR" sz="1800" dirty="0"/>
              <a:t> </a:t>
            </a:r>
            <a:r>
              <a:rPr lang="tr-TR" sz="1800" dirty="0" err="1"/>
              <a:t>into</a:t>
            </a:r>
            <a:r>
              <a:rPr lang="tr-TR" sz="1800" dirty="0"/>
              <a:t> </a:t>
            </a:r>
            <a:r>
              <a:rPr lang="tr-TR" sz="1800" dirty="0" err="1"/>
              <a:t>high</a:t>
            </a:r>
            <a:r>
              <a:rPr lang="tr-TR" sz="1800" dirty="0"/>
              <a:t>- </a:t>
            </a:r>
            <a:r>
              <a:rPr lang="tr-TR" sz="1800" dirty="0" err="1"/>
              <a:t>temperature</a:t>
            </a:r>
            <a:r>
              <a:rPr lang="tr-TR" sz="1800" dirty="0"/>
              <a:t> </a:t>
            </a:r>
            <a:r>
              <a:rPr lang="tr-TR" sz="1800" dirty="0" err="1">
                <a:latin typeface="+mn-lt"/>
              </a:rPr>
              <a:t>furnaces</a:t>
            </a:r>
            <a:r>
              <a:rPr lang="tr-TR" sz="1800" dirty="0"/>
              <a:t> </a:t>
            </a:r>
            <a:r>
              <a:rPr lang="tr-TR" sz="1800" dirty="0" err="1"/>
              <a:t>to</a:t>
            </a:r>
            <a:r>
              <a:rPr lang="tr-TR" sz="1800" dirty="0"/>
              <a:t> be </a:t>
            </a:r>
            <a:r>
              <a:rPr lang="tr-TR" sz="1800" dirty="0" err="1"/>
              <a:t>melted</a:t>
            </a:r>
            <a:r>
              <a:rPr lang="tr-TR" sz="1800" dirty="0"/>
              <a:t>.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melted</a:t>
            </a:r>
            <a:r>
              <a:rPr lang="tr-TR" sz="1800" dirty="0"/>
              <a:t> metal is </a:t>
            </a:r>
            <a:r>
              <a:rPr lang="tr-TR" sz="1800" dirty="0" err="1"/>
              <a:t>later</a:t>
            </a:r>
            <a:r>
              <a:rPr lang="tr-TR" sz="1800" dirty="0"/>
              <a:t> </a:t>
            </a:r>
            <a:r>
              <a:rPr lang="tr-TR" sz="1800" dirty="0" err="1"/>
              <a:t>turned</a:t>
            </a:r>
            <a:r>
              <a:rPr lang="tr-TR" sz="1800" dirty="0"/>
              <a:t> </a:t>
            </a:r>
            <a:r>
              <a:rPr lang="tr-TR" sz="1800" dirty="0" err="1"/>
              <a:t>into</a:t>
            </a:r>
            <a:r>
              <a:rPr lang="tr-TR" sz="1800" dirty="0"/>
              <a:t> </a:t>
            </a:r>
            <a:r>
              <a:rPr lang="tr-TR" sz="1800" dirty="0" err="1"/>
              <a:t>other</a:t>
            </a:r>
            <a:r>
              <a:rPr lang="tr-TR" sz="1800" dirty="0"/>
              <a:t> </a:t>
            </a:r>
            <a:r>
              <a:rPr lang="tr-TR" sz="1800" dirty="0" err="1"/>
              <a:t>objects</a:t>
            </a:r>
            <a:r>
              <a:rPr lang="tr-TR" sz="1800" dirty="0"/>
              <a:t>.</a:t>
            </a:r>
            <a:endParaRPr sz="1800" dirty="0">
              <a:latin typeface="+mj-lt"/>
            </a:endParaRPr>
          </a:p>
        </p:txBody>
      </p:sp>
      <p:grpSp>
        <p:nvGrpSpPr>
          <p:cNvPr id="2948" name="Google Shape;2948;p70"/>
          <p:cNvGrpSpPr/>
          <p:nvPr/>
        </p:nvGrpSpPr>
        <p:grpSpPr>
          <a:xfrm>
            <a:off x="5458828" y="1100586"/>
            <a:ext cx="3296253" cy="2856352"/>
            <a:chOff x="-848250" y="2307750"/>
            <a:chExt cx="3668618" cy="3179023"/>
          </a:xfrm>
        </p:grpSpPr>
        <p:sp>
          <p:nvSpPr>
            <p:cNvPr id="2949" name="Google Shape;2949;p70"/>
            <p:cNvSpPr/>
            <p:nvPr/>
          </p:nvSpPr>
          <p:spPr>
            <a:xfrm>
              <a:off x="2160734" y="4042436"/>
              <a:ext cx="411471" cy="132135"/>
            </a:xfrm>
            <a:custGeom>
              <a:avLst/>
              <a:gdLst/>
              <a:ahLst/>
              <a:cxnLst/>
              <a:rect l="l" t="t" r="r" b="b"/>
              <a:pathLst>
                <a:path w="9121" h="2929" extrusionOk="0">
                  <a:moveTo>
                    <a:pt x="417" y="0"/>
                  </a:moveTo>
                  <a:cubicBezTo>
                    <a:pt x="167" y="0"/>
                    <a:pt x="0" y="12"/>
                    <a:pt x="0" y="12"/>
                  </a:cubicBezTo>
                  <a:lnTo>
                    <a:pt x="36" y="369"/>
                  </a:lnTo>
                  <a:cubicBezTo>
                    <a:pt x="36" y="369"/>
                    <a:pt x="179" y="357"/>
                    <a:pt x="405" y="357"/>
                  </a:cubicBezTo>
                  <a:cubicBezTo>
                    <a:pt x="667" y="357"/>
                    <a:pt x="1024" y="369"/>
                    <a:pt x="1477" y="405"/>
                  </a:cubicBezTo>
                  <a:cubicBezTo>
                    <a:pt x="2346" y="464"/>
                    <a:pt x="3525" y="643"/>
                    <a:pt x="4656" y="964"/>
                  </a:cubicBezTo>
                  <a:cubicBezTo>
                    <a:pt x="5799" y="1274"/>
                    <a:pt x="6894" y="1750"/>
                    <a:pt x="7668" y="2167"/>
                  </a:cubicBezTo>
                  <a:cubicBezTo>
                    <a:pt x="8049" y="2381"/>
                    <a:pt x="8382" y="2560"/>
                    <a:pt x="8585" y="2715"/>
                  </a:cubicBezTo>
                  <a:cubicBezTo>
                    <a:pt x="8811" y="2858"/>
                    <a:pt x="8930" y="2929"/>
                    <a:pt x="8930" y="2929"/>
                  </a:cubicBezTo>
                  <a:lnTo>
                    <a:pt x="9121" y="2631"/>
                  </a:lnTo>
                  <a:cubicBezTo>
                    <a:pt x="9121" y="2631"/>
                    <a:pt x="9002" y="2560"/>
                    <a:pt x="8775" y="2417"/>
                  </a:cubicBezTo>
                  <a:cubicBezTo>
                    <a:pt x="8573" y="2262"/>
                    <a:pt x="8240" y="2084"/>
                    <a:pt x="7847" y="1857"/>
                  </a:cubicBezTo>
                  <a:cubicBezTo>
                    <a:pt x="7049" y="1441"/>
                    <a:pt x="5942" y="941"/>
                    <a:pt x="4775" y="631"/>
                  </a:cubicBezTo>
                  <a:cubicBezTo>
                    <a:pt x="3620" y="298"/>
                    <a:pt x="2429" y="107"/>
                    <a:pt x="1512" y="48"/>
                  </a:cubicBezTo>
                  <a:cubicBezTo>
                    <a:pt x="1060" y="12"/>
                    <a:pt x="679" y="0"/>
                    <a:pt x="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70"/>
            <p:cNvSpPr/>
            <p:nvPr/>
          </p:nvSpPr>
          <p:spPr>
            <a:xfrm>
              <a:off x="2564089" y="4153053"/>
              <a:ext cx="115533" cy="109668"/>
            </a:xfrm>
            <a:custGeom>
              <a:avLst/>
              <a:gdLst/>
              <a:ahLst/>
              <a:cxnLst/>
              <a:rect l="l" t="t" r="r" b="b"/>
              <a:pathLst>
                <a:path w="2561" h="2431" extrusionOk="0">
                  <a:moveTo>
                    <a:pt x="1001" y="1"/>
                  </a:moveTo>
                  <a:cubicBezTo>
                    <a:pt x="680" y="1"/>
                    <a:pt x="394" y="167"/>
                    <a:pt x="215" y="417"/>
                  </a:cubicBezTo>
                  <a:cubicBezTo>
                    <a:pt x="37" y="679"/>
                    <a:pt x="1" y="977"/>
                    <a:pt x="61" y="1287"/>
                  </a:cubicBezTo>
                  <a:cubicBezTo>
                    <a:pt x="120" y="1596"/>
                    <a:pt x="287" y="1882"/>
                    <a:pt x="561" y="2084"/>
                  </a:cubicBezTo>
                  <a:cubicBezTo>
                    <a:pt x="823" y="2311"/>
                    <a:pt x="1120" y="2430"/>
                    <a:pt x="1418" y="2430"/>
                  </a:cubicBezTo>
                  <a:cubicBezTo>
                    <a:pt x="1434" y="2430"/>
                    <a:pt x="1451" y="2431"/>
                    <a:pt x="1467" y="2431"/>
                  </a:cubicBezTo>
                  <a:cubicBezTo>
                    <a:pt x="1750" y="2431"/>
                    <a:pt x="2038" y="2334"/>
                    <a:pt x="2251" y="2132"/>
                  </a:cubicBezTo>
                  <a:cubicBezTo>
                    <a:pt x="2477" y="1918"/>
                    <a:pt x="2561" y="1620"/>
                    <a:pt x="2525" y="1299"/>
                  </a:cubicBezTo>
                  <a:cubicBezTo>
                    <a:pt x="2477" y="989"/>
                    <a:pt x="2299" y="632"/>
                    <a:pt x="2001" y="382"/>
                  </a:cubicBezTo>
                  <a:cubicBezTo>
                    <a:pt x="1692" y="120"/>
                    <a:pt x="1334" y="1"/>
                    <a:pt x="1001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70"/>
            <p:cNvSpPr/>
            <p:nvPr/>
          </p:nvSpPr>
          <p:spPr>
            <a:xfrm>
              <a:off x="2550690" y="4136722"/>
              <a:ext cx="119819" cy="128661"/>
            </a:xfrm>
            <a:custGeom>
              <a:avLst/>
              <a:gdLst/>
              <a:ahLst/>
              <a:cxnLst/>
              <a:rect l="l" t="t" r="r" b="b"/>
              <a:pathLst>
                <a:path w="2656" h="2852" extrusionOk="0">
                  <a:moveTo>
                    <a:pt x="1458" y="1"/>
                  </a:moveTo>
                  <a:cubicBezTo>
                    <a:pt x="1193" y="1"/>
                    <a:pt x="972" y="63"/>
                    <a:pt x="786" y="125"/>
                  </a:cubicBezTo>
                  <a:cubicBezTo>
                    <a:pt x="369" y="291"/>
                    <a:pt x="167" y="541"/>
                    <a:pt x="167" y="541"/>
                  </a:cubicBezTo>
                  <a:cubicBezTo>
                    <a:pt x="167" y="541"/>
                    <a:pt x="36" y="839"/>
                    <a:pt x="12" y="1268"/>
                  </a:cubicBezTo>
                  <a:cubicBezTo>
                    <a:pt x="0" y="1494"/>
                    <a:pt x="48" y="1732"/>
                    <a:pt x="107" y="2006"/>
                  </a:cubicBezTo>
                  <a:cubicBezTo>
                    <a:pt x="179" y="2268"/>
                    <a:pt x="298" y="2565"/>
                    <a:pt x="524" y="2851"/>
                  </a:cubicBezTo>
                  <a:cubicBezTo>
                    <a:pt x="524" y="2851"/>
                    <a:pt x="631" y="2732"/>
                    <a:pt x="750" y="2542"/>
                  </a:cubicBezTo>
                  <a:cubicBezTo>
                    <a:pt x="858" y="2351"/>
                    <a:pt x="965" y="2065"/>
                    <a:pt x="989" y="1720"/>
                  </a:cubicBezTo>
                  <a:cubicBezTo>
                    <a:pt x="989" y="1720"/>
                    <a:pt x="1131" y="1791"/>
                    <a:pt x="1322" y="1851"/>
                  </a:cubicBezTo>
                  <a:cubicBezTo>
                    <a:pt x="1504" y="1902"/>
                    <a:pt x="1703" y="1978"/>
                    <a:pt x="1898" y="1978"/>
                  </a:cubicBezTo>
                  <a:cubicBezTo>
                    <a:pt x="1932" y="1978"/>
                    <a:pt x="1966" y="1975"/>
                    <a:pt x="2001" y="1970"/>
                  </a:cubicBezTo>
                  <a:cubicBezTo>
                    <a:pt x="2001" y="1756"/>
                    <a:pt x="1905" y="1482"/>
                    <a:pt x="1786" y="1303"/>
                  </a:cubicBezTo>
                  <a:cubicBezTo>
                    <a:pt x="1667" y="1125"/>
                    <a:pt x="1560" y="994"/>
                    <a:pt x="1560" y="994"/>
                  </a:cubicBezTo>
                  <a:cubicBezTo>
                    <a:pt x="1905" y="899"/>
                    <a:pt x="2179" y="744"/>
                    <a:pt x="2370" y="601"/>
                  </a:cubicBezTo>
                  <a:cubicBezTo>
                    <a:pt x="2548" y="458"/>
                    <a:pt x="2655" y="339"/>
                    <a:pt x="2655" y="339"/>
                  </a:cubicBezTo>
                  <a:cubicBezTo>
                    <a:pt x="2251" y="125"/>
                    <a:pt x="1882" y="41"/>
                    <a:pt x="1584" y="6"/>
                  </a:cubicBezTo>
                  <a:cubicBezTo>
                    <a:pt x="1541" y="2"/>
                    <a:pt x="1499" y="1"/>
                    <a:pt x="1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70"/>
            <p:cNvSpPr/>
            <p:nvPr/>
          </p:nvSpPr>
          <p:spPr>
            <a:xfrm>
              <a:off x="-558715" y="3964977"/>
              <a:ext cx="461411" cy="74797"/>
            </a:xfrm>
            <a:custGeom>
              <a:avLst/>
              <a:gdLst/>
              <a:ahLst/>
              <a:cxnLst/>
              <a:rect l="l" t="t" r="r" b="b"/>
              <a:pathLst>
                <a:path w="10228" h="1658" extrusionOk="0">
                  <a:moveTo>
                    <a:pt x="1921" y="1"/>
                  </a:moveTo>
                  <a:cubicBezTo>
                    <a:pt x="1822" y="1"/>
                    <a:pt x="1725" y="1"/>
                    <a:pt x="1631" y="3"/>
                  </a:cubicBezTo>
                  <a:cubicBezTo>
                    <a:pt x="1131" y="38"/>
                    <a:pt x="738" y="38"/>
                    <a:pt x="452" y="62"/>
                  </a:cubicBezTo>
                  <a:cubicBezTo>
                    <a:pt x="167" y="98"/>
                    <a:pt x="0" y="110"/>
                    <a:pt x="0" y="110"/>
                  </a:cubicBezTo>
                  <a:lnTo>
                    <a:pt x="48" y="479"/>
                  </a:lnTo>
                  <a:cubicBezTo>
                    <a:pt x="48" y="479"/>
                    <a:pt x="202" y="467"/>
                    <a:pt x="488" y="443"/>
                  </a:cubicBezTo>
                  <a:cubicBezTo>
                    <a:pt x="750" y="407"/>
                    <a:pt x="1155" y="407"/>
                    <a:pt x="1631" y="384"/>
                  </a:cubicBezTo>
                  <a:cubicBezTo>
                    <a:pt x="1803" y="379"/>
                    <a:pt x="1985" y="377"/>
                    <a:pt x="2176" y="377"/>
                  </a:cubicBezTo>
                  <a:cubicBezTo>
                    <a:pt x="3043" y="377"/>
                    <a:pt x="4088" y="426"/>
                    <a:pt x="5132" y="562"/>
                  </a:cubicBezTo>
                  <a:cubicBezTo>
                    <a:pt x="6394" y="717"/>
                    <a:pt x="7644" y="967"/>
                    <a:pt x="8561" y="1217"/>
                  </a:cubicBezTo>
                  <a:cubicBezTo>
                    <a:pt x="9037" y="1336"/>
                    <a:pt x="9406" y="1431"/>
                    <a:pt x="9680" y="1527"/>
                  </a:cubicBezTo>
                  <a:cubicBezTo>
                    <a:pt x="9954" y="1598"/>
                    <a:pt x="10097" y="1658"/>
                    <a:pt x="10097" y="1658"/>
                  </a:cubicBezTo>
                  <a:lnTo>
                    <a:pt x="10228" y="1300"/>
                  </a:lnTo>
                  <a:cubicBezTo>
                    <a:pt x="10228" y="1300"/>
                    <a:pt x="10073" y="1241"/>
                    <a:pt x="9787" y="1157"/>
                  </a:cubicBezTo>
                  <a:cubicBezTo>
                    <a:pt x="9513" y="1074"/>
                    <a:pt x="9132" y="955"/>
                    <a:pt x="8656" y="836"/>
                  </a:cubicBezTo>
                  <a:cubicBezTo>
                    <a:pt x="7715" y="598"/>
                    <a:pt x="6453" y="336"/>
                    <a:pt x="5167" y="181"/>
                  </a:cubicBezTo>
                  <a:cubicBezTo>
                    <a:pt x="4017" y="52"/>
                    <a:pt x="2848" y="1"/>
                    <a:pt x="19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70"/>
            <p:cNvSpPr/>
            <p:nvPr/>
          </p:nvSpPr>
          <p:spPr>
            <a:xfrm>
              <a:off x="-695182" y="3933218"/>
              <a:ext cx="132721" cy="109262"/>
            </a:xfrm>
            <a:custGeom>
              <a:avLst/>
              <a:gdLst/>
              <a:ahLst/>
              <a:cxnLst/>
              <a:rect l="l" t="t" r="r" b="b"/>
              <a:pathLst>
                <a:path w="2942" h="2422" extrusionOk="0">
                  <a:moveTo>
                    <a:pt x="1594" y="1"/>
                  </a:moveTo>
                  <a:cubicBezTo>
                    <a:pt x="1489" y="1"/>
                    <a:pt x="1382" y="9"/>
                    <a:pt x="1275" y="28"/>
                  </a:cubicBezTo>
                  <a:cubicBezTo>
                    <a:pt x="1072" y="52"/>
                    <a:pt x="870" y="147"/>
                    <a:pt x="715" y="254"/>
                  </a:cubicBezTo>
                  <a:cubicBezTo>
                    <a:pt x="549" y="337"/>
                    <a:pt x="394" y="468"/>
                    <a:pt x="299" y="611"/>
                  </a:cubicBezTo>
                  <a:cubicBezTo>
                    <a:pt x="72" y="873"/>
                    <a:pt x="1" y="1219"/>
                    <a:pt x="84" y="1528"/>
                  </a:cubicBezTo>
                  <a:cubicBezTo>
                    <a:pt x="179" y="1850"/>
                    <a:pt x="394" y="2111"/>
                    <a:pt x="691" y="2254"/>
                  </a:cubicBezTo>
                  <a:cubicBezTo>
                    <a:pt x="846" y="2326"/>
                    <a:pt x="1013" y="2385"/>
                    <a:pt x="1168" y="2409"/>
                  </a:cubicBezTo>
                  <a:cubicBezTo>
                    <a:pt x="1231" y="2418"/>
                    <a:pt x="1294" y="2422"/>
                    <a:pt x="1357" y="2422"/>
                  </a:cubicBezTo>
                  <a:cubicBezTo>
                    <a:pt x="1473" y="2422"/>
                    <a:pt x="1588" y="2408"/>
                    <a:pt x="1703" y="2385"/>
                  </a:cubicBezTo>
                  <a:cubicBezTo>
                    <a:pt x="2084" y="2326"/>
                    <a:pt x="2382" y="2135"/>
                    <a:pt x="2596" y="1885"/>
                  </a:cubicBezTo>
                  <a:cubicBezTo>
                    <a:pt x="2823" y="1647"/>
                    <a:pt x="2942" y="1338"/>
                    <a:pt x="2918" y="1004"/>
                  </a:cubicBezTo>
                  <a:cubicBezTo>
                    <a:pt x="2882" y="683"/>
                    <a:pt x="2692" y="397"/>
                    <a:pt x="2394" y="206"/>
                  </a:cubicBezTo>
                  <a:cubicBezTo>
                    <a:pt x="2173" y="74"/>
                    <a:pt x="1894" y="1"/>
                    <a:pt x="1594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70"/>
            <p:cNvSpPr/>
            <p:nvPr/>
          </p:nvSpPr>
          <p:spPr>
            <a:xfrm>
              <a:off x="-654355" y="3908676"/>
              <a:ext cx="112871" cy="157939"/>
            </a:xfrm>
            <a:custGeom>
              <a:avLst/>
              <a:gdLst/>
              <a:ahLst/>
              <a:cxnLst/>
              <a:rect l="l" t="t" r="r" b="b"/>
              <a:pathLst>
                <a:path w="2502" h="3501" extrusionOk="0">
                  <a:moveTo>
                    <a:pt x="275" y="0"/>
                  </a:moveTo>
                  <a:cubicBezTo>
                    <a:pt x="275" y="0"/>
                    <a:pt x="310" y="167"/>
                    <a:pt x="394" y="393"/>
                  </a:cubicBezTo>
                  <a:cubicBezTo>
                    <a:pt x="477" y="631"/>
                    <a:pt x="632" y="929"/>
                    <a:pt x="918" y="1191"/>
                  </a:cubicBezTo>
                  <a:cubicBezTo>
                    <a:pt x="918" y="1191"/>
                    <a:pt x="763" y="1251"/>
                    <a:pt x="548" y="1370"/>
                  </a:cubicBezTo>
                  <a:cubicBezTo>
                    <a:pt x="334" y="1477"/>
                    <a:pt x="120" y="1667"/>
                    <a:pt x="1" y="1893"/>
                  </a:cubicBezTo>
                  <a:cubicBezTo>
                    <a:pt x="203" y="2048"/>
                    <a:pt x="477" y="2096"/>
                    <a:pt x="703" y="2144"/>
                  </a:cubicBezTo>
                  <a:cubicBezTo>
                    <a:pt x="918" y="2191"/>
                    <a:pt x="1084" y="2191"/>
                    <a:pt x="1084" y="2191"/>
                  </a:cubicBezTo>
                  <a:cubicBezTo>
                    <a:pt x="918" y="2513"/>
                    <a:pt x="870" y="2846"/>
                    <a:pt x="894" y="3096"/>
                  </a:cubicBezTo>
                  <a:cubicBezTo>
                    <a:pt x="894" y="3334"/>
                    <a:pt x="929" y="3501"/>
                    <a:pt x="929" y="3501"/>
                  </a:cubicBezTo>
                  <a:cubicBezTo>
                    <a:pt x="1299" y="3358"/>
                    <a:pt x="1572" y="3144"/>
                    <a:pt x="1787" y="2917"/>
                  </a:cubicBezTo>
                  <a:cubicBezTo>
                    <a:pt x="2001" y="2715"/>
                    <a:pt x="2156" y="2489"/>
                    <a:pt x="2263" y="2286"/>
                  </a:cubicBezTo>
                  <a:cubicBezTo>
                    <a:pt x="2465" y="1870"/>
                    <a:pt x="2501" y="1512"/>
                    <a:pt x="2501" y="1512"/>
                  </a:cubicBezTo>
                  <a:cubicBezTo>
                    <a:pt x="2501" y="1512"/>
                    <a:pt x="2418" y="1167"/>
                    <a:pt x="2108" y="798"/>
                  </a:cubicBezTo>
                  <a:cubicBezTo>
                    <a:pt x="1965" y="620"/>
                    <a:pt x="1739" y="417"/>
                    <a:pt x="1441" y="262"/>
                  </a:cubicBezTo>
                  <a:cubicBezTo>
                    <a:pt x="1144" y="119"/>
                    <a:pt x="751" y="12"/>
                    <a:pt x="2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70"/>
            <p:cNvSpPr/>
            <p:nvPr/>
          </p:nvSpPr>
          <p:spPr>
            <a:xfrm>
              <a:off x="843438" y="2515766"/>
              <a:ext cx="736687" cy="575816"/>
            </a:xfrm>
            <a:custGeom>
              <a:avLst/>
              <a:gdLst/>
              <a:ahLst/>
              <a:cxnLst/>
              <a:rect l="l" t="t" r="r" b="b"/>
              <a:pathLst>
                <a:path w="16330" h="12764" extrusionOk="0">
                  <a:moveTo>
                    <a:pt x="10513" y="1"/>
                  </a:moveTo>
                  <a:cubicBezTo>
                    <a:pt x="10380" y="1"/>
                    <a:pt x="10239" y="13"/>
                    <a:pt x="10091" y="39"/>
                  </a:cubicBezTo>
                  <a:cubicBezTo>
                    <a:pt x="6590" y="670"/>
                    <a:pt x="6983" y="6409"/>
                    <a:pt x="6983" y="6409"/>
                  </a:cubicBezTo>
                  <a:cubicBezTo>
                    <a:pt x="5945" y="3814"/>
                    <a:pt x="4187" y="2784"/>
                    <a:pt x="2725" y="2784"/>
                  </a:cubicBezTo>
                  <a:cubicBezTo>
                    <a:pt x="1202" y="2784"/>
                    <a:pt x="1" y="3900"/>
                    <a:pt x="268" y="5528"/>
                  </a:cubicBezTo>
                  <a:cubicBezTo>
                    <a:pt x="792" y="8731"/>
                    <a:pt x="3733" y="10195"/>
                    <a:pt x="3733" y="10195"/>
                  </a:cubicBezTo>
                  <a:cubicBezTo>
                    <a:pt x="3733" y="10195"/>
                    <a:pt x="5925" y="12764"/>
                    <a:pt x="9593" y="12764"/>
                  </a:cubicBezTo>
                  <a:cubicBezTo>
                    <a:pt x="10104" y="12764"/>
                    <a:pt x="10644" y="12714"/>
                    <a:pt x="11210" y="12600"/>
                  </a:cubicBezTo>
                  <a:cubicBezTo>
                    <a:pt x="15865" y="11684"/>
                    <a:pt x="16330" y="8219"/>
                    <a:pt x="14889" y="7338"/>
                  </a:cubicBezTo>
                  <a:cubicBezTo>
                    <a:pt x="14462" y="7075"/>
                    <a:pt x="14034" y="6982"/>
                    <a:pt x="13642" y="6982"/>
                  </a:cubicBezTo>
                  <a:cubicBezTo>
                    <a:pt x="12702" y="6982"/>
                    <a:pt x="11972" y="7516"/>
                    <a:pt x="11972" y="7516"/>
                  </a:cubicBezTo>
                  <a:cubicBezTo>
                    <a:pt x="12975" y="6456"/>
                    <a:pt x="13542" y="1"/>
                    <a:pt x="10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70"/>
            <p:cNvSpPr/>
            <p:nvPr/>
          </p:nvSpPr>
          <p:spPr>
            <a:xfrm>
              <a:off x="1052085" y="2844099"/>
              <a:ext cx="108541" cy="171924"/>
            </a:xfrm>
            <a:custGeom>
              <a:avLst/>
              <a:gdLst/>
              <a:ahLst/>
              <a:cxnLst/>
              <a:rect l="l" t="t" r="r" b="b"/>
              <a:pathLst>
                <a:path w="2406" h="3811" extrusionOk="0">
                  <a:moveTo>
                    <a:pt x="84" y="0"/>
                  </a:moveTo>
                  <a:lnTo>
                    <a:pt x="1" y="60"/>
                  </a:lnTo>
                  <a:cubicBezTo>
                    <a:pt x="25" y="72"/>
                    <a:pt x="1513" y="2012"/>
                    <a:pt x="2323" y="3810"/>
                  </a:cubicBezTo>
                  <a:lnTo>
                    <a:pt x="2406" y="3775"/>
                  </a:lnTo>
                  <a:cubicBezTo>
                    <a:pt x="1584" y="1965"/>
                    <a:pt x="96" y="12"/>
                    <a:pt x="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70"/>
            <p:cNvSpPr/>
            <p:nvPr/>
          </p:nvSpPr>
          <p:spPr>
            <a:xfrm>
              <a:off x="1266417" y="2682955"/>
              <a:ext cx="59684" cy="319622"/>
            </a:xfrm>
            <a:custGeom>
              <a:avLst/>
              <a:gdLst/>
              <a:ahLst/>
              <a:cxnLst/>
              <a:rect l="l" t="t" r="r" b="b"/>
              <a:pathLst>
                <a:path w="1323" h="7085" extrusionOk="0">
                  <a:moveTo>
                    <a:pt x="1215" y="0"/>
                  </a:moveTo>
                  <a:lnTo>
                    <a:pt x="0" y="7061"/>
                  </a:lnTo>
                  <a:lnTo>
                    <a:pt x="108" y="7085"/>
                  </a:lnTo>
                  <a:lnTo>
                    <a:pt x="1322" y="12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70"/>
            <p:cNvSpPr/>
            <p:nvPr/>
          </p:nvSpPr>
          <p:spPr>
            <a:xfrm>
              <a:off x="-513603" y="3141664"/>
              <a:ext cx="767048" cy="814596"/>
            </a:xfrm>
            <a:custGeom>
              <a:avLst/>
              <a:gdLst/>
              <a:ahLst/>
              <a:cxnLst/>
              <a:rect l="l" t="t" r="r" b="b"/>
              <a:pathLst>
                <a:path w="17003" h="18057" extrusionOk="0">
                  <a:moveTo>
                    <a:pt x="13276" y="0"/>
                  </a:moveTo>
                  <a:cubicBezTo>
                    <a:pt x="10775" y="0"/>
                    <a:pt x="10406" y="2643"/>
                    <a:pt x="11883" y="4608"/>
                  </a:cubicBezTo>
                  <a:cubicBezTo>
                    <a:pt x="11883" y="4608"/>
                    <a:pt x="9667" y="3065"/>
                    <a:pt x="6402" y="3065"/>
                  </a:cubicBezTo>
                  <a:cubicBezTo>
                    <a:pt x="6274" y="3065"/>
                    <a:pt x="6144" y="3067"/>
                    <a:pt x="6013" y="3072"/>
                  </a:cubicBezTo>
                  <a:cubicBezTo>
                    <a:pt x="2560" y="3215"/>
                    <a:pt x="0" y="5763"/>
                    <a:pt x="762" y="8609"/>
                  </a:cubicBezTo>
                  <a:cubicBezTo>
                    <a:pt x="1404" y="11054"/>
                    <a:pt x="4314" y="11878"/>
                    <a:pt x="5833" y="11878"/>
                  </a:cubicBezTo>
                  <a:cubicBezTo>
                    <a:pt x="6089" y="11878"/>
                    <a:pt x="6306" y="11854"/>
                    <a:pt x="6465" y="11811"/>
                  </a:cubicBezTo>
                  <a:lnTo>
                    <a:pt x="6465" y="11811"/>
                  </a:lnTo>
                  <a:cubicBezTo>
                    <a:pt x="6465" y="11811"/>
                    <a:pt x="2655" y="14514"/>
                    <a:pt x="4155" y="16967"/>
                  </a:cubicBezTo>
                  <a:cubicBezTo>
                    <a:pt x="4656" y="17784"/>
                    <a:pt x="5511" y="18057"/>
                    <a:pt x="6430" y="18057"/>
                  </a:cubicBezTo>
                  <a:cubicBezTo>
                    <a:pt x="8268" y="18057"/>
                    <a:pt x="10359" y="16967"/>
                    <a:pt x="10359" y="16967"/>
                  </a:cubicBezTo>
                  <a:lnTo>
                    <a:pt x="17002" y="2655"/>
                  </a:lnTo>
                  <a:cubicBezTo>
                    <a:pt x="17002" y="2655"/>
                    <a:pt x="15776" y="0"/>
                    <a:pt x="132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70"/>
            <p:cNvSpPr/>
            <p:nvPr/>
          </p:nvSpPr>
          <p:spPr>
            <a:xfrm>
              <a:off x="-266519" y="3474689"/>
              <a:ext cx="295442" cy="99383"/>
            </a:xfrm>
            <a:custGeom>
              <a:avLst/>
              <a:gdLst/>
              <a:ahLst/>
              <a:cxnLst/>
              <a:rect l="l" t="t" r="r" b="b"/>
              <a:pathLst>
                <a:path w="6549" h="2203" extrusionOk="0">
                  <a:moveTo>
                    <a:pt x="24" y="0"/>
                  </a:moveTo>
                  <a:lnTo>
                    <a:pt x="0" y="203"/>
                  </a:lnTo>
                  <a:cubicBezTo>
                    <a:pt x="2179" y="429"/>
                    <a:pt x="6429" y="2179"/>
                    <a:pt x="6477" y="2203"/>
                  </a:cubicBezTo>
                  <a:lnTo>
                    <a:pt x="6548" y="2000"/>
                  </a:lnTo>
                  <a:cubicBezTo>
                    <a:pt x="6501" y="1989"/>
                    <a:pt x="2227" y="214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70"/>
            <p:cNvSpPr/>
            <p:nvPr/>
          </p:nvSpPr>
          <p:spPr>
            <a:xfrm>
              <a:off x="-269226" y="3507982"/>
              <a:ext cx="121443" cy="65052"/>
            </a:xfrm>
            <a:custGeom>
              <a:avLst/>
              <a:gdLst/>
              <a:ahLst/>
              <a:cxnLst/>
              <a:rect l="l" t="t" r="r" b="b"/>
              <a:pathLst>
                <a:path w="2692" h="1442" extrusionOk="0">
                  <a:moveTo>
                    <a:pt x="2620" y="0"/>
                  </a:moveTo>
                  <a:cubicBezTo>
                    <a:pt x="2548" y="24"/>
                    <a:pt x="846" y="655"/>
                    <a:pt x="1" y="1274"/>
                  </a:cubicBezTo>
                  <a:lnTo>
                    <a:pt x="120" y="1441"/>
                  </a:lnTo>
                  <a:cubicBezTo>
                    <a:pt x="953" y="834"/>
                    <a:pt x="2668" y="215"/>
                    <a:pt x="2691" y="191"/>
                  </a:cubicBezTo>
                  <a:lnTo>
                    <a:pt x="26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70"/>
            <p:cNvSpPr/>
            <p:nvPr/>
          </p:nvSpPr>
          <p:spPr>
            <a:xfrm>
              <a:off x="-91978" y="3435982"/>
              <a:ext cx="37624" cy="102135"/>
            </a:xfrm>
            <a:custGeom>
              <a:avLst/>
              <a:gdLst/>
              <a:ahLst/>
              <a:cxnLst/>
              <a:rect l="l" t="t" r="r" b="b"/>
              <a:pathLst>
                <a:path w="834" h="2264" extrusionOk="0">
                  <a:moveTo>
                    <a:pt x="215" y="1"/>
                  </a:moveTo>
                  <a:lnTo>
                    <a:pt x="1" y="25"/>
                  </a:lnTo>
                  <a:cubicBezTo>
                    <a:pt x="60" y="644"/>
                    <a:pt x="620" y="2204"/>
                    <a:pt x="644" y="2263"/>
                  </a:cubicBezTo>
                  <a:lnTo>
                    <a:pt x="834" y="2204"/>
                  </a:lnTo>
                  <a:cubicBezTo>
                    <a:pt x="834" y="2192"/>
                    <a:pt x="263" y="620"/>
                    <a:pt x="2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70"/>
            <p:cNvSpPr/>
            <p:nvPr/>
          </p:nvSpPr>
          <p:spPr>
            <a:xfrm>
              <a:off x="-231647" y="3779743"/>
              <a:ext cx="174089" cy="75248"/>
            </a:xfrm>
            <a:custGeom>
              <a:avLst/>
              <a:gdLst/>
              <a:ahLst/>
              <a:cxnLst/>
              <a:rect l="l" t="t" r="r" b="b"/>
              <a:pathLst>
                <a:path w="3859" h="1668" extrusionOk="0">
                  <a:moveTo>
                    <a:pt x="3835" y="1"/>
                  </a:moveTo>
                  <a:cubicBezTo>
                    <a:pt x="3811" y="1"/>
                    <a:pt x="2120" y="263"/>
                    <a:pt x="1" y="1489"/>
                  </a:cubicBezTo>
                  <a:lnTo>
                    <a:pt x="108" y="1668"/>
                  </a:lnTo>
                  <a:cubicBezTo>
                    <a:pt x="2146" y="480"/>
                    <a:pt x="3762" y="215"/>
                    <a:pt x="3855" y="215"/>
                  </a:cubicBezTo>
                  <a:cubicBezTo>
                    <a:pt x="3857" y="215"/>
                    <a:pt x="3858" y="215"/>
                    <a:pt x="3859" y="215"/>
                  </a:cubicBezTo>
                  <a:lnTo>
                    <a:pt x="3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70"/>
            <p:cNvSpPr/>
            <p:nvPr/>
          </p:nvSpPr>
          <p:spPr>
            <a:xfrm>
              <a:off x="90639" y="3239966"/>
              <a:ext cx="101052" cy="147202"/>
            </a:xfrm>
            <a:custGeom>
              <a:avLst/>
              <a:gdLst/>
              <a:ahLst/>
              <a:cxnLst/>
              <a:rect l="l" t="t" r="r" b="b"/>
              <a:pathLst>
                <a:path w="2240" h="3263" extrusionOk="0">
                  <a:moveTo>
                    <a:pt x="203" y="0"/>
                  </a:moveTo>
                  <a:lnTo>
                    <a:pt x="1" y="60"/>
                  </a:lnTo>
                  <a:cubicBezTo>
                    <a:pt x="441" y="1465"/>
                    <a:pt x="2013" y="3191"/>
                    <a:pt x="2084" y="3262"/>
                  </a:cubicBezTo>
                  <a:lnTo>
                    <a:pt x="2239" y="3131"/>
                  </a:lnTo>
                  <a:cubicBezTo>
                    <a:pt x="2227" y="3120"/>
                    <a:pt x="620" y="1357"/>
                    <a:pt x="2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70"/>
            <p:cNvSpPr/>
            <p:nvPr/>
          </p:nvSpPr>
          <p:spPr>
            <a:xfrm>
              <a:off x="-848250" y="4050466"/>
              <a:ext cx="850326" cy="450990"/>
            </a:xfrm>
            <a:custGeom>
              <a:avLst/>
              <a:gdLst/>
              <a:ahLst/>
              <a:cxnLst/>
              <a:rect l="l" t="t" r="r" b="b"/>
              <a:pathLst>
                <a:path w="18849" h="9997" extrusionOk="0">
                  <a:moveTo>
                    <a:pt x="9978" y="1"/>
                  </a:moveTo>
                  <a:cubicBezTo>
                    <a:pt x="7918" y="1"/>
                    <a:pt x="5894" y="370"/>
                    <a:pt x="4203" y="1060"/>
                  </a:cubicBezTo>
                  <a:lnTo>
                    <a:pt x="4132" y="1941"/>
                  </a:lnTo>
                  <a:lnTo>
                    <a:pt x="3703" y="1263"/>
                  </a:lnTo>
                  <a:cubicBezTo>
                    <a:pt x="3418" y="1406"/>
                    <a:pt x="3156" y="1537"/>
                    <a:pt x="2894" y="1679"/>
                  </a:cubicBezTo>
                  <a:lnTo>
                    <a:pt x="3168" y="3322"/>
                  </a:lnTo>
                  <a:lnTo>
                    <a:pt x="3168" y="3322"/>
                  </a:lnTo>
                  <a:lnTo>
                    <a:pt x="2203" y="2144"/>
                  </a:lnTo>
                  <a:cubicBezTo>
                    <a:pt x="1441" y="2691"/>
                    <a:pt x="846" y="3334"/>
                    <a:pt x="477" y="4037"/>
                  </a:cubicBezTo>
                  <a:cubicBezTo>
                    <a:pt x="120" y="4751"/>
                    <a:pt x="1" y="5513"/>
                    <a:pt x="155" y="6323"/>
                  </a:cubicBezTo>
                  <a:cubicBezTo>
                    <a:pt x="310" y="7025"/>
                    <a:pt x="620" y="7621"/>
                    <a:pt x="1072" y="8109"/>
                  </a:cubicBezTo>
                  <a:cubicBezTo>
                    <a:pt x="1286" y="8347"/>
                    <a:pt x="1548" y="8573"/>
                    <a:pt x="1822" y="8764"/>
                  </a:cubicBezTo>
                  <a:cubicBezTo>
                    <a:pt x="2108" y="8966"/>
                    <a:pt x="2418" y="9145"/>
                    <a:pt x="2763" y="9288"/>
                  </a:cubicBezTo>
                  <a:cubicBezTo>
                    <a:pt x="3850" y="9765"/>
                    <a:pt x="5190" y="9997"/>
                    <a:pt x="6660" y="9997"/>
                  </a:cubicBezTo>
                  <a:cubicBezTo>
                    <a:pt x="7024" y="9997"/>
                    <a:pt x="7397" y="9983"/>
                    <a:pt x="7775" y="9954"/>
                  </a:cubicBezTo>
                  <a:lnTo>
                    <a:pt x="8228" y="8526"/>
                  </a:lnTo>
                  <a:lnTo>
                    <a:pt x="8847" y="9835"/>
                  </a:lnTo>
                  <a:cubicBezTo>
                    <a:pt x="9287" y="9776"/>
                    <a:pt x="9716" y="9704"/>
                    <a:pt x="10145" y="9597"/>
                  </a:cubicBezTo>
                  <a:lnTo>
                    <a:pt x="10026" y="8740"/>
                  </a:lnTo>
                  <a:lnTo>
                    <a:pt x="10740" y="9454"/>
                  </a:lnTo>
                  <a:cubicBezTo>
                    <a:pt x="10907" y="9407"/>
                    <a:pt x="11085" y="9359"/>
                    <a:pt x="11252" y="9323"/>
                  </a:cubicBezTo>
                  <a:cubicBezTo>
                    <a:pt x="14252" y="8442"/>
                    <a:pt x="16157" y="7013"/>
                    <a:pt x="17300" y="5787"/>
                  </a:cubicBezTo>
                  <a:cubicBezTo>
                    <a:pt x="18455" y="4573"/>
                    <a:pt x="18848" y="3561"/>
                    <a:pt x="18848" y="3561"/>
                  </a:cubicBezTo>
                  <a:cubicBezTo>
                    <a:pt x="18848" y="3561"/>
                    <a:pt x="17122" y="1120"/>
                    <a:pt x="12871" y="251"/>
                  </a:cubicBezTo>
                  <a:lnTo>
                    <a:pt x="12264" y="1406"/>
                  </a:lnTo>
                  <a:lnTo>
                    <a:pt x="12097" y="155"/>
                  </a:lnTo>
                  <a:cubicBezTo>
                    <a:pt x="11442" y="60"/>
                    <a:pt x="10740" y="1"/>
                    <a:pt x="9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70"/>
            <p:cNvSpPr/>
            <p:nvPr/>
          </p:nvSpPr>
          <p:spPr>
            <a:xfrm>
              <a:off x="-691392" y="4208407"/>
              <a:ext cx="633831" cy="128390"/>
            </a:xfrm>
            <a:custGeom>
              <a:avLst/>
              <a:gdLst/>
              <a:ahLst/>
              <a:cxnLst/>
              <a:rect l="l" t="t" r="r" b="b"/>
              <a:pathLst>
                <a:path w="14050" h="2846" extrusionOk="0">
                  <a:moveTo>
                    <a:pt x="14014" y="0"/>
                  </a:moveTo>
                  <a:lnTo>
                    <a:pt x="0" y="2643"/>
                  </a:lnTo>
                  <a:lnTo>
                    <a:pt x="36" y="2846"/>
                  </a:lnTo>
                  <a:lnTo>
                    <a:pt x="14050" y="202"/>
                  </a:lnTo>
                  <a:lnTo>
                    <a:pt x="140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70"/>
            <p:cNvSpPr/>
            <p:nvPr/>
          </p:nvSpPr>
          <p:spPr>
            <a:xfrm>
              <a:off x="-616189" y="4245445"/>
              <a:ext cx="139127" cy="51609"/>
            </a:xfrm>
            <a:custGeom>
              <a:avLst/>
              <a:gdLst/>
              <a:ahLst/>
              <a:cxnLst/>
              <a:rect l="l" t="t" r="r" b="b"/>
              <a:pathLst>
                <a:path w="3084" h="1144" extrusionOk="0">
                  <a:moveTo>
                    <a:pt x="83" y="1"/>
                  </a:moveTo>
                  <a:lnTo>
                    <a:pt x="0" y="191"/>
                  </a:lnTo>
                  <a:cubicBezTo>
                    <a:pt x="83" y="215"/>
                    <a:pt x="2072" y="1084"/>
                    <a:pt x="3060" y="1144"/>
                  </a:cubicBezTo>
                  <a:lnTo>
                    <a:pt x="3084" y="929"/>
                  </a:lnTo>
                  <a:cubicBezTo>
                    <a:pt x="2107" y="870"/>
                    <a:pt x="107" y="13"/>
                    <a:pt x="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70"/>
            <p:cNvSpPr/>
            <p:nvPr/>
          </p:nvSpPr>
          <p:spPr>
            <a:xfrm>
              <a:off x="-450219" y="4273370"/>
              <a:ext cx="68255" cy="94060"/>
            </a:xfrm>
            <a:custGeom>
              <a:avLst/>
              <a:gdLst/>
              <a:ahLst/>
              <a:cxnLst/>
              <a:rect l="l" t="t" r="r" b="b"/>
              <a:pathLst>
                <a:path w="1513" h="2085" extrusionOk="0">
                  <a:moveTo>
                    <a:pt x="1369" y="1"/>
                  </a:moveTo>
                  <a:cubicBezTo>
                    <a:pt x="1322" y="48"/>
                    <a:pt x="203" y="1191"/>
                    <a:pt x="0" y="2037"/>
                  </a:cubicBezTo>
                  <a:lnTo>
                    <a:pt x="191" y="2084"/>
                  </a:lnTo>
                  <a:cubicBezTo>
                    <a:pt x="381" y="1299"/>
                    <a:pt x="1488" y="156"/>
                    <a:pt x="1512" y="156"/>
                  </a:cubicBezTo>
                  <a:lnTo>
                    <a:pt x="13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70"/>
            <p:cNvSpPr/>
            <p:nvPr/>
          </p:nvSpPr>
          <p:spPr>
            <a:xfrm>
              <a:off x="-337978" y="4174031"/>
              <a:ext cx="110165" cy="75744"/>
            </a:xfrm>
            <a:custGeom>
              <a:avLst/>
              <a:gdLst/>
              <a:ahLst/>
              <a:cxnLst/>
              <a:rect l="l" t="t" r="r" b="b"/>
              <a:pathLst>
                <a:path w="2442" h="1679" extrusionOk="0">
                  <a:moveTo>
                    <a:pt x="143" y="0"/>
                  </a:moveTo>
                  <a:lnTo>
                    <a:pt x="1" y="155"/>
                  </a:lnTo>
                  <a:cubicBezTo>
                    <a:pt x="60" y="214"/>
                    <a:pt x="1251" y="1417"/>
                    <a:pt x="2394" y="1679"/>
                  </a:cubicBezTo>
                  <a:lnTo>
                    <a:pt x="2441" y="1476"/>
                  </a:lnTo>
                  <a:cubicBezTo>
                    <a:pt x="1346" y="1226"/>
                    <a:pt x="155" y="12"/>
                    <a:pt x="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70"/>
            <p:cNvSpPr/>
            <p:nvPr/>
          </p:nvSpPr>
          <p:spPr>
            <a:xfrm>
              <a:off x="2002298" y="4343836"/>
              <a:ext cx="818070" cy="451351"/>
            </a:xfrm>
            <a:custGeom>
              <a:avLst/>
              <a:gdLst/>
              <a:ahLst/>
              <a:cxnLst/>
              <a:rect l="l" t="t" r="r" b="b"/>
              <a:pathLst>
                <a:path w="18134" h="10005" extrusionOk="0">
                  <a:moveTo>
                    <a:pt x="7696" y="1"/>
                  </a:moveTo>
                  <a:cubicBezTo>
                    <a:pt x="5251" y="1"/>
                    <a:pt x="3419" y="576"/>
                    <a:pt x="2155" y="1213"/>
                  </a:cubicBezTo>
                  <a:cubicBezTo>
                    <a:pt x="703" y="1939"/>
                    <a:pt x="0" y="2725"/>
                    <a:pt x="0" y="2725"/>
                  </a:cubicBezTo>
                  <a:cubicBezTo>
                    <a:pt x="0" y="2725"/>
                    <a:pt x="762" y="5559"/>
                    <a:pt x="4358" y="7773"/>
                  </a:cubicBezTo>
                  <a:lnTo>
                    <a:pt x="5286" y="6964"/>
                  </a:lnTo>
                  <a:lnTo>
                    <a:pt x="5013" y="8154"/>
                  </a:lnTo>
                  <a:cubicBezTo>
                    <a:pt x="5584" y="8452"/>
                    <a:pt x="6203" y="8750"/>
                    <a:pt x="6894" y="9011"/>
                  </a:cubicBezTo>
                  <a:cubicBezTo>
                    <a:pt x="8672" y="9660"/>
                    <a:pt x="10523" y="10004"/>
                    <a:pt x="12211" y="10004"/>
                  </a:cubicBezTo>
                  <a:cubicBezTo>
                    <a:pt x="12321" y="10004"/>
                    <a:pt x="12429" y="10003"/>
                    <a:pt x="12537" y="10000"/>
                  </a:cubicBezTo>
                  <a:lnTo>
                    <a:pt x="12906" y="9214"/>
                  </a:lnTo>
                  <a:lnTo>
                    <a:pt x="13073" y="9976"/>
                  </a:lnTo>
                  <a:cubicBezTo>
                    <a:pt x="13371" y="9940"/>
                    <a:pt x="13668" y="9916"/>
                    <a:pt x="13942" y="9869"/>
                  </a:cubicBezTo>
                  <a:lnTo>
                    <a:pt x="14264" y="8297"/>
                  </a:lnTo>
                  <a:lnTo>
                    <a:pt x="14752" y="9690"/>
                  </a:lnTo>
                  <a:cubicBezTo>
                    <a:pt x="15645" y="9440"/>
                    <a:pt x="16383" y="9071"/>
                    <a:pt x="16966" y="8547"/>
                  </a:cubicBezTo>
                  <a:cubicBezTo>
                    <a:pt x="17538" y="8023"/>
                    <a:pt x="17907" y="7356"/>
                    <a:pt x="18026" y="6547"/>
                  </a:cubicBezTo>
                  <a:cubicBezTo>
                    <a:pt x="18133" y="5868"/>
                    <a:pt x="18038" y="5213"/>
                    <a:pt x="17800" y="4618"/>
                  </a:cubicBezTo>
                  <a:cubicBezTo>
                    <a:pt x="17681" y="4320"/>
                    <a:pt x="17514" y="4035"/>
                    <a:pt x="17324" y="3749"/>
                  </a:cubicBezTo>
                  <a:cubicBezTo>
                    <a:pt x="17133" y="3475"/>
                    <a:pt x="16895" y="3213"/>
                    <a:pt x="16645" y="2963"/>
                  </a:cubicBezTo>
                  <a:cubicBezTo>
                    <a:pt x="15597" y="1963"/>
                    <a:pt x="14061" y="1165"/>
                    <a:pt x="12275" y="641"/>
                  </a:cubicBezTo>
                  <a:lnTo>
                    <a:pt x="11382" y="1808"/>
                  </a:lnTo>
                  <a:lnTo>
                    <a:pt x="11251" y="391"/>
                  </a:lnTo>
                  <a:cubicBezTo>
                    <a:pt x="10835" y="296"/>
                    <a:pt x="10418" y="225"/>
                    <a:pt x="9989" y="165"/>
                  </a:cubicBezTo>
                  <a:lnTo>
                    <a:pt x="9811" y="987"/>
                  </a:lnTo>
                  <a:lnTo>
                    <a:pt x="9406" y="94"/>
                  </a:lnTo>
                  <a:cubicBezTo>
                    <a:pt x="9239" y="70"/>
                    <a:pt x="9061" y="58"/>
                    <a:pt x="8906" y="46"/>
                  </a:cubicBezTo>
                  <a:cubicBezTo>
                    <a:pt x="8487" y="15"/>
                    <a:pt x="8084" y="1"/>
                    <a:pt x="76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70"/>
            <p:cNvSpPr/>
            <p:nvPr/>
          </p:nvSpPr>
          <p:spPr>
            <a:xfrm>
              <a:off x="2056524" y="4482333"/>
              <a:ext cx="620432" cy="114450"/>
            </a:xfrm>
            <a:custGeom>
              <a:avLst/>
              <a:gdLst/>
              <a:ahLst/>
              <a:cxnLst/>
              <a:rect l="l" t="t" r="r" b="b"/>
              <a:pathLst>
                <a:path w="13753" h="2537" extrusionOk="0">
                  <a:moveTo>
                    <a:pt x="36" y="0"/>
                  </a:moveTo>
                  <a:lnTo>
                    <a:pt x="1" y="203"/>
                  </a:lnTo>
                  <a:lnTo>
                    <a:pt x="13728" y="2536"/>
                  </a:lnTo>
                  <a:lnTo>
                    <a:pt x="13752" y="233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70"/>
            <p:cNvSpPr/>
            <p:nvPr/>
          </p:nvSpPr>
          <p:spPr>
            <a:xfrm>
              <a:off x="2466870" y="4552168"/>
              <a:ext cx="114992" cy="93473"/>
            </a:xfrm>
            <a:custGeom>
              <a:avLst/>
              <a:gdLst/>
              <a:ahLst/>
              <a:cxnLst/>
              <a:rect l="l" t="t" r="r" b="b"/>
              <a:pathLst>
                <a:path w="2549" h="2072" extrusionOk="0">
                  <a:moveTo>
                    <a:pt x="72" y="0"/>
                  </a:moveTo>
                  <a:lnTo>
                    <a:pt x="1" y="191"/>
                  </a:lnTo>
                  <a:cubicBezTo>
                    <a:pt x="846" y="560"/>
                    <a:pt x="2394" y="2048"/>
                    <a:pt x="2418" y="2072"/>
                  </a:cubicBezTo>
                  <a:lnTo>
                    <a:pt x="2549" y="1917"/>
                  </a:lnTo>
                  <a:cubicBezTo>
                    <a:pt x="2489" y="1846"/>
                    <a:pt x="965" y="381"/>
                    <a:pt x="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70"/>
            <p:cNvSpPr/>
            <p:nvPr/>
          </p:nvSpPr>
          <p:spPr>
            <a:xfrm>
              <a:off x="2377186" y="4475341"/>
              <a:ext cx="91353" cy="68797"/>
            </a:xfrm>
            <a:custGeom>
              <a:avLst/>
              <a:gdLst/>
              <a:ahLst/>
              <a:cxnLst/>
              <a:rect l="l" t="t" r="r" b="b"/>
              <a:pathLst>
                <a:path w="2025" h="1525" extrusionOk="0">
                  <a:moveTo>
                    <a:pt x="1858" y="0"/>
                  </a:moveTo>
                  <a:cubicBezTo>
                    <a:pt x="1406" y="679"/>
                    <a:pt x="13" y="1346"/>
                    <a:pt x="1" y="1346"/>
                  </a:cubicBezTo>
                  <a:lnTo>
                    <a:pt x="84" y="1524"/>
                  </a:lnTo>
                  <a:cubicBezTo>
                    <a:pt x="143" y="1513"/>
                    <a:pt x="1537" y="834"/>
                    <a:pt x="2025" y="120"/>
                  </a:cubicBezTo>
                  <a:lnTo>
                    <a:pt x="185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70"/>
            <p:cNvSpPr/>
            <p:nvPr/>
          </p:nvSpPr>
          <p:spPr>
            <a:xfrm>
              <a:off x="2222494" y="4511882"/>
              <a:ext cx="80616" cy="103172"/>
            </a:xfrm>
            <a:custGeom>
              <a:avLst/>
              <a:gdLst/>
              <a:ahLst/>
              <a:cxnLst/>
              <a:rect l="l" t="t" r="r" b="b"/>
              <a:pathLst>
                <a:path w="1787" h="2287" extrusionOk="0">
                  <a:moveTo>
                    <a:pt x="120" y="0"/>
                  </a:moveTo>
                  <a:lnTo>
                    <a:pt x="1" y="167"/>
                  </a:lnTo>
                  <a:cubicBezTo>
                    <a:pt x="905" y="762"/>
                    <a:pt x="1596" y="2274"/>
                    <a:pt x="1596" y="2286"/>
                  </a:cubicBezTo>
                  <a:lnTo>
                    <a:pt x="1787" y="2203"/>
                  </a:lnTo>
                  <a:cubicBezTo>
                    <a:pt x="1775" y="2143"/>
                    <a:pt x="1084" y="619"/>
                    <a:pt x="1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70"/>
            <p:cNvSpPr/>
            <p:nvPr/>
          </p:nvSpPr>
          <p:spPr>
            <a:xfrm>
              <a:off x="1673560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691" y="1"/>
                  </a:moveTo>
                  <a:lnTo>
                    <a:pt x="0" y="7002"/>
                  </a:lnTo>
                  <a:lnTo>
                    <a:pt x="405" y="7156"/>
                  </a:lnTo>
                  <a:lnTo>
                    <a:pt x="3096" y="156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70"/>
            <p:cNvSpPr/>
            <p:nvPr/>
          </p:nvSpPr>
          <p:spPr>
            <a:xfrm>
              <a:off x="1795500" y="5074758"/>
              <a:ext cx="139668" cy="322870"/>
            </a:xfrm>
            <a:custGeom>
              <a:avLst/>
              <a:gdLst/>
              <a:ahLst/>
              <a:cxnLst/>
              <a:rect l="l" t="t" r="r" b="b"/>
              <a:pathLst>
                <a:path w="3096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70"/>
            <p:cNvSpPr/>
            <p:nvPr/>
          </p:nvSpPr>
          <p:spPr>
            <a:xfrm>
              <a:off x="1754132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0" y="1"/>
                  </a:moveTo>
                  <a:lnTo>
                    <a:pt x="0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70"/>
            <p:cNvSpPr/>
            <p:nvPr/>
          </p:nvSpPr>
          <p:spPr>
            <a:xfrm>
              <a:off x="1729951" y="5269195"/>
              <a:ext cx="152074" cy="19398"/>
            </a:xfrm>
            <a:custGeom>
              <a:avLst/>
              <a:gdLst/>
              <a:ahLst/>
              <a:cxnLst/>
              <a:rect l="l" t="t" r="r" b="b"/>
              <a:pathLst>
                <a:path w="3371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70" y="429"/>
                  </a:lnTo>
                  <a:lnTo>
                    <a:pt x="33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70"/>
            <p:cNvSpPr/>
            <p:nvPr/>
          </p:nvSpPr>
          <p:spPr>
            <a:xfrm>
              <a:off x="-380429" y="5371917"/>
              <a:ext cx="95458" cy="84451"/>
            </a:xfrm>
            <a:custGeom>
              <a:avLst/>
              <a:gdLst/>
              <a:ahLst/>
              <a:cxnLst/>
              <a:rect l="l" t="t" r="r" b="b"/>
              <a:pathLst>
                <a:path w="2116" h="1872" extrusionOk="0">
                  <a:moveTo>
                    <a:pt x="636" y="0"/>
                  </a:moveTo>
                  <a:cubicBezTo>
                    <a:pt x="518" y="0"/>
                    <a:pt x="424" y="27"/>
                    <a:pt x="394" y="69"/>
                  </a:cubicBezTo>
                  <a:cubicBezTo>
                    <a:pt x="310" y="200"/>
                    <a:pt x="1" y="760"/>
                    <a:pt x="1" y="796"/>
                  </a:cubicBezTo>
                  <a:cubicBezTo>
                    <a:pt x="1" y="843"/>
                    <a:pt x="72" y="927"/>
                    <a:pt x="322" y="1117"/>
                  </a:cubicBezTo>
                  <a:cubicBezTo>
                    <a:pt x="572" y="1308"/>
                    <a:pt x="1668" y="1796"/>
                    <a:pt x="1811" y="1855"/>
                  </a:cubicBezTo>
                  <a:cubicBezTo>
                    <a:pt x="1841" y="1866"/>
                    <a:pt x="1871" y="1871"/>
                    <a:pt x="1899" y="1871"/>
                  </a:cubicBezTo>
                  <a:cubicBezTo>
                    <a:pt x="2024" y="1871"/>
                    <a:pt x="2116" y="1772"/>
                    <a:pt x="2096" y="1665"/>
                  </a:cubicBezTo>
                  <a:cubicBezTo>
                    <a:pt x="2073" y="1546"/>
                    <a:pt x="1799" y="1236"/>
                    <a:pt x="1620" y="998"/>
                  </a:cubicBezTo>
                  <a:cubicBezTo>
                    <a:pt x="1442" y="748"/>
                    <a:pt x="1382" y="486"/>
                    <a:pt x="1382" y="486"/>
                  </a:cubicBezTo>
                  <a:cubicBezTo>
                    <a:pt x="1253" y="122"/>
                    <a:pt x="887" y="0"/>
                    <a:pt x="6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70"/>
            <p:cNvSpPr/>
            <p:nvPr/>
          </p:nvSpPr>
          <p:spPr>
            <a:xfrm>
              <a:off x="-238053" y="5320127"/>
              <a:ext cx="105834" cy="56887"/>
            </a:xfrm>
            <a:custGeom>
              <a:avLst/>
              <a:gdLst/>
              <a:ahLst/>
              <a:cxnLst/>
              <a:rect l="l" t="t" r="r" b="b"/>
              <a:pathLst>
                <a:path w="2346" h="1261" extrusionOk="0">
                  <a:moveTo>
                    <a:pt x="588" y="1"/>
                  </a:moveTo>
                  <a:cubicBezTo>
                    <a:pt x="286" y="1"/>
                    <a:pt x="24" y="180"/>
                    <a:pt x="24" y="289"/>
                  </a:cubicBezTo>
                  <a:cubicBezTo>
                    <a:pt x="12" y="443"/>
                    <a:pt x="0" y="1075"/>
                    <a:pt x="12" y="1122"/>
                  </a:cubicBezTo>
                  <a:cubicBezTo>
                    <a:pt x="24" y="1158"/>
                    <a:pt x="131" y="1194"/>
                    <a:pt x="441" y="1241"/>
                  </a:cubicBezTo>
                  <a:cubicBezTo>
                    <a:pt x="515" y="1255"/>
                    <a:pt x="636" y="1260"/>
                    <a:pt x="780" y="1260"/>
                  </a:cubicBezTo>
                  <a:cubicBezTo>
                    <a:pt x="1258" y="1260"/>
                    <a:pt x="1989" y="1200"/>
                    <a:pt x="2107" y="1182"/>
                  </a:cubicBezTo>
                  <a:cubicBezTo>
                    <a:pt x="2274" y="1158"/>
                    <a:pt x="2346" y="979"/>
                    <a:pt x="2262" y="884"/>
                  </a:cubicBezTo>
                  <a:cubicBezTo>
                    <a:pt x="2167" y="789"/>
                    <a:pt x="1786" y="658"/>
                    <a:pt x="1512" y="527"/>
                  </a:cubicBezTo>
                  <a:cubicBezTo>
                    <a:pt x="1250" y="384"/>
                    <a:pt x="1072" y="193"/>
                    <a:pt x="1072" y="193"/>
                  </a:cubicBezTo>
                  <a:cubicBezTo>
                    <a:pt x="922" y="52"/>
                    <a:pt x="750" y="1"/>
                    <a:pt x="5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70"/>
            <p:cNvSpPr/>
            <p:nvPr/>
          </p:nvSpPr>
          <p:spPr>
            <a:xfrm>
              <a:off x="-238053" y="4892546"/>
              <a:ext cx="75744" cy="438493"/>
            </a:xfrm>
            <a:custGeom>
              <a:avLst/>
              <a:gdLst/>
              <a:ahLst/>
              <a:cxnLst/>
              <a:rect l="l" t="t" r="r" b="b"/>
              <a:pathLst>
                <a:path w="1679" h="9720" extrusionOk="0">
                  <a:moveTo>
                    <a:pt x="794" y="0"/>
                  </a:moveTo>
                  <a:cubicBezTo>
                    <a:pt x="467" y="0"/>
                    <a:pt x="116" y="209"/>
                    <a:pt x="107" y="218"/>
                  </a:cubicBezTo>
                  <a:lnTo>
                    <a:pt x="0" y="4159"/>
                  </a:lnTo>
                  <a:cubicBezTo>
                    <a:pt x="0" y="4159"/>
                    <a:pt x="107" y="6993"/>
                    <a:pt x="107" y="7314"/>
                  </a:cubicBezTo>
                  <a:cubicBezTo>
                    <a:pt x="107" y="7635"/>
                    <a:pt x="0" y="9719"/>
                    <a:pt x="0" y="9719"/>
                  </a:cubicBezTo>
                  <a:lnTo>
                    <a:pt x="1119" y="9719"/>
                  </a:lnTo>
                  <a:cubicBezTo>
                    <a:pt x="1119" y="9719"/>
                    <a:pt x="1679" y="5457"/>
                    <a:pt x="1667" y="4540"/>
                  </a:cubicBezTo>
                  <a:cubicBezTo>
                    <a:pt x="1631" y="3611"/>
                    <a:pt x="1119" y="99"/>
                    <a:pt x="1119" y="99"/>
                  </a:cubicBezTo>
                  <a:cubicBezTo>
                    <a:pt x="1025" y="27"/>
                    <a:pt x="911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70"/>
            <p:cNvSpPr/>
            <p:nvPr/>
          </p:nvSpPr>
          <p:spPr>
            <a:xfrm>
              <a:off x="-369647" y="4893764"/>
              <a:ext cx="167593" cy="501696"/>
            </a:xfrm>
            <a:custGeom>
              <a:avLst/>
              <a:gdLst/>
              <a:ahLst/>
              <a:cxnLst/>
              <a:rect l="l" t="t" r="r" b="b"/>
              <a:pathLst>
                <a:path w="3715" h="11121" extrusionOk="0">
                  <a:moveTo>
                    <a:pt x="3715" y="0"/>
                  </a:moveTo>
                  <a:lnTo>
                    <a:pt x="1453" y="191"/>
                  </a:lnTo>
                  <a:cubicBezTo>
                    <a:pt x="1453" y="191"/>
                    <a:pt x="1119" y="1108"/>
                    <a:pt x="1214" y="2965"/>
                  </a:cubicBezTo>
                  <a:cubicBezTo>
                    <a:pt x="1322" y="4822"/>
                    <a:pt x="1417" y="5251"/>
                    <a:pt x="1417" y="5251"/>
                  </a:cubicBezTo>
                  <a:cubicBezTo>
                    <a:pt x="1417" y="5251"/>
                    <a:pt x="167" y="10097"/>
                    <a:pt x="0" y="10668"/>
                  </a:cubicBezTo>
                  <a:cubicBezTo>
                    <a:pt x="0" y="10668"/>
                    <a:pt x="583" y="11085"/>
                    <a:pt x="1203" y="11121"/>
                  </a:cubicBezTo>
                  <a:cubicBezTo>
                    <a:pt x="1203" y="11121"/>
                    <a:pt x="2524" y="7859"/>
                    <a:pt x="2989" y="6716"/>
                  </a:cubicBezTo>
                  <a:cubicBezTo>
                    <a:pt x="3465" y="5549"/>
                    <a:pt x="3596" y="4751"/>
                    <a:pt x="3596" y="3739"/>
                  </a:cubicBezTo>
                  <a:cubicBezTo>
                    <a:pt x="3596" y="2727"/>
                    <a:pt x="3715" y="0"/>
                    <a:pt x="3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70"/>
            <p:cNvSpPr/>
            <p:nvPr/>
          </p:nvSpPr>
          <p:spPr>
            <a:xfrm>
              <a:off x="-231647" y="5006547"/>
              <a:ext cx="29052" cy="178916"/>
            </a:xfrm>
            <a:custGeom>
              <a:avLst/>
              <a:gdLst/>
              <a:ahLst/>
              <a:cxnLst/>
              <a:rect l="l" t="t" r="r" b="b"/>
              <a:pathLst>
                <a:path w="644" h="3966" extrusionOk="0">
                  <a:moveTo>
                    <a:pt x="537" y="1"/>
                  </a:moveTo>
                  <a:cubicBezTo>
                    <a:pt x="525" y="1501"/>
                    <a:pt x="346" y="2787"/>
                    <a:pt x="1" y="3930"/>
                  </a:cubicBezTo>
                  <a:lnTo>
                    <a:pt x="108" y="3966"/>
                  </a:lnTo>
                  <a:cubicBezTo>
                    <a:pt x="453" y="2811"/>
                    <a:pt x="632" y="1525"/>
                    <a:pt x="6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70"/>
            <p:cNvSpPr/>
            <p:nvPr/>
          </p:nvSpPr>
          <p:spPr>
            <a:xfrm>
              <a:off x="-327241" y="4742275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691" y="1"/>
                  </a:moveTo>
                  <a:cubicBezTo>
                    <a:pt x="691" y="1"/>
                    <a:pt x="334" y="620"/>
                    <a:pt x="215" y="918"/>
                  </a:cubicBezTo>
                  <a:cubicBezTo>
                    <a:pt x="96" y="1215"/>
                    <a:pt x="1" y="1620"/>
                    <a:pt x="834" y="2084"/>
                  </a:cubicBezTo>
                  <a:cubicBezTo>
                    <a:pt x="1668" y="2525"/>
                    <a:pt x="3954" y="2930"/>
                    <a:pt x="3954" y="2930"/>
                  </a:cubicBezTo>
                  <a:cubicBezTo>
                    <a:pt x="4442" y="2751"/>
                    <a:pt x="4061" y="2418"/>
                    <a:pt x="4061" y="2418"/>
                  </a:cubicBezTo>
                  <a:cubicBezTo>
                    <a:pt x="4061" y="2418"/>
                    <a:pt x="2430" y="1680"/>
                    <a:pt x="2037" y="1453"/>
                  </a:cubicBezTo>
                  <a:cubicBezTo>
                    <a:pt x="1632" y="1227"/>
                    <a:pt x="1370" y="1072"/>
                    <a:pt x="1370" y="1072"/>
                  </a:cubicBezTo>
                  <a:lnTo>
                    <a:pt x="1501" y="751"/>
                  </a:lnTo>
                  <a:lnTo>
                    <a:pt x="1513" y="572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70"/>
            <p:cNvSpPr/>
            <p:nvPr/>
          </p:nvSpPr>
          <p:spPr>
            <a:xfrm>
              <a:off x="-159647" y="4851944"/>
              <a:ext cx="58601" cy="44616"/>
            </a:xfrm>
            <a:custGeom>
              <a:avLst/>
              <a:gdLst/>
              <a:ahLst/>
              <a:cxnLst/>
              <a:rect l="l" t="t" r="r" b="b"/>
              <a:pathLst>
                <a:path w="1299" h="989" extrusionOk="0">
                  <a:moveTo>
                    <a:pt x="256" y="0"/>
                  </a:moveTo>
                  <a:cubicBezTo>
                    <a:pt x="122" y="0"/>
                    <a:pt x="0" y="11"/>
                    <a:pt x="0" y="11"/>
                  </a:cubicBezTo>
                  <a:lnTo>
                    <a:pt x="179" y="463"/>
                  </a:lnTo>
                  <a:cubicBezTo>
                    <a:pt x="369" y="677"/>
                    <a:pt x="608" y="785"/>
                    <a:pt x="608" y="785"/>
                  </a:cubicBezTo>
                  <a:cubicBezTo>
                    <a:pt x="630" y="917"/>
                    <a:pt x="703" y="988"/>
                    <a:pt x="761" y="988"/>
                  </a:cubicBezTo>
                  <a:cubicBezTo>
                    <a:pt x="766" y="988"/>
                    <a:pt x="770" y="988"/>
                    <a:pt x="774" y="987"/>
                  </a:cubicBezTo>
                  <a:cubicBezTo>
                    <a:pt x="822" y="987"/>
                    <a:pt x="822" y="749"/>
                    <a:pt x="822" y="749"/>
                  </a:cubicBezTo>
                  <a:cubicBezTo>
                    <a:pt x="860" y="835"/>
                    <a:pt x="982" y="921"/>
                    <a:pt x="1036" y="921"/>
                  </a:cubicBezTo>
                  <a:cubicBezTo>
                    <a:pt x="1049" y="921"/>
                    <a:pt x="1058" y="915"/>
                    <a:pt x="1060" y="904"/>
                  </a:cubicBezTo>
                  <a:cubicBezTo>
                    <a:pt x="1084" y="844"/>
                    <a:pt x="1060" y="725"/>
                    <a:pt x="1060" y="725"/>
                  </a:cubicBezTo>
                  <a:lnTo>
                    <a:pt x="1060" y="725"/>
                  </a:lnTo>
                  <a:cubicBezTo>
                    <a:pt x="1060" y="725"/>
                    <a:pt x="1131" y="808"/>
                    <a:pt x="1179" y="808"/>
                  </a:cubicBezTo>
                  <a:cubicBezTo>
                    <a:pt x="1239" y="808"/>
                    <a:pt x="1298" y="761"/>
                    <a:pt x="1262" y="642"/>
                  </a:cubicBezTo>
                  <a:cubicBezTo>
                    <a:pt x="1239" y="523"/>
                    <a:pt x="1179" y="344"/>
                    <a:pt x="1108" y="261"/>
                  </a:cubicBezTo>
                  <a:cubicBezTo>
                    <a:pt x="1024" y="165"/>
                    <a:pt x="989" y="70"/>
                    <a:pt x="834" y="34"/>
                  </a:cubicBezTo>
                  <a:cubicBezTo>
                    <a:pt x="691" y="11"/>
                    <a:pt x="631" y="23"/>
                    <a:pt x="453" y="11"/>
                  </a:cubicBezTo>
                  <a:cubicBezTo>
                    <a:pt x="393" y="3"/>
                    <a:pt x="323" y="0"/>
                    <a:pt x="256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70"/>
            <p:cNvSpPr/>
            <p:nvPr/>
          </p:nvSpPr>
          <p:spPr>
            <a:xfrm>
              <a:off x="-430911" y="4524740"/>
              <a:ext cx="260028" cy="292870"/>
            </a:xfrm>
            <a:custGeom>
              <a:avLst/>
              <a:gdLst/>
              <a:ahLst/>
              <a:cxnLst/>
              <a:rect l="l" t="t" r="r" b="b"/>
              <a:pathLst>
                <a:path w="5764" h="6492" extrusionOk="0">
                  <a:moveTo>
                    <a:pt x="3724" y="0"/>
                  </a:moveTo>
                  <a:cubicBezTo>
                    <a:pt x="3613" y="0"/>
                    <a:pt x="3487" y="18"/>
                    <a:pt x="3346" y="60"/>
                  </a:cubicBezTo>
                  <a:cubicBezTo>
                    <a:pt x="2489" y="310"/>
                    <a:pt x="2751" y="1108"/>
                    <a:pt x="2203" y="1453"/>
                  </a:cubicBezTo>
                  <a:cubicBezTo>
                    <a:pt x="1656" y="1799"/>
                    <a:pt x="822" y="1977"/>
                    <a:pt x="608" y="2930"/>
                  </a:cubicBezTo>
                  <a:cubicBezTo>
                    <a:pt x="406" y="3882"/>
                    <a:pt x="1060" y="3954"/>
                    <a:pt x="608" y="4513"/>
                  </a:cubicBezTo>
                  <a:cubicBezTo>
                    <a:pt x="167" y="5097"/>
                    <a:pt x="1" y="5502"/>
                    <a:pt x="489" y="6097"/>
                  </a:cubicBezTo>
                  <a:cubicBezTo>
                    <a:pt x="731" y="6385"/>
                    <a:pt x="1053" y="6492"/>
                    <a:pt x="1382" y="6492"/>
                  </a:cubicBezTo>
                  <a:cubicBezTo>
                    <a:pt x="1734" y="6492"/>
                    <a:pt x="2093" y="6370"/>
                    <a:pt x="2370" y="6216"/>
                  </a:cubicBezTo>
                  <a:cubicBezTo>
                    <a:pt x="2906" y="5930"/>
                    <a:pt x="5228" y="4835"/>
                    <a:pt x="5228" y="4835"/>
                  </a:cubicBezTo>
                  <a:cubicBezTo>
                    <a:pt x="5228" y="4835"/>
                    <a:pt x="5763" y="4263"/>
                    <a:pt x="5228" y="3656"/>
                  </a:cubicBezTo>
                  <a:cubicBezTo>
                    <a:pt x="4692" y="3049"/>
                    <a:pt x="4835" y="2108"/>
                    <a:pt x="4835" y="2108"/>
                  </a:cubicBezTo>
                  <a:cubicBezTo>
                    <a:pt x="4835" y="2108"/>
                    <a:pt x="5037" y="2084"/>
                    <a:pt x="5109" y="1525"/>
                  </a:cubicBezTo>
                  <a:cubicBezTo>
                    <a:pt x="5151" y="1065"/>
                    <a:pt x="5021" y="452"/>
                    <a:pt x="4650" y="452"/>
                  </a:cubicBezTo>
                  <a:cubicBezTo>
                    <a:pt x="4607" y="452"/>
                    <a:pt x="4562" y="460"/>
                    <a:pt x="4513" y="477"/>
                  </a:cubicBezTo>
                  <a:cubicBezTo>
                    <a:pt x="4513" y="477"/>
                    <a:pt x="4304" y="0"/>
                    <a:pt x="37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70"/>
            <p:cNvSpPr/>
            <p:nvPr/>
          </p:nvSpPr>
          <p:spPr>
            <a:xfrm>
              <a:off x="1619831" y="2504082"/>
              <a:ext cx="366359" cy="207653"/>
            </a:xfrm>
            <a:custGeom>
              <a:avLst/>
              <a:gdLst/>
              <a:ahLst/>
              <a:cxnLst/>
              <a:rect l="l" t="t" r="r" b="b"/>
              <a:pathLst>
                <a:path w="8121" h="4603" extrusionOk="0">
                  <a:moveTo>
                    <a:pt x="1584" y="1"/>
                  </a:moveTo>
                  <a:lnTo>
                    <a:pt x="1287" y="227"/>
                  </a:lnTo>
                  <a:cubicBezTo>
                    <a:pt x="1287" y="227"/>
                    <a:pt x="1" y="286"/>
                    <a:pt x="739" y="1215"/>
                  </a:cubicBezTo>
                  <a:cubicBezTo>
                    <a:pt x="1489" y="2144"/>
                    <a:pt x="4763" y="3572"/>
                    <a:pt x="5573" y="3739"/>
                  </a:cubicBezTo>
                  <a:cubicBezTo>
                    <a:pt x="6394" y="3906"/>
                    <a:pt x="6847" y="4073"/>
                    <a:pt x="6942" y="4073"/>
                  </a:cubicBezTo>
                  <a:cubicBezTo>
                    <a:pt x="6978" y="4192"/>
                    <a:pt x="6990" y="4334"/>
                    <a:pt x="7049" y="4382"/>
                  </a:cubicBezTo>
                  <a:cubicBezTo>
                    <a:pt x="7053" y="4383"/>
                    <a:pt x="7056" y="4384"/>
                    <a:pt x="7059" y="4384"/>
                  </a:cubicBezTo>
                  <a:cubicBezTo>
                    <a:pt x="7110" y="4384"/>
                    <a:pt x="7123" y="4201"/>
                    <a:pt x="7168" y="4156"/>
                  </a:cubicBezTo>
                  <a:cubicBezTo>
                    <a:pt x="7178" y="4144"/>
                    <a:pt x="7193" y="4138"/>
                    <a:pt x="7211" y="4138"/>
                  </a:cubicBezTo>
                  <a:cubicBezTo>
                    <a:pt x="7283" y="4138"/>
                    <a:pt x="7412" y="4223"/>
                    <a:pt x="7526" y="4346"/>
                  </a:cubicBezTo>
                  <a:cubicBezTo>
                    <a:pt x="7651" y="4481"/>
                    <a:pt x="7791" y="4603"/>
                    <a:pt x="7847" y="4603"/>
                  </a:cubicBezTo>
                  <a:cubicBezTo>
                    <a:pt x="7865" y="4603"/>
                    <a:pt x="7874" y="4590"/>
                    <a:pt x="7871" y="4561"/>
                  </a:cubicBezTo>
                  <a:cubicBezTo>
                    <a:pt x="7859" y="4442"/>
                    <a:pt x="7562" y="4049"/>
                    <a:pt x="7561" y="4049"/>
                  </a:cubicBezTo>
                  <a:lnTo>
                    <a:pt x="7561" y="4049"/>
                  </a:lnTo>
                  <a:cubicBezTo>
                    <a:pt x="7561" y="4049"/>
                    <a:pt x="7692" y="4215"/>
                    <a:pt x="7752" y="4275"/>
                  </a:cubicBezTo>
                  <a:cubicBezTo>
                    <a:pt x="7798" y="4321"/>
                    <a:pt x="7896" y="4470"/>
                    <a:pt x="7953" y="4470"/>
                  </a:cubicBezTo>
                  <a:cubicBezTo>
                    <a:pt x="7969" y="4470"/>
                    <a:pt x="7982" y="4458"/>
                    <a:pt x="7990" y="4430"/>
                  </a:cubicBezTo>
                  <a:cubicBezTo>
                    <a:pt x="8002" y="4356"/>
                    <a:pt x="7935" y="4225"/>
                    <a:pt x="7867" y="4115"/>
                  </a:cubicBezTo>
                  <a:lnTo>
                    <a:pt x="7867" y="4115"/>
                  </a:lnTo>
                  <a:cubicBezTo>
                    <a:pt x="7941" y="4217"/>
                    <a:pt x="8025" y="4323"/>
                    <a:pt x="8059" y="4323"/>
                  </a:cubicBezTo>
                  <a:cubicBezTo>
                    <a:pt x="8060" y="4323"/>
                    <a:pt x="8060" y="4323"/>
                    <a:pt x="8061" y="4323"/>
                  </a:cubicBezTo>
                  <a:cubicBezTo>
                    <a:pt x="8121" y="4299"/>
                    <a:pt x="8097" y="4132"/>
                    <a:pt x="7835" y="3799"/>
                  </a:cubicBezTo>
                  <a:cubicBezTo>
                    <a:pt x="7585" y="3477"/>
                    <a:pt x="6859" y="3358"/>
                    <a:pt x="6704" y="3322"/>
                  </a:cubicBezTo>
                  <a:cubicBezTo>
                    <a:pt x="6561" y="3299"/>
                    <a:pt x="5978" y="2965"/>
                    <a:pt x="4299" y="2120"/>
                  </a:cubicBezTo>
                  <a:cubicBezTo>
                    <a:pt x="2620" y="1275"/>
                    <a:pt x="1584" y="1"/>
                    <a:pt x="1584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70"/>
            <p:cNvSpPr/>
            <p:nvPr/>
          </p:nvSpPr>
          <p:spPr>
            <a:xfrm>
              <a:off x="1236326" y="2567466"/>
              <a:ext cx="37669" cy="32797"/>
            </a:xfrm>
            <a:custGeom>
              <a:avLst/>
              <a:gdLst/>
              <a:ahLst/>
              <a:cxnLst/>
              <a:rect l="l" t="t" r="r" b="b"/>
              <a:pathLst>
                <a:path w="835" h="727" extrusionOk="0">
                  <a:moveTo>
                    <a:pt x="1" y="1"/>
                  </a:moveTo>
                  <a:cubicBezTo>
                    <a:pt x="1" y="1"/>
                    <a:pt x="108" y="322"/>
                    <a:pt x="203" y="417"/>
                  </a:cubicBezTo>
                  <a:cubicBezTo>
                    <a:pt x="225" y="430"/>
                    <a:pt x="245" y="435"/>
                    <a:pt x="265" y="435"/>
                  </a:cubicBezTo>
                  <a:cubicBezTo>
                    <a:pt x="298" y="435"/>
                    <a:pt x="328" y="420"/>
                    <a:pt x="358" y="405"/>
                  </a:cubicBezTo>
                  <a:cubicBezTo>
                    <a:pt x="429" y="584"/>
                    <a:pt x="548" y="727"/>
                    <a:pt x="548" y="727"/>
                  </a:cubicBezTo>
                  <a:cubicBezTo>
                    <a:pt x="548" y="727"/>
                    <a:pt x="834" y="620"/>
                    <a:pt x="667" y="524"/>
                  </a:cubicBezTo>
                  <a:cubicBezTo>
                    <a:pt x="501" y="417"/>
                    <a:pt x="417" y="310"/>
                    <a:pt x="417" y="310"/>
                  </a:cubicBezTo>
                  <a:cubicBezTo>
                    <a:pt x="417" y="310"/>
                    <a:pt x="358" y="191"/>
                    <a:pt x="251" y="108"/>
                  </a:cubicBezTo>
                  <a:cubicBezTo>
                    <a:pt x="144" y="1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70"/>
            <p:cNvSpPr/>
            <p:nvPr/>
          </p:nvSpPr>
          <p:spPr>
            <a:xfrm>
              <a:off x="-149451" y="2973528"/>
              <a:ext cx="2344587" cy="2344587"/>
            </a:xfrm>
            <a:custGeom>
              <a:avLst/>
              <a:gdLst/>
              <a:ahLst/>
              <a:cxnLst/>
              <a:rect l="l" t="t" r="r" b="b"/>
              <a:pathLst>
                <a:path w="51972" h="51972" extrusionOk="0">
                  <a:moveTo>
                    <a:pt x="25980" y="1"/>
                  </a:moveTo>
                  <a:cubicBezTo>
                    <a:pt x="11633" y="1"/>
                    <a:pt x="1" y="11633"/>
                    <a:pt x="1" y="25980"/>
                  </a:cubicBezTo>
                  <a:cubicBezTo>
                    <a:pt x="1" y="40339"/>
                    <a:pt x="11633" y="51971"/>
                    <a:pt x="25980" y="51971"/>
                  </a:cubicBezTo>
                  <a:cubicBezTo>
                    <a:pt x="40339" y="51971"/>
                    <a:pt x="51971" y="40339"/>
                    <a:pt x="51971" y="25980"/>
                  </a:cubicBezTo>
                  <a:cubicBezTo>
                    <a:pt x="51971" y="11633"/>
                    <a:pt x="40339" y="1"/>
                    <a:pt x="2598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70"/>
            <p:cNvSpPr/>
            <p:nvPr/>
          </p:nvSpPr>
          <p:spPr>
            <a:xfrm>
              <a:off x="1231499" y="2586143"/>
              <a:ext cx="236931" cy="80977"/>
            </a:xfrm>
            <a:custGeom>
              <a:avLst/>
              <a:gdLst/>
              <a:ahLst/>
              <a:cxnLst/>
              <a:rect l="l" t="t" r="r" b="b"/>
              <a:pathLst>
                <a:path w="5252" h="1795" extrusionOk="0">
                  <a:moveTo>
                    <a:pt x="466" y="1"/>
                  </a:moveTo>
                  <a:cubicBezTo>
                    <a:pt x="284" y="1"/>
                    <a:pt x="267" y="98"/>
                    <a:pt x="155" y="182"/>
                  </a:cubicBezTo>
                  <a:cubicBezTo>
                    <a:pt x="1" y="289"/>
                    <a:pt x="477" y="599"/>
                    <a:pt x="477" y="599"/>
                  </a:cubicBezTo>
                  <a:cubicBezTo>
                    <a:pt x="477" y="599"/>
                    <a:pt x="2322" y="1527"/>
                    <a:pt x="3275" y="1753"/>
                  </a:cubicBezTo>
                  <a:cubicBezTo>
                    <a:pt x="3396" y="1782"/>
                    <a:pt x="3515" y="1795"/>
                    <a:pt x="3629" y="1795"/>
                  </a:cubicBezTo>
                  <a:cubicBezTo>
                    <a:pt x="4409" y="1795"/>
                    <a:pt x="4989" y="1206"/>
                    <a:pt x="4989" y="1206"/>
                  </a:cubicBezTo>
                  <a:cubicBezTo>
                    <a:pt x="4989" y="1206"/>
                    <a:pt x="5251" y="194"/>
                    <a:pt x="4168" y="170"/>
                  </a:cubicBezTo>
                  <a:cubicBezTo>
                    <a:pt x="4168" y="170"/>
                    <a:pt x="3549" y="730"/>
                    <a:pt x="3334" y="730"/>
                  </a:cubicBezTo>
                  <a:cubicBezTo>
                    <a:pt x="3132" y="730"/>
                    <a:pt x="1060" y="99"/>
                    <a:pt x="667" y="27"/>
                  </a:cubicBezTo>
                  <a:cubicBezTo>
                    <a:pt x="583" y="9"/>
                    <a:pt x="518" y="1"/>
                    <a:pt x="46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70"/>
            <p:cNvSpPr/>
            <p:nvPr/>
          </p:nvSpPr>
          <p:spPr>
            <a:xfrm>
              <a:off x="1075183" y="2615286"/>
              <a:ext cx="159067" cy="137548"/>
            </a:xfrm>
            <a:custGeom>
              <a:avLst/>
              <a:gdLst/>
              <a:ahLst/>
              <a:cxnLst/>
              <a:rect l="l" t="t" r="r" b="b"/>
              <a:pathLst>
                <a:path w="3526" h="3049" extrusionOk="0">
                  <a:moveTo>
                    <a:pt x="2680" y="0"/>
                  </a:moveTo>
                  <a:cubicBezTo>
                    <a:pt x="2246" y="107"/>
                    <a:pt x="1734" y="138"/>
                    <a:pt x="1290" y="138"/>
                  </a:cubicBezTo>
                  <a:cubicBezTo>
                    <a:pt x="698" y="138"/>
                    <a:pt x="227" y="84"/>
                    <a:pt x="227" y="84"/>
                  </a:cubicBezTo>
                  <a:lnTo>
                    <a:pt x="227" y="84"/>
                  </a:lnTo>
                  <a:cubicBezTo>
                    <a:pt x="1" y="1548"/>
                    <a:pt x="1084" y="3048"/>
                    <a:pt x="1084" y="3048"/>
                  </a:cubicBezTo>
                  <a:cubicBezTo>
                    <a:pt x="2573" y="2989"/>
                    <a:pt x="3418" y="1917"/>
                    <a:pt x="3418" y="1917"/>
                  </a:cubicBezTo>
                  <a:lnTo>
                    <a:pt x="3525" y="1429"/>
                  </a:lnTo>
                  <a:cubicBezTo>
                    <a:pt x="3299" y="1036"/>
                    <a:pt x="2680" y="0"/>
                    <a:pt x="26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70"/>
            <p:cNvSpPr/>
            <p:nvPr/>
          </p:nvSpPr>
          <p:spPr>
            <a:xfrm>
              <a:off x="1101529" y="2537375"/>
              <a:ext cx="157398" cy="160646"/>
            </a:xfrm>
            <a:custGeom>
              <a:avLst/>
              <a:gdLst/>
              <a:ahLst/>
              <a:cxnLst/>
              <a:rect l="l" t="t" r="r" b="b"/>
              <a:pathLst>
                <a:path w="3489" h="3561" extrusionOk="0">
                  <a:moveTo>
                    <a:pt x="1722" y="1"/>
                  </a:moveTo>
                  <a:cubicBezTo>
                    <a:pt x="1529" y="1"/>
                    <a:pt x="1333" y="28"/>
                    <a:pt x="1143" y="84"/>
                  </a:cubicBezTo>
                  <a:cubicBezTo>
                    <a:pt x="0" y="429"/>
                    <a:pt x="119" y="1965"/>
                    <a:pt x="119" y="1977"/>
                  </a:cubicBezTo>
                  <a:lnTo>
                    <a:pt x="322" y="1965"/>
                  </a:lnTo>
                  <a:cubicBezTo>
                    <a:pt x="310" y="1942"/>
                    <a:pt x="215" y="596"/>
                    <a:pt x="1191" y="298"/>
                  </a:cubicBezTo>
                  <a:cubicBezTo>
                    <a:pt x="1344" y="246"/>
                    <a:pt x="1523" y="217"/>
                    <a:pt x="1709" y="217"/>
                  </a:cubicBezTo>
                  <a:cubicBezTo>
                    <a:pt x="2073" y="217"/>
                    <a:pt x="2463" y="328"/>
                    <a:pt x="2739" y="596"/>
                  </a:cubicBezTo>
                  <a:cubicBezTo>
                    <a:pt x="3096" y="953"/>
                    <a:pt x="3179" y="1489"/>
                    <a:pt x="3001" y="2168"/>
                  </a:cubicBezTo>
                  <a:cubicBezTo>
                    <a:pt x="2834" y="2763"/>
                    <a:pt x="2584" y="3132"/>
                    <a:pt x="2239" y="3287"/>
                  </a:cubicBezTo>
                  <a:cubicBezTo>
                    <a:pt x="2128" y="3336"/>
                    <a:pt x="2017" y="3353"/>
                    <a:pt x="1917" y="3353"/>
                  </a:cubicBezTo>
                  <a:cubicBezTo>
                    <a:pt x="1674" y="3353"/>
                    <a:pt x="1489" y="3251"/>
                    <a:pt x="1489" y="3251"/>
                  </a:cubicBezTo>
                  <a:lnTo>
                    <a:pt x="1381" y="3454"/>
                  </a:lnTo>
                  <a:cubicBezTo>
                    <a:pt x="1393" y="3454"/>
                    <a:pt x="1620" y="3561"/>
                    <a:pt x="1917" y="3561"/>
                  </a:cubicBezTo>
                  <a:cubicBezTo>
                    <a:pt x="2036" y="3561"/>
                    <a:pt x="2179" y="3537"/>
                    <a:pt x="2358" y="3489"/>
                  </a:cubicBezTo>
                  <a:cubicBezTo>
                    <a:pt x="2763" y="3311"/>
                    <a:pt x="3060" y="2894"/>
                    <a:pt x="3239" y="2227"/>
                  </a:cubicBezTo>
                  <a:cubicBezTo>
                    <a:pt x="3489" y="1263"/>
                    <a:pt x="3215" y="727"/>
                    <a:pt x="2917" y="441"/>
                  </a:cubicBezTo>
                  <a:cubicBezTo>
                    <a:pt x="2624" y="156"/>
                    <a:pt x="2182" y="1"/>
                    <a:pt x="17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70"/>
            <p:cNvSpPr/>
            <p:nvPr/>
          </p:nvSpPr>
          <p:spPr>
            <a:xfrm>
              <a:off x="1223243" y="2578428"/>
              <a:ext cx="37849" cy="13398"/>
            </a:xfrm>
            <a:custGeom>
              <a:avLst/>
              <a:gdLst/>
              <a:ahLst/>
              <a:cxnLst/>
              <a:rect l="l" t="t" r="r" b="b"/>
              <a:pathLst>
                <a:path w="839" h="297" extrusionOk="0">
                  <a:moveTo>
                    <a:pt x="220" y="0"/>
                  </a:moveTo>
                  <a:cubicBezTo>
                    <a:pt x="163" y="0"/>
                    <a:pt x="99" y="16"/>
                    <a:pt x="65" y="79"/>
                  </a:cubicBezTo>
                  <a:cubicBezTo>
                    <a:pt x="0" y="207"/>
                    <a:pt x="243" y="297"/>
                    <a:pt x="474" y="297"/>
                  </a:cubicBezTo>
                  <a:cubicBezTo>
                    <a:pt x="500" y="297"/>
                    <a:pt x="527" y="296"/>
                    <a:pt x="553" y="293"/>
                  </a:cubicBezTo>
                  <a:cubicBezTo>
                    <a:pt x="838" y="258"/>
                    <a:pt x="600" y="67"/>
                    <a:pt x="338" y="19"/>
                  </a:cubicBezTo>
                  <a:cubicBezTo>
                    <a:pt x="338" y="19"/>
                    <a:pt x="283" y="0"/>
                    <a:pt x="220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70"/>
            <p:cNvSpPr/>
            <p:nvPr/>
          </p:nvSpPr>
          <p:spPr>
            <a:xfrm>
              <a:off x="1219003" y="2587586"/>
              <a:ext cx="45293" cy="13353"/>
            </a:xfrm>
            <a:custGeom>
              <a:avLst/>
              <a:gdLst/>
              <a:ahLst/>
              <a:cxnLst/>
              <a:rect l="l" t="t" r="r" b="b"/>
              <a:pathLst>
                <a:path w="1004" h="296" extrusionOk="0">
                  <a:moveTo>
                    <a:pt x="304" y="1"/>
                  </a:moveTo>
                  <a:cubicBezTo>
                    <a:pt x="245" y="1"/>
                    <a:pt x="174" y="12"/>
                    <a:pt x="111" y="55"/>
                  </a:cubicBezTo>
                  <a:cubicBezTo>
                    <a:pt x="0" y="154"/>
                    <a:pt x="343" y="295"/>
                    <a:pt x="631" y="295"/>
                  </a:cubicBezTo>
                  <a:cubicBezTo>
                    <a:pt x="652" y="295"/>
                    <a:pt x="674" y="294"/>
                    <a:pt x="694" y="293"/>
                  </a:cubicBezTo>
                  <a:cubicBezTo>
                    <a:pt x="1004" y="269"/>
                    <a:pt x="742" y="55"/>
                    <a:pt x="432" y="19"/>
                  </a:cubicBezTo>
                  <a:cubicBezTo>
                    <a:pt x="432" y="19"/>
                    <a:pt x="377" y="1"/>
                    <a:pt x="3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70"/>
            <p:cNvSpPr/>
            <p:nvPr/>
          </p:nvSpPr>
          <p:spPr>
            <a:xfrm>
              <a:off x="1465951" y="3254673"/>
              <a:ext cx="107187" cy="95007"/>
            </a:xfrm>
            <a:custGeom>
              <a:avLst/>
              <a:gdLst/>
              <a:ahLst/>
              <a:cxnLst/>
              <a:rect l="l" t="t" r="r" b="b"/>
              <a:pathLst>
                <a:path w="2376" h="2106" extrusionOk="0">
                  <a:moveTo>
                    <a:pt x="1635" y="1"/>
                  </a:moveTo>
                  <a:cubicBezTo>
                    <a:pt x="1365" y="1"/>
                    <a:pt x="972" y="134"/>
                    <a:pt x="828" y="543"/>
                  </a:cubicBezTo>
                  <a:cubicBezTo>
                    <a:pt x="828" y="543"/>
                    <a:pt x="757" y="829"/>
                    <a:pt x="566" y="1103"/>
                  </a:cubicBezTo>
                  <a:cubicBezTo>
                    <a:pt x="376" y="1377"/>
                    <a:pt x="54" y="1722"/>
                    <a:pt x="30" y="1865"/>
                  </a:cubicBezTo>
                  <a:cubicBezTo>
                    <a:pt x="1" y="1994"/>
                    <a:pt x="111" y="2106"/>
                    <a:pt x="252" y="2106"/>
                  </a:cubicBezTo>
                  <a:cubicBezTo>
                    <a:pt x="280" y="2106"/>
                    <a:pt x="310" y="2101"/>
                    <a:pt x="340" y="2091"/>
                  </a:cubicBezTo>
                  <a:cubicBezTo>
                    <a:pt x="507" y="2032"/>
                    <a:pt x="1721" y="1484"/>
                    <a:pt x="2007" y="1258"/>
                  </a:cubicBezTo>
                  <a:cubicBezTo>
                    <a:pt x="2293" y="1031"/>
                    <a:pt x="2376" y="960"/>
                    <a:pt x="2364" y="900"/>
                  </a:cubicBezTo>
                  <a:cubicBezTo>
                    <a:pt x="2364" y="853"/>
                    <a:pt x="2007" y="234"/>
                    <a:pt x="1900" y="79"/>
                  </a:cubicBezTo>
                  <a:cubicBezTo>
                    <a:pt x="1869" y="32"/>
                    <a:pt x="1766" y="1"/>
                    <a:pt x="16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70"/>
            <p:cNvSpPr/>
            <p:nvPr/>
          </p:nvSpPr>
          <p:spPr>
            <a:xfrm>
              <a:off x="1220221" y="2594714"/>
              <a:ext cx="40331" cy="14391"/>
            </a:xfrm>
            <a:custGeom>
              <a:avLst/>
              <a:gdLst/>
              <a:ahLst/>
              <a:cxnLst/>
              <a:rect l="l" t="t" r="r" b="b"/>
              <a:pathLst>
                <a:path w="894" h="319" extrusionOk="0">
                  <a:moveTo>
                    <a:pt x="274" y="1"/>
                  </a:moveTo>
                  <a:cubicBezTo>
                    <a:pt x="221" y="1"/>
                    <a:pt x="155" y="16"/>
                    <a:pt x="108" y="75"/>
                  </a:cubicBezTo>
                  <a:cubicBezTo>
                    <a:pt x="0" y="182"/>
                    <a:pt x="289" y="319"/>
                    <a:pt x="539" y="319"/>
                  </a:cubicBezTo>
                  <a:cubicBezTo>
                    <a:pt x="566" y="319"/>
                    <a:pt x="594" y="317"/>
                    <a:pt x="620" y="313"/>
                  </a:cubicBezTo>
                  <a:cubicBezTo>
                    <a:pt x="894" y="301"/>
                    <a:pt x="763" y="51"/>
                    <a:pt x="370" y="16"/>
                  </a:cubicBezTo>
                  <a:cubicBezTo>
                    <a:pt x="370" y="16"/>
                    <a:pt x="328" y="1"/>
                    <a:pt x="27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70"/>
            <p:cNvSpPr/>
            <p:nvPr/>
          </p:nvSpPr>
          <p:spPr>
            <a:xfrm>
              <a:off x="865724" y="2645466"/>
              <a:ext cx="265622" cy="97172"/>
            </a:xfrm>
            <a:custGeom>
              <a:avLst/>
              <a:gdLst/>
              <a:ahLst/>
              <a:cxnLst/>
              <a:rect l="l" t="t" r="r" b="b"/>
              <a:pathLst>
                <a:path w="5888" h="2154" extrusionOk="0">
                  <a:moveTo>
                    <a:pt x="630" y="0"/>
                  </a:moveTo>
                  <a:cubicBezTo>
                    <a:pt x="422" y="0"/>
                    <a:pt x="157" y="36"/>
                    <a:pt x="0" y="248"/>
                  </a:cubicBezTo>
                  <a:cubicBezTo>
                    <a:pt x="0" y="248"/>
                    <a:pt x="24" y="462"/>
                    <a:pt x="250" y="558"/>
                  </a:cubicBezTo>
                  <a:cubicBezTo>
                    <a:pt x="298" y="580"/>
                    <a:pt x="348" y="589"/>
                    <a:pt x="398" y="589"/>
                  </a:cubicBezTo>
                  <a:cubicBezTo>
                    <a:pt x="588" y="589"/>
                    <a:pt x="774" y="462"/>
                    <a:pt x="774" y="462"/>
                  </a:cubicBezTo>
                  <a:lnTo>
                    <a:pt x="5596" y="2153"/>
                  </a:lnTo>
                  <a:cubicBezTo>
                    <a:pt x="5596" y="2153"/>
                    <a:pt x="5596" y="2153"/>
                    <a:pt x="5596" y="2153"/>
                  </a:cubicBezTo>
                  <a:cubicBezTo>
                    <a:pt x="5600" y="2153"/>
                    <a:pt x="5888" y="1317"/>
                    <a:pt x="5013" y="915"/>
                  </a:cubicBezTo>
                  <a:cubicBezTo>
                    <a:pt x="5013" y="915"/>
                    <a:pt x="1012" y="10"/>
                    <a:pt x="881" y="10"/>
                  </a:cubicBezTo>
                  <a:cubicBezTo>
                    <a:pt x="829" y="10"/>
                    <a:pt x="737" y="0"/>
                    <a:pt x="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70"/>
            <p:cNvSpPr/>
            <p:nvPr/>
          </p:nvSpPr>
          <p:spPr>
            <a:xfrm>
              <a:off x="861980" y="2653947"/>
              <a:ext cx="41368" cy="20977"/>
            </a:xfrm>
            <a:custGeom>
              <a:avLst/>
              <a:gdLst/>
              <a:ahLst/>
              <a:cxnLst/>
              <a:rect l="l" t="t" r="r" b="b"/>
              <a:pathLst>
                <a:path w="917" h="465" extrusionOk="0">
                  <a:moveTo>
                    <a:pt x="214" y="120"/>
                  </a:moveTo>
                  <a:cubicBezTo>
                    <a:pt x="345" y="120"/>
                    <a:pt x="560" y="155"/>
                    <a:pt x="750" y="286"/>
                  </a:cubicBezTo>
                  <a:cubicBezTo>
                    <a:pt x="691" y="310"/>
                    <a:pt x="572" y="370"/>
                    <a:pt x="464" y="370"/>
                  </a:cubicBezTo>
                  <a:cubicBezTo>
                    <a:pt x="429" y="370"/>
                    <a:pt x="381" y="358"/>
                    <a:pt x="345" y="346"/>
                  </a:cubicBezTo>
                  <a:cubicBezTo>
                    <a:pt x="226" y="286"/>
                    <a:pt x="167" y="179"/>
                    <a:pt x="143" y="120"/>
                  </a:cubicBezTo>
                  <a:close/>
                  <a:moveTo>
                    <a:pt x="202" y="0"/>
                  </a:moveTo>
                  <a:cubicBezTo>
                    <a:pt x="107" y="0"/>
                    <a:pt x="48" y="12"/>
                    <a:pt x="48" y="12"/>
                  </a:cubicBezTo>
                  <a:lnTo>
                    <a:pt x="0" y="36"/>
                  </a:lnTo>
                  <a:lnTo>
                    <a:pt x="24" y="72"/>
                  </a:lnTo>
                  <a:cubicBezTo>
                    <a:pt x="24" y="96"/>
                    <a:pt x="60" y="310"/>
                    <a:pt x="298" y="429"/>
                  </a:cubicBezTo>
                  <a:cubicBezTo>
                    <a:pt x="345" y="453"/>
                    <a:pt x="405" y="465"/>
                    <a:pt x="464" y="465"/>
                  </a:cubicBezTo>
                  <a:cubicBezTo>
                    <a:pt x="679" y="465"/>
                    <a:pt x="869" y="334"/>
                    <a:pt x="857" y="310"/>
                  </a:cubicBezTo>
                  <a:lnTo>
                    <a:pt x="917" y="274"/>
                  </a:lnTo>
                  <a:lnTo>
                    <a:pt x="869" y="227"/>
                  </a:lnTo>
                  <a:cubicBezTo>
                    <a:pt x="631" y="48"/>
                    <a:pt x="381" y="0"/>
                    <a:pt x="202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70"/>
            <p:cNvSpPr/>
            <p:nvPr/>
          </p:nvSpPr>
          <p:spPr>
            <a:xfrm>
              <a:off x="1713846" y="5014622"/>
              <a:ext cx="379261" cy="63970"/>
            </a:xfrm>
            <a:custGeom>
              <a:avLst/>
              <a:gdLst/>
              <a:ahLst/>
              <a:cxnLst/>
              <a:rect l="l" t="t" r="r" b="b"/>
              <a:pathLst>
                <a:path w="8407" h="1418" extrusionOk="0">
                  <a:moveTo>
                    <a:pt x="1215" y="0"/>
                  </a:moveTo>
                  <a:lnTo>
                    <a:pt x="0" y="1417"/>
                  </a:lnTo>
                  <a:lnTo>
                    <a:pt x="7204" y="1417"/>
                  </a:lnTo>
                  <a:lnTo>
                    <a:pt x="8406" y="0"/>
                  </a:ln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70"/>
            <p:cNvSpPr/>
            <p:nvPr/>
          </p:nvSpPr>
          <p:spPr>
            <a:xfrm>
              <a:off x="736791" y="2656654"/>
              <a:ext cx="172465" cy="281457"/>
            </a:xfrm>
            <a:custGeom>
              <a:avLst/>
              <a:gdLst/>
              <a:ahLst/>
              <a:cxnLst/>
              <a:rect l="l" t="t" r="r" b="b"/>
              <a:pathLst>
                <a:path w="3823" h="6239" extrusionOk="0">
                  <a:moveTo>
                    <a:pt x="3002" y="0"/>
                  </a:moveTo>
                  <a:cubicBezTo>
                    <a:pt x="2952" y="0"/>
                    <a:pt x="2901" y="4"/>
                    <a:pt x="2847" y="12"/>
                  </a:cubicBezTo>
                  <a:cubicBezTo>
                    <a:pt x="2847" y="12"/>
                    <a:pt x="1" y="2846"/>
                    <a:pt x="382" y="6239"/>
                  </a:cubicBezTo>
                  <a:lnTo>
                    <a:pt x="3823" y="6239"/>
                  </a:lnTo>
                  <a:cubicBezTo>
                    <a:pt x="3823" y="6239"/>
                    <a:pt x="2977" y="2048"/>
                    <a:pt x="3632" y="226"/>
                  </a:cubicBezTo>
                  <a:cubicBezTo>
                    <a:pt x="3622" y="226"/>
                    <a:pt x="3395" y="0"/>
                    <a:pt x="3002" y="0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70"/>
            <p:cNvSpPr/>
            <p:nvPr/>
          </p:nvSpPr>
          <p:spPr>
            <a:xfrm>
              <a:off x="1336793" y="2757301"/>
              <a:ext cx="397216" cy="522448"/>
            </a:xfrm>
            <a:custGeom>
              <a:avLst/>
              <a:gdLst/>
              <a:ahLst/>
              <a:cxnLst/>
              <a:rect l="l" t="t" r="r" b="b"/>
              <a:pathLst>
                <a:path w="8805" h="11581" extrusionOk="0">
                  <a:moveTo>
                    <a:pt x="4121" y="1"/>
                  </a:moveTo>
                  <a:cubicBezTo>
                    <a:pt x="3761" y="1"/>
                    <a:pt x="3501" y="33"/>
                    <a:pt x="3417" y="103"/>
                  </a:cubicBezTo>
                  <a:cubicBezTo>
                    <a:pt x="3417" y="103"/>
                    <a:pt x="643" y="2293"/>
                    <a:pt x="322" y="3055"/>
                  </a:cubicBezTo>
                  <a:cubicBezTo>
                    <a:pt x="0" y="3817"/>
                    <a:pt x="1560" y="5437"/>
                    <a:pt x="1560" y="5437"/>
                  </a:cubicBezTo>
                  <a:cubicBezTo>
                    <a:pt x="1560" y="5437"/>
                    <a:pt x="3036" y="10699"/>
                    <a:pt x="3560" y="11580"/>
                  </a:cubicBezTo>
                  <a:cubicBezTo>
                    <a:pt x="3560" y="11580"/>
                    <a:pt x="4406" y="11354"/>
                    <a:pt x="4810" y="11104"/>
                  </a:cubicBezTo>
                  <a:cubicBezTo>
                    <a:pt x="4810" y="11104"/>
                    <a:pt x="4322" y="6341"/>
                    <a:pt x="4084" y="5722"/>
                  </a:cubicBezTo>
                  <a:cubicBezTo>
                    <a:pt x="4084" y="5722"/>
                    <a:pt x="7680" y="2353"/>
                    <a:pt x="8287" y="1353"/>
                  </a:cubicBezTo>
                  <a:cubicBezTo>
                    <a:pt x="8805" y="557"/>
                    <a:pt x="5609" y="1"/>
                    <a:pt x="412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70"/>
            <p:cNvSpPr/>
            <p:nvPr/>
          </p:nvSpPr>
          <p:spPr>
            <a:xfrm>
              <a:off x="1566688" y="3112296"/>
              <a:ext cx="77909" cy="116661"/>
            </a:xfrm>
            <a:custGeom>
              <a:avLst/>
              <a:gdLst/>
              <a:ahLst/>
              <a:cxnLst/>
              <a:rect l="l" t="t" r="r" b="b"/>
              <a:pathLst>
                <a:path w="1727" h="2586" extrusionOk="0">
                  <a:moveTo>
                    <a:pt x="840" y="1"/>
                  </a:moveTo>
                  <a:cubicBezTo>
                    <a:pt x="607" y="1"/>
                    <a:pt x="83" y="336"/>
                    <a:pt x="167" y="901"/>
                  </a:cubicBezTo>
                  <a:cubicBezTo>
                    <a:pt x="167" y="901"/>
                    <a:pt x="226" y="1187"/>
                    <a:pt x="179" y="1520"/>
                  </a:cubicBezTo>
                  <a:cubicBezTo>
                    <a:pt x="119" y="1854"/>
                    <a:pt x="0" y="2294"/>
                    <a:pt x="48" y="2449"/>
                  </a:cubicBezTo>
                  <a:cubicBezTo>
                    <a:pt x="62" y="2534"/>
                    <a:pt x="148" y="2585"/>
                    <a:pt x="240" y="2585"/>
                  </a:cubicBezTo>
                  <a:cubicBezTo>
                    <a:pt x="303" y="2585"/>
                    <a:pt x="369" y="2562"/>
                    <a:pt x="417" y="2509"/>
                  </a:cubicBezTo>
                  <a:cubicBezTo>
                    <a:pt x="536" y="2378"/>
                    <a:pt x="1381" y="1342"/>
                    <a:pt x="1536" y="1020"/>
                  </a:cubicBezTo>
                  <a:cubicBezTo>
                    <a:pt x="1691" y="687"/>
                    <a:pt x="1726" y="592"/>
                    <a:pt x="1691" y="544"/>
                  </a:cubicBezTo>
                  <a:cubicBezTo>
                    <a:pt x="1667" y="497"/>
                    <a:pt x="1084" y="116"/>
                    <a:pt x="917" y="20"/>
                  </a:cubicBezTo>
                  <a:cubicBezTo>
                    <a:pt x="898" y="7"/>
                    <a:pt x="872" y="1"/>
                    <a:pt x="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70"/>
            <p:cNvSpPr/>
            <p:nvPr/>
          </p:nvSpPr>
          <p:spPr>
            <a:xfrm>
              <a:off x="1403921" y="2860746"/>
              <a:ext cx="95639" cy="141834"/>
            </a:xfrm>
            <a:custGeom>
              <a:avLst/>
              <a:gdLst/>
              <a:ahLst/>
              <a:cxnLst/>
              <a:rect l="l" t="t" r="r" b="b"/>
              <a:pathLst>
                <a:path w="2120" h="3144" extrusionOk="0">
                  <a:moveTo>
                    <a:pt x="2048" y="0"/>
                  </a:moveTo>
                  <a:cubicBezTo>
                    <a:pt x="1953" y="72"/>
                    <a:pt x="0" y="1965"/>
                    <a:pt x="36" y="3144"/>
                  </a:cubicBezTo>
                  <a:lnTo>
                    <a:pt x="143" y="3144"/>
                  </a:lnTo>
                  <a:cubicBezTo>
                    <a:pt x="108" y="2013"/>
                    <a:pt x="2108" y="96"/>
                    <a:pt x="2120" y="72"/>
                  </a:cubicBezTo>
                  <a:lnTo>
                    <a:pt x="20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70"/>
            <p:cNvSpPr/>
            <p:nvPr/>
          </p:nvSpPr>
          <p:spPr>
            <a:xfrm>
              <a:off x="1417364" y="2975829"/>
              <a:ext cx="188029" cy="178239"/>
            </a:xfrm>
            <a:custGeom>
              <a:avLst/>
              <a:gdLst/>
              <a:ahLst/>
              <a:cxnLst/>
              <a:rect l="l" t="t" r="r" b="b"/>
              <a:pathLst>
                <a:path w="4168" h="3951" extrusionOk="0">
                  <a:moveTo>
                    <a:pt x="2054" y="1"/>
                  </a:moveTo>
                  <a:cubicBezTo>
                    <a:pt x="1313" y="1"/>
                    <a:pt x="0" y="843"/>
                    <a:pt x="0" y="843"/>
                  </a:cubicBezTo>
                  <a:lnTo>
                    <a:pt x="3429" y="3950"/>
                  </a:lnTo>
                  <a:cubicBezTo>
                    <a:pt x="3429" y="3950"/>
                    <a:pt x="3917" y="3438"/>
                    <a:pt x="4167" y="3033"/>
                  </a:cubicBezTo>
                  <a:cubicBezTo>
                    <a:pt x="4167" y="3033"/>
                    <a:pt x="2917" y="605"/>
                    <a:pt x="2417" y="116"/>
                  </a:cubicBezTo>
                  <a:cubicBezTo>
                    <a:pt x="2329" y="35"/>
                    <a:pt x="2203" y="1"/>
                    <a:pt x="20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70"/>
            <p:cNvSpPr/>
            <p:nvPr/>
          </p:nvSpPr>
          <p:spPr>
            <a:xfrm>
              <a:off x="1825004" y="4982321"/>
              <a:ext cx="118240" cy="64421"/>
            </a:xfrm>
            <a:custGeom>
              <a:avLst/>
              <a:gdLst/>
              <a:ahLst/>
              <a:cxnLst/>
              <a:rect l="l" t="t" r="r" b="b"/>
              <a:pathLst>
                <a:path w="2621" h="1428" extrusionOk="0">
                  <a:moveTo>
                    <a:pt x="1938" y="0"/>
                  </a:moveTo>
                  <a:cubicBezTo>
                    <a:pt x="1748" y="0"/>
                    <a:pt x="1543" y="63"/>
                    <a:pt x="1370" y="240"/>
                  </a:cubicBezTo>
                  <a:cubicBezTo>
                    <a:pt x="1370" y="240"/>
                    <a:pt x="1180" y="466"/>
                    <a:pt x="894" y="633"/>
                  </a:cubicBezTo>
                  <a:cubicBezTo>
                    <a:pt x="596" y="788"/>
                    <a:pt x="180" y="966"/>
                    <a:pt x="96" y="1085"/>
                  </a:cubicBezTo>
                  <a:cubicBezTo>
                    <a:pt x="1" y="1204"/>
                    <a:pt x="108" y="1407"/>
                    <a:pt x="275" y="1419"/>
                  </a:cubicBezTo>
                  <a:cubicBezTo>
                    <a:pt x="342" y="1423"/>
                    <a:pt x="575" y="1428"/>
                    <a:pt x="857" y="1428"/>
                  </a:cubicBezTo>
                  <a:cubicBezTo>
                    <a:pt x="1320" y="1428"/>
                    <a:pt x="1917" y="1416"/>
                    <a:pt x="2132" y="1371"/>
                  </a:cubicBezTo>
                  <a:cubicBezTo>
                    <a:pt x="2489" y="1300"/>
                    <a:pt x="2597" y="1252"/>
                    <a:pt x="2608" y="1204"/>
                  </a:cubicBezTo>
                  <a:cubicBezTo>
                    <a:pt x="2620" y="1169"/>
                    <a:pt x="2561" y="454"/>
                    <a:pt x="2537" y="276"/>
                  </a:cubicBezTo>
                  <a:cubicBezTo>
                    <a:pt x="2515" y="165"/>
                    <a:pt x="2247" y="0"/>
                    <a:pt x="19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70"/>
            <p:cNvSpPr/>
            <p:nvPr/>
          </p:nvSpPr>
          <p:spPr>
            <a:xfrm>
              <a:off x="726596" y="2734519"/>
              <a:ext cx="107458" cy="231021"/>
            </a:xfrm>
            <a:custGeom>
              <a:avLst/>
              <a:gdLst/>
              <a:ahLst/>
              <a:cxnLst/>
              <a:rect l="l" t="t" r="r" b="b"/>
              <a:pathLst>
                <a:path w="2382" h="5121" extrusionOk="0">
                  <a:moveTo>
                    <a:pt x="167" y="0"/>
                  </a:moveTo>
                  <a:lnTo>
                    <a:pt x="1" y="131"/>
                  </a:lnTo>
                  <a:cubicBezTo>
                    <a:pt x="1" y="131"/>
                    <a:pt x="60" y="215"/>
                    <a:pt x="155" y="334"/>
                  </a:cubicBezTo>
                  <a:cubicBezTo>
                    <a:pt x="239" y="453"/>
                    <a:pt x="394" y="608"/>
                    <a:pt x="525" y="834"/>
                  </a:cubicBezTo>
                  <a:cubicBezTo>
                    <a:pt x="834" y="1251"/>
                    <a:pt x="1179" y="1858"/>
                    <a:pt x="1465" y="2489"/>
                  </a:cubicBezTo>
                  <a:cubicBezTo>
                    <a:pt x="1739" y="3108"/>
                    <a:pt x="1953" y="3787"/>
                    <a:pt x="2060" y="4287"/>
                  </a:cubicBezTo>
                  <a:cubicBezTo>
                    <a:pt x="2120" y="4537"/>
                    <a:pt x="2144" y="4751"/>
                    <a:pt x="2156" y="4894"/>
                  </a:cubicBezTo>
                  <a:cubicBezTo>
                    <a:pt x="2180" y="5049"/>
                    <a:pt x="2180" y="5120"/>
                    <a:pt x="2180" y="5120"/>
                  </a:cubicBezTo>
                  <a:lnTo>
                    <a:pt x="2382" y="5120"/>
                  </a:lnTo>
                  <a:cubicBezTo>
                    <a:pt x="2382" y="5120"/>
                    <a:pt x="2370" y="5013"/>
                    <a:pt x="2358" y="4882"/>
                  </a:cubicBezTo>
                  <a:cubicBezTo>
                    <a:pt x="2334" y="4715"/>
                    <a:pt x="2311" y="4501"/>
                    <a:pt x="2251" y="4239"/>
                  </a:cubicBezTo>
                  <a:cubicBezTo>
                    <a:pt x="2144" y="3727"/>
                    <a:pt x="1941" y="3036"/>
                    <a:pt x="1644" y="2394"/>
                  </a:cubicBezTo>
                  <a:cubicBezTo>
                    <a:pt x="1346" y="1763"/>
                    <a:pt x="1001" y="1143"/>
                    <a:pt x="691" y="715"/>
                  </a:cubicBezTo>
                  <a:cubicBezTo>
                    <a:pt x="548" y="489"/>
                    <a:pt x="406" y="310"/>
                    <a:pt x="310" y="191"/>
                  </a:cubicBezTo>
                  <a:cubicBezTo>
                    <a:pt x="227" y="72"/>
                    <a:pt x="167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70"/>
            <p:cNvSpPr/>
            <p:nvPr/>
          </p:nvSpPr>
          <p:spPr>
            <a:xfrm>
              <a:off x="668039" y="2674925"/>
              <a:ext cx="72045" cy="65819"/>
            </a:xfrm>
            <a:custGeom>
              <a:avLst/>
              <a:gdLst/>
              <a:ahLst/>
              <a:cxnLst/>
              <a:rect l="l" t="t" r="r" b="b"/>
              <a:pathLst>
                <a:path w="1597" h="1459" extrusionOk="0">
                  <a:moveTo>
                    <a:pt x="665" y="1"/>
                  </a:moveTo>
                  <a:cubicBezTo>
                    <a:pt x="504" y="1"/>
                    <a:pt x="353" y="59"/>
                    <a:pt x="239" y="178"/>
                  </a:cubicBezTo>
                  <a:cubicBezTo>
                    <a:pt x="1" y="428"/>
                    <a:pt x="37" y="893"/>
                    <a:pt x="322" y="1179"/>
                  </a:cubicBezTo>
                  <a:cubicBezTo>
                    <a:pt x="478" y="1362"/>
                    <a:pt x="701" y="1458"/>
                    <a:pt x="913" y="1458"/>
                  </a:cubicBezTo>
                  <a:cubicBezTo>
                    <a:pt x="1059" y="1458"/>
                    <a:pt x="1199" y="1413"/>
                    <a:pt x="1311" y="1321"/>
                  </a:cubicBezTo>
                  <a:cubicBezTo>
                    <a:pt x="1596" y="1083"/>
                    <a:pt x="1596" y="619"/>
                    <a:pt x="1287" y="286"/>
                  </a:cubicBezTo>
                  <a:cubicBezTo>
                    <a:pt x="1099" y="98"/>
                    <a:pt x="873" y="1"/>
                    <a:pt x="665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70"/>
            <p:cNvSpPr/>
            <p:nvPr/>
          </p:nvSpPr>
          <p:spPr>
            <a:xfrm>
              <a:off x="672370" y="2678128"/>
              <a:ext cx="74706" cy="70917"/>
            </a:xfrm>
            <a:custGeom>
              <a:avLst/>
              <a:gdLst/>
              <a:ahLst/>
              <a:cxnLst/>
              <a:rect l="l" t="t" r="r" b="b"/>
              <a:pathLst>
                <a:path w="1656" h="1572" extrusionOk="0">
                  <a:moveTo>
                    <a:pt x="1393" y="0"/>
                  </a:moveTo>
                  <a:cubicBezTo>
                    <a:pt x="1394" y="1"/>
                    <a:pt x="1394" y="2"/>
                    <a:pt x="1394" y="2"/>
                  </a:cubicBezTo>
                  <a:lnTo>
                    <a:pt x="1394" y="2"/>
                  </a:lnTo>
                  <a:cubicBezTo>
                    <a:pt x="1395" y="1"/>
                    <a:pt x="1395" y="0"/>
                    <a:pt x="1393" y="0"/>
                  </a:cubicBezTo>
                  <a:close/>
                  <a:moveTo>
                    <a:pt x="1394" y="2"/>
                  </a:moveTo>
                  <a:cubicBezTo>
                    <a:pt x="1387" y="27"/>
                    <a:pt x="1139" y="261"/>
                    <a:pt x="1072" y="643"/>
                  </a:cubicBezTo>
                  <a:cubicBezTo>
                    <a:pt x="1072" y="643"/>
                    <a:pt x="1000" y="584"/>
                    <a:pt x="881" y="524"/>
                  </a:cubicBezTo>
                  <a:cubicBezTo>
                    <a:pt x="762" y="465"/>
                    <a:pt x="607" y="417"/>
                    <a:pt x="476" y="417"/>
                  </a:cubicBezTo>
                  <a:cubicBezTo>
                    <a:pt x="465" y="548"/>
                    <a:pt x="524" y="703"/>
                    <a:pt x="560" y="810"/>
                  </a:cubicBezTo>
                  <a:cubicBezTo>
                    <a:pt x="607" y="929"/>
                    <a:pt x="655" y="1000"/>
                    <a:pt x="655" y="1000"/>
                  </a:cubicBezTo>
                  <a:cubicBezTo>
                    <a:pt x="250" y="1048"/>
                    <a:pt x="0" y="1310"/>
                    <a:pt x="0" y="1310"/>
                  </a:cubicBezTo>
                  <a:cubicBezTo>
                    <a:pt x="283" y="1508"/>
                    <a:pt x="567" y="1572"/>
                    <a:pt x="790" y="1572"/>
                  </a:cubicBezTo>
                  <a:cubicBezTo>
                    <a:pt x="849" y="1572"/>
                    <a:pt x="903" y="1567"/>
                    <a:pt x="953" y="1560"/>
                  </a:cubicBezTo>
                  <a:cubicBezTo>
                    <a:pt x="1203" y="1536"/>
                    <a:pt x="1369" y="1441"/>
                    <a:pt x="1369" y="1441"/>
                  </a:cubicBezTo>
                  <a:cubicBezTo>
                    <a:pt x="1369" y="1441"/>
                    <a:pt x="1500" y="1310"/>
                    <a:pt x="1572" y="1060"/>
                  </a:cubicBezTo>
                  <a:cubicBezTo>
                    <a:pt x="1655" y="810"/>
                    <a:pt x="1655" y="442"/>
                    <a:pt x="1394" y="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70"/>
            <p:cNvSpPr/>
            <p:nvPr/>
          </p:nvSpPr>
          <p:spPr>
            <a:xfrm>
              <a:off x="2044704" y="4831283"/>
              <a:ext cx="88691" cy="111022"/>
            </a:xfrm>
            <a:custGeom>
              <a:avLst/>
              <a:gdLst/>
              <a:ahLst/>
              <a:cxnLst/>
              <a:rect l="l" t="t" r="r" b="b"/>
              <a:pathLst>
                <a:path w="1966" h="2461" extrusionOk="0">
                  <a:moveTo>
                    <a:pt x="1174" y="0"/>
                  </a:moveTo>
                  <a:cubicBezTo>
                    <a:pt x="922" y="0"/>
                    <a:pt x="370" y="252"/>
                    <a:pt x="370" y="802"/>
                  </a:cubicBezTo>
                  <a:cubicBezTo>
                    <a:pt x="370" y="802"/>
                    <a:pt x="382" y="1100"/>
                    <a:pt x="274" y="1421"/>
                  </a:cubicBezTo>
                  <a:cubicBezTo>
                    <a:pt x="179" y="1731"/>
                    <a:pt x="1" y="2147"/>
                    <a:pt x="13" y="2290"/>
                  </a:cubicBezTo>
                  <a:cubicBezTo>
                    <a:pt x="21" y="2394"/>
                    <a:pt x="120" y="2461"/>
                    <a:pt x="224" y="2461"/>
                  </a:cubicBezTo>
                  <a:cubicBezTo>
                    <a:pt x="275" y="2461"/>
                    <a:pt x="327" y="2445"/>
                    <a:pt x="370" y="2409"/>
                  </a:cubicBezTo>
                  <a:cubicBezTo>
                    <a:pt x="525" y="2314"/>
                    <a:pt x="1501" y="1397"/>
                    <a:pt x="1715" y="1100"/>
                  </a:cubicBezTo>
                  <a:cubicBezTo>
                    <a:pt x="1918" y="802"/>
                    <a:pt x="1965" y="707"/>
                    <a:pt x="1953" y="659"/>
                  </a:cubicBezTo>
                  <a:cubicBezTo>
                    <a:pt x="1929" y="612"/>
                    <a:pt x="1394" y="135"/>
                    <a:pt x="1263" y="16"/>
                  </a:cubicBezTo>
                  <a:cubicBezTo>
                    <a:pt x="1241" y="6"/>
                    <a:pt x="1211" y="0"/>
                    <a:pt x="11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70"/>
            <p:cNvSpPr/>
            <p:nvPr/>
          </p:nvSpPr>
          <p:spPr>
            <a:xfrm>
              <a:off x="578896" y="2795647"/>
              <a:ext cx="260525" cy="204856"/>
            </a:xfrm>
            <a:custGeom>
              <a:avLst/>
              <a:gdLst/>
              <a:ahLst/>
              <a:cxnLst/>
              <a:rect l="l" t="t" r="r" b="b"/>
              <a:pathLst>
                <a:path w="5775" h="4541" extrusionOk="0">
                  <a:moveTo>
                    <a:pt x="729" y="0"/>
                  </a:moveTo>
                  <a:cubicBezTo>
                    <a:pt x="279" y="0"/>
                    <a:pt x="0" y="62"/>
                    <a:pt x="0" y="62"/>
                  </a:cubicBezTo>
                  <a:cubicBezTo>
                    <a:pt x="0" y="62"/>
                    <a:pt x="72" y="2086"/>
                    <a:pt x="1977" y="3563"/>
                  </a:cubicBezTo>
                  <a:cubicBezTo>
                    <a:pt x="3017" y="4361"/>
                    <a:pt x="4025" y="4541"/>
                    <a:pt x="4722" y="4541"/>
                  </a:cubicBezTo>
                  <a:cubicBezTo>
                    <a:pt x="5294" y="4541"/>
                    <a:pt x="5656" y="4420"/>
                    <a:pt x="5656" y="4420"/>
                  </a:cubicBezTo>
                  <a:cubicBezTo>
                    <a:pt x="5656" y="4420"/>
                    <a:pt x="5775" y="2551"/>
                    <a:pt x="3882" y="1086"/>
                  </a:cubicBezTo>
                  <a:cubicBezTo>
                    <a:pt x="2692" y="172"/>
                    <a:pt x="1475" y="0"/>
                    <a:pt x="729" y="0"/>
                  </a:cubicBezTo>
                  <a:close/>
                </a:path>
              </a:pathLst>
            </a:custGeom>
            <a:solidFill>
              <a:srgbClr val="91B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70"/>
            <p:cNvSpPr/>
            <p:nvPr/>
          </p:nvSpPr>
          <p:spPr>
            <a:xfrm>
              <a:off x="613272" y="2824204"/>
              <a:ext cx="221863" cy="172465"/>
            </a:xfrm>
            <a:custGeom>
              <a:avLst/>
              <a:gdLst/>
              <a:ahLst/>
              <a:cxnLst/>
              <a:rect l="l" t="t" r="r" b="b"/>
              <a:pathLst>
                <a:path w="4918" h="3823" extrusionOk="0">
                  <a:moveTo>
                    <a:pt x="60" y="1"/>
                  </a:moveTo>
                  <a:lnTo>
                    <a:pt x="0" y="84"/>
                  </a:lnTo>
                  <a:lnTo>
                    <a:pt x="4858" y="3823"/>
                  </a:lnTo>
                  <a:lnTo>
                    <a:pt x="4918" y="3739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70"/>
            <p:cNvSpPr/>
            <p:nvPr/>
          </p:nvSpPr>
          <p:spPr>
            <a:xfrm>
              <a:off x="641197" y="2884926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31"/>
                  </a:lnTo>
                  <a:lnTo>
                    <a:pt x="1156" y="95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70"/>
            <p:cNvSpPr/>
            <p:nvPr/>
          </p:nvSpPr>
          <p:spPr>
            <a:xfrm>
              <a:off x="663753" y="2823121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96" y="1"/>
                  </a:moveTo>
                  <a:lnTo>
                    <a:pt x="1" y="25"/>
                  </a:lnTo>
                  <a:lnTo>
                    <a:pt x="251" y="1144"/>
                  </a:lnTo>
                  <a:lnTo>
                    <a:pt x="358" y="1120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70"/>
            <p:cNvSpPr/>
            <p:nvPr/>
          </p:nvSpPr>
          <p:spPr>
            <a:xfrm>
              <a:off x="697588" y="2927874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1"/>
                  </a:moveTo>
                  <a:lnTo>
                    <a:pt x="1" y="36"/>
                  </a:lnTo>
                  <a:lnTo>
                    <a:pt x="1" y="132"/>
                  </a:lnTo>
                  <a:lnTo>
                    <a:pt x="1156" y="96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70"/>
            <p:cNvSpPr/>
            <p:nvPr/>
          </p:nvSpPr>
          <p:spPr>
            <a:xfrm>
              <a:off x="720145" y="2866655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108" y="0"/>
                  </a:moveTo>
                  <a:lnTo>
                    <a:pt x="1" y="24"/>
                  </a:lnTo>
                  <a:lnTo>
                    <a:pt x="263" y="1143"/>
                  </a:lnTo>
                  <a:lnTo>
                    <a:pt x="358" y="112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70"/>
            <p:cNvSpPr/>
            <p:nvPr/>
          </p:nvSpPr>
          <p:spPr>
            <a:xfrm>
              <a:off x="753979" y="2971408"/>
              <a:ext cx="52150" cy="6451"/>
            </a:xfrm>
            <a:custGeom>
              <a:avLst/>
              <a:gdLst/>
              <a:ahLst/>
              <a:cxnLst/>
              <a:rect l="l" t="t" r="r" b="b"/>
              <a:pathLst>
                <a:path w="1156" h="143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43"/>
                  </a:lnTo>
                  <a:lnTo>
                    <a:pt x="1156" y="107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70"/>
            <p:cNvSpPr/>
            <p:nvPr/>
          </p:nvSpPr>
          <p:spPr>
            <a:xfrm>
              <a:off x="776536" y="2910144"/>
              <a:ext cx="16195" cy="51609"/>
            </a:xfrm>
            <a:custGeom>
              <a:avLst/>
              <a:gdLst/>
              <a:ahLst/>
              <a:cxnLst/>
              <a:rect l="l" t="t" r="r" b="b"/>
              <a:pathLst>
                <a:path w="359" h="1144" extrusionOk="0">
                  <a:moveTo>
                    <a:pt x="108" y="1"/>
                  </a:moveTo>
                  <a:lnTo>
                    <a:pt x="1" y="25"/>
                  </a:lnTo>
                  <a:lnTo>
                    <a:pt x="263" y="1144"/>
                  </a:lnTo>
                  <a:lnTo>
                    <a:pt x="358" y="1120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70"/>
            <p:cNvSpPr/>
            <p:nvPr/>
          </p:nvSpPr>
          <p:spPr>
            <a:xfrm>
              <a:off x="796430" y="2796279"/>
              <a:ext cx="193397" cy="203683"/>
            </a:xfrm>
            <a:custGeom>
              <a:avLst/>
              <a:gdLst/>
              <a:ahLst/>
              <a:cxnLst/>
              <a:rect l="l" t="t" r="r" b="b"/>
              <a:pathLst>
                <a:path w="4287" h="4515" extrusionOk="0">
                  <a:moveTo>
                    <a:pt x="3941" y="1"/>
                  </a:moveTo>
                  <a:cubicBezTo>
                    <a:pt x="3941" y="1"/>
                    <a:pt x="2322" y="60"/>
                    <a:pt x="1167" y="1584"/>
                  </a:cubicBezTo>
                  <a:cubicBezTo>
                    <a:pt x="1" y="3084"/>
                    <a:pt x="477" y="4513"/>
                    <a:pt x="477" y="4513"/>
                  </a:cubicBezTo>
                  <a:cubicBezTo>
                    <a:pt x="477" y="4513"/>
                    <a:pt x="499" y="4515"/>
                    <a:pt x="541" y="4515"/>
                  </a:cubicBezTo>
                  <a:cubicBezTo>
                    <a:pt x="839" y="4515"/>
                    <a:pt x="2109" y="4432"/>
                    <a:pt x="3132" y="3096"/>
                  </a:cubicBezTo>
                  <a:cubicBezTo>
                    <a:pt x="4287" y="1596"/>
                    <a:pt x="3941" y="1"/>
                    <a:pt x="3941" y="1"/>
                  </a:cubicBezTo>
                  <a:close/>
                </a:path>
              </a:pathLst>
            </a:custGeom>
            <a:solidFill>
              <a:srgbClr val="BCE1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70"/>
            <p:cNvSpPr/>
            <p:nvPr/>
          </p:nvSpPr>
          <p:spPr>
            <a:xfrm>
              <a:off x="-87151" y="2326833"/>
              <a:ext cx="577440" cy="860521"/>
            </a:xfrm>
            <a:custGeom>
              <a:avLst/>
              <a:gdLst/>
              <a:ahLst/>
              <a:cxnLst/>
              <a:rect l="l" t="t" r="r" b="b"/>
              <a:pathLst>
                <a:path w="12800" h="19075" extrusionOk="0">
                  <a:moveTo>
                    <a:pt x="1310" y="1"/>
                  </a:moveTo>
                  <a:cubicBezTo>
                    <a:pt x="1060" y="346"/>
                    <a:pt x="775" y="894"/>
                    <a:pt x="537" y="1644"/>
                  </a:cubicBezTo>
                  <a:cubicBezTo>
                    <a:pt x="417" y="2013"/>
                    <a:pt x="310" y="2429"/>
                    <a:pt x="227" y="2870"/>
                  </a:cubicBezTo>
                  <a:cubicBezTo>
                    <a:pt x="132" y="3322"/>
                    <a:pt x="72" y="3834"/>
                    <a:pt x="25" y="4334"/>
                  </a:cubicBezTo>
                  <a:cubicBezTo>
                    <a:pt x="25" y="4334"/>
                    <a:pt x="477" y="4513"/>
                    <a:pt x="941" y="4704"/>
                  </a:cubicBezTo>
                  <a:lnTo>
                    <a:pt x="1834" y="5061"/>
                  </a:lnTo>
                  <a:cubicBezTo>
                    <a:pt x="1834" y="5061"/>
                    <a:pt x="1370" y="5073"/>
                    <a:pt x="918" y="5096"/>
                  </a:cubicBezTo>
                  <a:cubicBezTo>
                    <a:pt x="465" y="5108"/>
                    <a:pt x="13" y="5120"/>
                    <a:pt x="13" y="5120"/>
                  </a:cubicBezTo>
                  <a:cubicBezTo>
                    <a:pt x="1" y="7299"/>
                    <a:pt x="525" y="9883"/>
                    <a:pt x="1953" y="12300"/>
                  </a:cubicBezTo>
                  <a:cubicBezTo>
                    <a:pt x="2203" y="12740"/>
                    <a:pt x="2489" y="13145"/>
                    <a:pt x="2763" y="13550"/>
                  </a:cubicBezTo>
                  <a:cubicBezTo>
                    <a:pt x="3049" y="13931"/>
                    <a:pt x="3334" y="14312"/>
                    <a:pt x="3644" y="14645"/>
                  </a:cubicBezTo>
                  <a:cubicBezTo>
                    <a:pt x="3644" y="14645"/>
                    <a:pt x="4287" y="14610"/>
                    <a:pt x="4930" y="14574"/>
                  </a:cubicBezTo>
                  <a:cubicBezTo>
                    <a:pt x="5561" y="14526"/>
                    <a:pt x="6192" y="14490"/>
                    <a:pt x="6192" y="14490"/>
                  </a:cubicBezTo>
                  <a:lnTo>
                    <a:pt x="6192" y="14490"/>
                  </a:lnTo>
                  <a:lnTo>
                    <a:pt x="4585" y="15645"/>
                  </a:lnTo>
                  <a:cubicBezTo>
                    <a:pt x="5882" y="16907"/>
                    <a:pt x="7192" y="17777"/>
                    <a:pt x="8157" y="18312"/>
                  </a:cubicBezTo>
                  <a:cubicBezTo>
                    <a:pt x="8645" y="18574"/>
                    <a:pt x="9049" y="18777"/>
                    <a:pt x="9335" y="18896"/>
                  </a:cubicBezTo>
                  <a:cubicBezTo>
                    <a:pt x="9609" y="19015"/>
                    <a:pt x="9776" y="19074"/>
                    <a:pt x="9776" y="19074"/>
                  </a:cubicBezTo>
                  <a:lnTo>
                    <a:pt x="11288" y="18027"/>
                  </a:lnTo>
                  <a:lnTo>
                    <a:pt x="12788" y="16991"/>
                  </a:lnTo>
                  <a:cubicBezTo>
                    <a:pt x="12788" y="16991"/>
                    <a:pt x="12800" y="16896"/>
                    <a:pt x="12800" y="16705"/>
                  </a:cubicBezTo>
                  <a:cubicBezTo>
                    <a:pt x="12800" y="16526"/>
                    <a:pt x="12800" y="16241"/>
                    <a:pt x="12788" y="15895"/>
                  </a:cubicBezTo>
                  <a:cubicBezTo>
                    <a:pt x="12752" y="15217"/>
                    <a:pt x="12657" y="14252"/>
                    <a:pt x="12431" y="13121"/>
                  </a:cubicBezTo>
                  <a:lnTo>
                    <a:pt x="11133" y="13931"/>
                  </a:lnTo>
                  <a:lnTo>
                    <a:pt x="11133" y="13931"/>
                  </a:lnTo>
                  <a:lnTo>
                    <a:pt x="12205" y="12228"/>
                  </a:lnTo>
                  <a:cubicBezTo>
                    <a:pt x="11847" y="10764"/>
                    <a:pt x="11264" y="9097"/>
                    <a:pt x="10323" y="7430"/>
                  </a:cubicBezTo>
                  <a:cubicBezTo>
                    <a:pt x="9573" y="6108"/>
                    <a:pt x="8692" y="4989"/>
                    <a:pt x="7752" y="4061"/>
                  </a:cubicBezTo>
                  <a:lnTo>
                    <a:pt x="6311" y="5073"/>
                  </a:lnTo>
                  <a:cubicBezTo>
                    <a:pt x="6311" y="5073"/>
                    <a:pt x="6502" y="4656"/>
                    <a:pt x="6692" y="4263"/>
                  </a:cubicBezTo>
                  <a:cubicBezTo>
                    <a:pt x="6906" y="3858"/>
                    <a:pt x="7097" y="3453"/>
                    <a:pt x="7097" y="3453"/>
                  </a:cubicBezTo>
                  <a:cubicBezTo>
                    <a:pt x="5966" y="2453"/>
                    <a:pt x="4823" y="1679"/>
                    <a:pt x="3799" y="1108"/>
                  </a:cubicBezTo>
                  <a:cubicBezTo>
                    <a:pt x="3275" y="822"/>
                    <a:pt x="2811" y="584"/>
                    <a:pt x="2394" y="393"/>
                  </a:cubicBezTo>
                  <a:cubicBezTo>
                    <a:pt x="1977" y="191"/>
                    <a:pt x="1608" y="72"/>
                    <a:pt x="1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70"/>
            <p:cNvSpPr/>
            <p:nvPr/>
          </p:nvSpPr>
          <p:spPr>
            <a:xfrm>
              <a:off x="287783" y="2541706"/>
              <a:ext cx="288991" cy="606989"/>
            </a:xfrm>
            <a:custGeom>
              <a:avLst/>
              <a:gdLst/>
              <a:ahLst/>
              <a:cxnLst/>
              <a:rect l="l" t="t" r="r" b="b"/>
              <a:pathLst>
                <a:path w="6406" h="13455" extrusionOk="0">
                  <a:moveTo>
                    <a:pt x="3275" y="0"/>
                  </a:moveTo>
                  <a:cubicBezTo>
                    <a:pt x="2798" y="250"/>
                    <a:pt x="1989" y="988"/>
                    <a:pt x="1322" y="2143"/>
                  </a:cubicBezTo>
                  <a:cubicBezTo>
                    <a:pt x="1322" y="2143"/>
                    <a:pt x="1524" y="2381"/>
                    <a:pt x="1739" y="2608"/>
                  </a:cubicBezTo>
                  <a:cubicBezTo>
                    <a:pt x="1941" y="2834"/>
                    <a:pt x="2155" y="3072"/>
                    <a:pt x="2155" y="3072"/>
                  </a:cubicBezTo>
                  <a:lnTo>
                    <a:pt x="1620" y="2834"/>
                  </a:lnTo>
                  <a:lnTo>
                    <a:pt x="1084" y="2596"/>
                  </a:lnTo>
                  <a:cubicBezTo>
                    <a:pt x="441" y="3846"/>
                    <a:pt x="0" y="5465"/>
                    <a:pt x="119" y="7263"/>
                  </a:cubicBezTo>
                  <a:cubicBezTo>
                    <a:pt x="155" y="7918"/>
                    <a:pt x="262" y="8525"/>
                    <a:pt x="393" y="9096"/>
                  </a:cubicBezTo>
                  <a:lnTo>
                    <a:pt x="1905" y="9751"/>
                  </a:lnTo>
                  <a:lnTo>
                    <a:pt x="631" y="9966"/>
                  </a:lnTo>
                  <a:cubicBezTo>
                    <a:pt x="1012" y="11073"/>
                    <a:pt x="1500" y="11942"/>
                    <a:pt x="1905" y="12537"/>
                  </a:cubicBezTo>
                  <a:cubicBezTo>
                    <a:pt x="2096" y="12835"/>
                    <a:pt x="2274" y="13061"/>
                    <a:pt x="2405" y="13216"/>
                  </a:cubicBezTo>
                  <a:cubicBezTo>
                    <a:pt x="2524" y="13371"/>
                    <a:pt x="2608" y="13454"/>
                    <a:pt x="2608" y="13454"/>
                  </a:cubicBezTo>
                  <a:lnTo>
                    <a:pt x="3775" y="13311"/>
                  </a:lnTo>
                  <a:lnTo>
                    <a:pt x="4929" y="13156"/>
                  </a:lnTo>
                  <a:cubicBezTo>
                    <a:pt x="4929" y="13156"/>
                    <a:pt x="5072" y="12942"/>
                    <a:pt x="5251" y="12537"/>
                  </a:cubicBezTo>
                  <a:cubicBezTo>
                    <a:pt x="5430" y="12133"/>
                    <a:pt x="5668" y="11549"/>
                    <a:pt x="5858" y="10835"/>
                  </a:cubicBezTo>
                  <a:lnTo>
                    <a:pt x="5858" y="10835"/>
                  </a:lnTo>
                  <a:lnTo>
                    <a:pt x="4918" y="10918"/>
                  </a:lnTo>
                  <a:lnTo>
                    <a:pt x="6037" y="10239"/>
                  </a:lnTo>
                  <a:cubicBezTo>
                    <a:pt x="6263" y="9287"/>
                    <a:pt x="6406" y="8168"/>
                    <a:pt x="6370" y="6918"/>
                  </a:cubicBezTo>
                  <a:cubicBezTo>
                    <a:pt x="6323" y="5941"/>
                    <a:pt x="6120" y="5036"/>
                    <a:pt x="5858" y="4215"/>
                  </a:cubicBezTo>
                  <a:lnTo>
                    <a:pt x="4727" y="4382"/>
                  </a:lnTo>
                  <a:cubicBezTo>
                    <a:pt x="4727" y="4382"/>
                    <a:pt x="4965" y="4203"/>
                    <a:pt x="5191" y="4024"/>
                  </a:cubicBezTo>
                  <a:cubicBezTo>
                    <a:pt x="5430" y="3846"/>
                    <a:pt x="5656" y="3667"/>
                    <a:pt x="5656" y="3667"/>
                  </a:cubicBezTo>
                  <a:cubicBezTo>
                    <a:pt x="5299" y="2750"/>
                    <a:pt x="4846" y="1965"/>
                    <a:pt x="4418" y="1345"/>
                  </a:cubicBezTo>
                  <a:cubicBezTo>
                    <a:pt x="3989" y="714"/>
                    <a:pt x="3584" y="238"/>
                    <a:pt x="32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70"/>
            <p:cNvSpPr/>
            <p:nvPr/>
          </p:nvSpPr>
          <p:spPr>
            <a:xfrm>
              <a:off x="1938373" y="2710248"/>
              <a:ext cx="407185" cy="802055"/>
            </a:xfrm>
            <a:custGeom>
              <a:avLst/>
              <a:gdLst/>
              <a:ahLst/>
              <a:cxnLst/>
              <a:rect l="l" t="t" r="r" b="b"/>
              <a:pathLst>
                <a:path w="9026" h="17779" extrusionOk="0">
                  <a:moveTo>
                    <a:pt x="4637" y="1"/>
                  </a:moveTo>
                  <a:cubicBezTo>
                    <a:pt x="2561" y="1"/>
                    <a:pt x="1306" y="3393"/>
                    <a:pt x="1512" y="7861"/>
                  </a:cubicBezTo>
                  <a:cubicBezTo>
                    <a:pt x="1727" y="12504"/>
                    <a:pt x="0" y="17279"/>
                    <a:pt x="0" y="17279"/>
                  </a:cubicBezTo>
                  <a:lnTo>
                    <a:pt x="572" y="17779"/>
                  </a:lnTo>
                  <a:cubicBezTo>
                    <a:pt x="9025" y="8682"/>
                    <a:pt x="7084" y="288"/>
                    <a:pt x="4870" y="15"/>
                  </a:cubicBezTo>
                  <a:cubicBezTo>
                    <a:pt x="4791" y="5"/>
                    <a:pt x="4714" y="1"/>
                    <a:pt x="46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70"/>
            <p:cNvSpPr/>
            <p:nvPr/>
          </p:nvSpPr>
          <p:spPr>
            <a:xfrm>
              <a:off x="1964132" y="3002536"/>
              <a:ext cx="155819" cy="479140"/>
            </a:xfrm>
            <a:custGeom>
              <a:avLst/>
              <a:gdLst/>
              <a:ahLst/>
              <a:cxnLst/>
              <a:rect l="l" t="t" r="r" b="b"/>
              <a:pathLst>
                <a:path w="3454" h="10621" extrusionOk="0">
                  <a:moveTo>
                    <a:pt x="3239" y="1"/>
                  </a:moveTo>
                  <a:cubicBezTo>
                    <a:pt x="3120" y="5489"/>
                    <a:pt x="25" y="10478"/>
                    <a:pt x="1" y="10526"/>
                  </a:cubicBezTo>
                  <a:lnTo>
                    <a:pt x="179" y="10621"/>
                  </a:lnTo>
                  <a:cubicBezTo>
                    <a:pt x="203" y="10585"/>
                    <a:pt x="3334" y="5549"/>
                    <a:pt x="34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70"/>
            <p:cNvSpPr/>
            <p:nvPr/>
          </p:nvSpPr>
          <p:spPr>
            <a:xfrm>
              <a:off x="1938373" y="3251875"/>
              <a:ext cx="543606" cy="263683"/>
            </a:xfrm>
            <a:custGeom>
              <a:avLst/>
              <a:gdLst/>
              <a:ahLst/>
              <a:cxnLst/>
              <a:rect l="l" t="t" r="r" b="b"/>
              <a:pathLst>
                <a:path w="12050" h="5845" extrusionOk="0">
                  <a:moveTo>
                    <a:pt x="9375" y="1"/>
                  </a:moveTo>
                  <a:cubicBezTo>
                    <a:pt x="7096" y="1"/>
                    <a:pt x="3456" y="1297"/>
                    <a:pt x="0" y="5499"/>
                  </a:cubicBezTo>
                  <a:lnTo>
                    <a:pt x="393" y="5844"/>
                  </a:lnTo>
                  <a:cubicBezTo>
                    <a:pt x="393" y="5844"/>
                    <a:pt x="3477" y="4237"/>
                    <a:pt x="6644" y="3951"/>
                  </a:cubicBezTo>
                  <a:cubicBezTo>
                    <a:pt x="9811" y="3665"/>
                    <a:pt x="12049" y="2439"/>
                    <a:pt x="11656" y="951"/>
                  </a:cubicBezTo>
                  <a:cubicBezTo>
                    <a:pt x="11515" y="414"/>
                    <a:pt x="10662" y="1"/>
                    <a:pt x="9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70"/>
            <p:cNvSpPr/>
            <p:nvPr/>
          </p:nvSpPr>
          <p:spPr>
            <a:xfrm>
              <a:off x="1957140" y="3345756"/>
              <a:ext cx="313757" cy="152074"/>
            </a:xfrm>
            <a:custGeom>
              <a:avLst/>
              <a:gdLst/>
              <a:ahLst/>
              <a:cxnLst/>
              <a:rect l="l" t="t" r="r" b="b"/>
              <a:pathLst>
                <a:path w="6955" h="3371" extrusionOk="0">
                  <a:moveTo>
                    <a:pt x="6930" y="1"/>
                  </a:moveTo>
                  <a:cubicBezTo>
                    <a:pt x="3156" y="596"/>
                    <a:pt x="37" y="3180"/>
                    <a:pt x="1" y="3215"/>
                  </a:cubicBezTo>
                  <a:lnTo>
                    <a:pt x="132" y="3370"/>
                  </a:lnTo>
                  <a:cubicBezTo>
                    <a:pt x="168" y="3346"/>
                    <a:pt x="3263" y="798"/>
                    <a:pt x="6954" y="203"/>
                  </a:cubicBezTo>
                  <a:lnTo>
                    <a:pt x="69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70"/>
            <p:cNvSpPr/>
            <p:nvPr/>
          </p:nvSpPr>
          <p:spPr>
            <a:xfrm>
              <a:off x="2115080" y="3472523"/>
              <a:ext cx="470568" cy="302840"/>
            </a:xfrm>
            <a:custGeom>
              <a:avLst/>
              <a:gdLst/>
              <a:ahLst/>
              <a:cxnLst/>
              <a:rect l="l" t="t" r="r" b="b"/>
              <a:pathLst>
                <a:path w="10431" h="6713" extrusionOk="0">
                  <a:moveTo>
                    <a:pt x="7779" y="1"/>
                  </a:moveTo>
                  <a:cubicBezTo>
                    <a:pt x="7575" y="1"/>
                    <a:pt x="7368" y="4"/>
                    <a:pt x="7156" y="12"/>
                  </a:cubicBezTo>
                  <a:cubicBezTo>
                    <a:pt x="5930" y="60"/>
                    <a:pt x="4572" y="298"/>
                    <a:pt x="3144" y="917"/>
                  </a:cubicBezTo>
                  <a:cubicBezTo>
                    <a:pt x="1727" y="1548"/>
                    <a:pt x="953" y="2679"/>
                    <a:pt x="524" y="3680"/>
                  </a:cubicBezTo>
                  <a:cubicBezTo>
                    <a:pt x="96" y="4668"/>
                    <a:pt x="0" y="5501"/>
                    <a:pt x="0" y="5501"/>
                  </a:cubicBezTo>
                  <a:cubicBezTo>
                    <a:pt x="0" y="5501"/>
                    <a:pt x="655" y="6061"/>
                    <a:pt x="1691" y="6418"/>
                  </a:cubicBezTo>
                  <a:cubicBezTo>
                    <a:pt x="2190" y="6588"/>
                    <a:pt x="2777" y="6712"/>
                    <a:pt x="3418" y="6712"/>
                  </a:cubicBezTo>
                  <a:cubicBezTo>
                    <a:pt x="4124" y="6712"/>
                    <a:pt x="4893" y="6562"/>
                    <a:pt x="5680" y="6156"/>
                  </a:cubicBezTo>
                  <a:cubicBezTo>
                    <a:pt x="7168" y="5382"/>
                    <a:pt x="8263" y="4311"/>
                    <a:pt x="9013" y="3227"/>
                  </a:cubicBezTo>
                  <a:cubicBezTo>
                    <a:pt x="9775" y="2144"/>
                    <a:pt x="10192" y="1024"/>
                    <a:pt x="10430" y="167"/>
                  </a:cubicBezTo>
                  <a:cubicBezTo>
                    <a:pt x="9679" y="88"/>
                    <a:pt x="8779" y="1"/>
                    <a:pt x="77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70"/>
            <p:cNvSpPr/>
            <p:nvPr/>
          </p:nvSpPr>
          <p:spPr>
            <a:xfrm>
              <a:off x="2114539" y="3525712"/>
              <a:ext cx="396990" cy="196600"/>
            </a:xfrm>
            <a:custGeom>
              <a:avLst/>
              <a:gdLst/>
              <a:ahLst/>
              <a:cxnLst/>
              <a:rect l="l" t="t" r="r" b="b"/>
              <a:pathLst>
                <a:path w="8800" h="4358" extrusionOk="0">
                  <a:moveTo>
                    <a:pt x="8763" y="0"/>
                  </a:moveTo>
                  <a:cubicBezTo>
                    <a:pt x="8763" y="0"/>
                    <a:pt x="8632" y="72"/>
                    <a:pt x="8406" y="203"/>
                  </a:cubicBezTo>
                  <a:cubicBezTo>
                    <a:pt x="8168" y="334"/>
                    <a:pt x="7847" y="536"/>
                    <a:pt x="7442" y="750"/>
                  </a:cubicBezTo>
                  <a:cubicBezTo>
                    <a:pt x="6656" y="1203"/>
                    <a:pt x="5561" y="1762"/>
                    <a:pt x="4465" y="2298"/>
                  </a:cubicBezTo>
                  <a:cubicBezTo>
                    <a:pt x="3358" y="2834"/>
                    <a:pt x="2251" y="3346"/>
                    <a:pt x="1405" y="3703"/>
                  </a:cubicBezTo>
                  <a:cubicBezTo>
                    <a:pt x="560" y="4072"/>
                    <a:pt x="0" y="4298"/>
                    <a:pt x="0" y="4298"/>
                  </a:cubicBezTo>
                  <a:lnTo>
                    <a:pt x="24" y="4358"/>
                  </a:lnTo>
                  <a:cubicBezTo>
                    <a:pt x="24" y="4358"/>
                    <a:pt x="596" y="4132"/>
                    <a:pt x="1429" y="3763"/>
                  </a:cubicBezTo>
                  <a:cubicBezTo>
                    <a:pt x="2263" y="3394"/>
                    <a:pt x="3382" y="2893"/>
                    <a:pt x="4477" y="2358"/>
                  </a:cubicBezTo>
                  <a:cubicBezTo>
                    <a:pt x="5573" y="1822"/>
                    <a:pt x="6668" y="1262"/>
                    <a:pt x="7466" y="810"/>
                  </a:cubicBezTo>
                  <a:cubicBezTo>
                    <a:pt x="7870" y="596"/>
                    <a:pt x="8216" y="393"/>
                    <a:pt x="8442" y="262"/>
                  </a:cubicBezTo>
                  <a:cubicBezTo>
                    <a:pt x="8656" y="131"/>
                    <a:pt x="8799" y="60"/>
                    <a:pt x="8799" y="60"/>
                  </a:cubicBezTo>
                  <a:lnTo>
                    <a:pt x="87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70"/>
            <p:cNvSpPr/>
            <p:nvPr/>
          </p:nvSpPr>
          <p:spPr>
            <a:xfrm>
              <a:off x="2387923" y="3516554"/>
              <a:ext cx="25308" cy="77954"/>
            </a:xfrm>
            <a:custGeom>
              <a:avLst/>
              <a:gdLst/>
              <a:ahLst/>
              <a:cxnLst/>
              <a:rect l="l" t="t" r="r" b="b"/>
              <a:pathLst>
                <a:path w="561" h="1728" extrusionOk="0">
                  <a:moveTo>
                    <a:pt x="501" y="1"/>
                  </a:moveTo>
                  <a:cubicBezTo>
                    <a:pt x="215" y="537"/>
                    <a:pt x="84" y="953"/>
                    <a:pt x="36" y="1251"/>
                  </a:cubicBezTo>
                  <a:cubicBezTo>
                    <a:pt x="1" y="1549"/>
                    <a:pt x="25" y="1715"/>
                    <a:pt x="25" y="1727"/>
                  </a:cubicBezTo>
                  <a:lnTo>
                    <a:pt x="84" y="1715"/>
                  </a:lnTo>
                  <a:cubicBezTo>
                    <a:pt x="84" y="1715"/>
                    <a:pt x="72" y="1668"/>
                    <a:pt x="72" y="1596"/>
                  </a:cubicBezTo>
                  <a:cubicBezTo>
                    <a:pt x="72" y="1513"/>
                    <a:pt x="72" y="1406"/>
                    <a:pt x="96" y="1251"/>
                  </a:cubicBezTo>
                  <a:cubicBezTo>
                    <a:pt x="144" y="953"/>
                    <a:pt x="275" y="537"/>
                    <a:pt x="560" y="37"/>
                  </a:cubicBezTo>
                  <a:lnTo>
                    <a:pt x="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70"/>
            <p:cNvSpPr/>
            <p:nvPr/>
          </p:nvSpPr>
          <p:spPr>
            <a:xfrm>
              <a:off x="2318088" y="3629381"/>
              <a:ext cx="90857" cy="33879"/>
            </a:xfrm>
            <a:custGeom>
              <a:avLst/>
              <a:gdLst/>
              <a:ahLst/>
              <a:cxnLst/>
              <a:rect l="l" t="t" r="r" b="b"/>
              <a:pathLst>
                <a:path w="2014" h="751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48"/>
                    <a:pt x="144" y="203"/>
                    <a:pt x="453" y="357"/>
                  </a:cubicBezTo>
                  <a:cubicBezTo>
                    <a:pt x="787" y="524"/>
                    <a:pt x="1275" y="703"/>
                    <a:pt x="2013" y="750"/>
                  </a:cubicBezTo>
                  <a:lnTo>
                    <a:pt x="2013" y="691"/>
                  </a:lnTo>
                  <a:cubicBezTo>
                    <a:pt x="1287" y="643"/>
                    <a:pt x="799" y="465"/>
                    <a:pt x="489" y="298"/>
                  </a:cubicBezTo>
                  <a:cubicBezTo>
                    <a:pt x="322" y="226"/>
                    <a:pt x="215" y="155"/>
                    <a:pt x="144" y="95"/>
                  </a:cubicBezTo>
                  <a:cubicBezTo>
                    <a:pt x="72" y="48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70"/>
            <p:cNvSpPr/>
            <p:nvPr/>
          </p:nvSpPr>
          <p:spPr>
            <a:xfrm>
              <a:off x="2184915" y="3690058"/>
              <a:ext cx="103172" cy="41955"/>
            </a:xfrm>
            <a:custGeom>
              <a:avLst/>
              <a:gdLst/>
              <a:ahLst/>
              <a:cxnLst/>
              <a:rect l="l" t="t" r="r" b="b"/>
              <a:pathLst>
                <a:path w="2287" h="930" extrusionOk="0">
                  <a:moveTo>
                    <a:pt x="48" y="1"/>
                  </a:moveTo>
                  <a:lnTo>
                    <a:pt x="0" y="48"/>
                  </a:lnTo>
                  <a:cubicBezTo>
                    <a:pt x="12" y="60"/>
                    <a:pt x="167" y="239"/>
                    <a:pt x="524" y="429"/>
                  </a:cubicBezTo>
                  <a:cubicBezTo>
                    <a:pt x="881" y="620"/>
                    <a:pt x="1441" y="846"/>
                    <a:pt x="2274" y="929"/>
                  </a:cubicBezTo>
                  <a:lnTo>
                    <a:pt x="2286" y="870"/>
                  </a:lnTo>
                  <a:cubicBezTo>
                    <a:pt x="1453" y="786"/>
                    <a:pt x="905" y="560"/>
                    <a:pt x="548" y="370"/>
                  </a:cubicBezTo>
                  <a:cubicBezTo>
                    <a:pt x="369" y="286"/>
                    <a:pt x="238" y="191"/>
                    <a:pt x="167" y="120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70"/>
            <p:cNvSpPr/>
            <p:nvPr/>
          </p:nvSpPr>
          <p:spPr>
            <a:xfrm>
              <a:off x="2240765" y="3551471"/>
              <a:ext cx="41955" cy="114450"/>
            </a:xfrm>
            <a:custGeom>
              <a:avLst/>
              <a:gdLst/>
              <a:ahLst/>
              <a:cxnLst/>
              <a:rect l="l" t="t" r="r" b="b"/>
              <a:pathLst>
                <a:path w="930" h="2537" extrusionOk="0">
                  <a:moveTo>
                    <a:pt x="870" y="1"/>
                  </a:moveTo>
                  <a:cubicBezTo>
                    <a:pt x="393" y="763"/>
                    <a:pt x="179" y="1394"/>
                    <a:pt x="84" y="1822"/>
                  </a:cubicBezTo>
                  <a:cubicBezTo>
                    <a:pt x="0" y="2263"/>
                    <a:pt x="24" y="2525"/>
                    <a:pt x="24" y="2537"/>
                  </a:cubicBezTo>
                  <a:lnTo>
                    <a:pt x="96" y="2525"/>
                  </a:lnTo>
                  <a:lnTo>
                    <a:pt x="96" y="2346"/>
                  </a:lnTo>
                  <a:cubicBezTo>
                    <a:pt x="96" y="2227"/>
                    <a:pt x="119" y="2061"/>
                    <a:pt x="155" y="1834"/>
                  </a:cubicBezTo>
                  <a:cubicBezTo>
                    <a:pt x="250" y="1406"/>
                    <a:pt x="453" y="775"/>
                    <a:pt x="929" y="36"/>
                  </a:cubicBezTo>
                  <a:lnTo>
                    <a:pt x="8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70"/>
            <p:cNvSpPr/>
            <p:nvPr/>
          </p:nvSpPr>
          <p:spPr>
            <a:xfrm>
              <a:off x="2438946" y="3567080"/>
              <a:ext cx="54857" cy="18271"/>
            </a:xfrm>
            <a:custGeom>
              <a:avLst/>
              <a:gdLst/>
              <a:ahLst/>
              <a:cxnLst/>
              <a:rect l="l" t="t" r="r" b="b"/>
              <a:pathLst>
                <a:path w="1216" h="405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60"/>
                    <a:pt x="84" y="131"/>
                    <a:pt x="275" y="202"/>
                  </a:cubicBezTo>
                  <a:cubicBezTo>
                    <a:pt x="465" y="298"/>
                    <a:pt x="763" y="381"/>
                    <a:pt x="1215" y="405"/>
                  </a:cubicBezTo>
                  <a:lnTo>
                    <a:pt x="1215" y="345"/>
                  </a:lnTo>
                  <a:cubicBezTo>
                    <a:pt x="799" y="345"/>
                    <a:pt x="501" y="250"/>
                    <a:pt x="310" y="167"/>
                  </a:cubicBezTo>
                  <a:cubicBezTo>
                    <a:pt x="132" y="95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70"/>
            <p:cNvSpPr/>
            <p:nvPr/>
          </p:nvSpPr>
          <p:spPr>
            <a:xfrm>
              <a:off x="2094148" y="3724344"/>
              <a:ext cx="372268" cy="287186"/>
            </a:xfrm>
            <a:custGeom>
              <a:avLst/>
              <a:gdLst/>
              <a:ahLst/>
              <a:cxnLst/>
              <a:rect l="l" t="t" r="r" b="b"/>
              <a:pathLst>
                <a:path w="8252" h="6366" extrusionOk="0">
                  <a:moveTo>
                    <a:pt x="2487" y="1"/>
                  </a:moveTo>
                  <a:cubicBezTo>
                    <a:pt x="1342" y="1"/>
                    <a:pt x="464" y="395"/>
                    <a:pt x="464" y="395"/>
                  </a:cubicBezTo>
                  <a:cubicBezTo>
                    <a:pt x="464" y="395"/>
                    <a:pt x="0" y="3193"/>
                    <a:pt x="2191" y="4777"/>
                  </a:cubicBezTo>
                  <a:cubicBezTo>
                    <a:pt x="4011" y="6096"/>
                    <a:pt x="5938" y="6365"/>
                    <a:pt x="7398" y="6365"/>
                  </a:cubicBezTo>
                  <a:cubicBezTo>
                    <a:pt x="7705" y="6365"/>
                    <a:pt x="7991" y="6353"/>
                    <a:pt x="8251" y="6337"/>
                  </a:cubicBezTo>
                  <a:cubicBezTo>
                    <a:pt x="7906" y="4848"/>
                    <a:pt x="7239" y="2586"/>
                    <a:pt x="5144" y="907"/>
                  </a:cubicBezTo>
                  <a:cubicBezTo>
                    <a:pt x="4272" y="205"/>
                    <a:pt x="3310" y="1"/>
                    <a:pt x="2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70"/>
            <p:cNvSpPr/>
            <p:nvPr/>
          </p:nvSpPr>
          <p:spPr>
            <a:xfrm>
              <a:off x="2114539" y="3741623"/>
              <a:ext cx="293321" cy="225111"/>
            </a:xfrm>
            <a:custGeom>
              <a:avLst/>
              <a:gdLst/>
              <a:ahLst/>
              <a:cxnLst/>
              <a:rect l="l" t="t" r="r" b="b"/>
              <a:pathLst>
                <a:path w="6502" h="4990" extrusionOk="0">
                  <a:moveTo>
                    <a:pt x="24" y="1"/>
                  </a:moveTo>
                  <a:lnTo>
                    <a:pt x="0" y="36"/>
                  </a:lnTo>
                  <a:lnTo>
                    <a:pt x="6466" y="4989"/>
                  </a:lnTo>
                  <a:lnTo>
                    <a:pt x="6501" y="4942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70"/>
            <p:cNvSpPr/>
            <p:nvPr/>
          </p:nvSpPr>
          <p:spPr>
            <a:xfrm>
              <a:off x="2315426" y="3883097"/>
              <a:ext cx="67173" cy="13804"/>
            </a:xfrm>
            <a:custGeom>
              <a:avLst/>
              <a:gdLst/>
              <a:ahLst/>
              <a:cxnLst/>
              <a:rect l="l" t="t" r="r" b="b"/>
              <a:pathLst>
                <a:path w="1489" h="306" extrusionOk="0">
                  <a:moveTo>
                    <a:pt x="1093" y="1"/>
                  </a:moveTo>
                  <a:cubicBezTo>
                    <a:pt x="781" y="1"/>
                    <a:pt x="541" y="40"/>
                    <a:pt x="369" y="91"/>
                  </a:cubicBezTo>
                  <a:cubicBezTo>
                    <a:pt x="119" y="163"/>
                    <a:pt x="12" y="258"/>
                    <a:pt x="0" y="258"/>
                  </a:cubicBezTo>
                  <a:lnTo>
                    <a:pt x="36" y="305"/>
                  </a:lnTo>
                  <a:lnTo>
                    <a:pt x="131" y="258"/>
                  </a:lnTo>
                  <a:cubicBezTo>
                    <a:pt x="191" y="222"/>
                    <a:pt x="274" y="186"/>
                    <a:pt x="393" y="151"/>
                  </a:cubicBezTo>
                  <a:cubicBezTo>
                    <a:pt x="565" y="99"/>
                    <a:pt x="798" y="60"/>
                    <a:pt x="1103" y="60"/>
                  </a:cubicBezTo>
                  <a:cubicBezTo>
                    <a:pt x="1221" y="60"/>
                    <a:pt x="1349" y="66"/>
                    <a:pt x="1489" y="79"/>
                  </a:cubicBezTo>
                  <a:lnTo>
                    <a:pt x="1489" y="20"/>
                  </a:lnTo>
                  <a:cubicBezTo>
                    <a:pt x="1346" y="6"/>
                    <a:pt x="1214" y="1"/>
                    <a:pt x="10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70"/>
            <p:cNvSpPr/>
            <p:nvPr/>
          </p:nvSpPr>
          <p:spPr>
            <a:xfrm>
              <a:off x="2258494" y="3854405"/>
              <a:ext cx="14526" cy="80075"/>
            </a:xfrm>
            <a:custGeom>
              <a:avLst/>
              <a:gdLst/>
              <a:ahLst/>
              <a:cxnLst/>
              <a:rect l="l" t="t" r="r" b="b"/>
              <a:pathLst>
                <a:path w="322" h="1775" extrusionOk="0">
                  <a:moveTo>
                    <a:pt x="72" y="1"/>
                  </a:moveTo>
                  <a:cubicBezTo>
                    <a:pt x="72" y="13"/>
                    <a:pt x="0" y="179"/>
                    <a:pt x="0" y="477"/>
                  </a:cubicBezTo>
                  <a:cubicBezTo>
                    <a:pt x="0" y="775"/>
                    <a:pt x="48" y="1203"/>
                    <a:pt x="274" y="1775"/>
                  </a:cubicBezTo>
                  <a:lnTo>
                    <a:pt x="322" y="1763"/>
                  </a:lnTo>
                  <a:cubicBezTo>
                    <a:pt x="96" y="1203"/>
                    <a:pt x="48" y="775"/>
                    <a:pt x="48" y="477"/>
                  </a:cubicBezTo>
                  <a:cubicBezTo>
                    <a:pt x="48" y="334"/>
                    <a:pt x="60" y="215"/>
                    <a:pt x="84" y="132"/>
                  </a:cubicBezTo>
                  <a:cubicBezTo>
                    <a:pt x="96" y="60"/>
                    <a:pt x="107" y="13"/>
                    <a:pt x="107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70"/>
            <p:cNvSpPr/>
            <p:nvPr/>
          </p:nvSpPr>
          <p:spPr>
            <a:xfrm>
              <a:off x="2161276" y="3781367"/>
              <a:ext cx="16150" cy="91353"/>
            </a:xfrm>
            <a:custGeom>
              <a:avLst/>
              <a:gdLst/>
              <a:ahLst/>
              <a:cxnLst/>
              <a:rect l="l" t="t" r="r" b="b"/>
              <a:pathLst>
                <a:path w="358" h="2025" extrusionOk="0">
                  <a:moveTo>
                    <a:pt x="72" y="1"/>
                  </a:moveTo>
                  <a:cubicBezTo>
                    <a:pt x="72" y="1"/>
                    <a:pt x="24" y="191"/>
                    <a:pt x="0" y="536"/>
                  </a:cubicBezTo>
                  <a:cubicBezTo>
                    <a:pt x="0" y="882"/>
                    <a:pt x="60" y="1382"/>
                    <a:pt x="310" y="2025"/>
                  </a:cubicBezTo>
                  <a:lnTo>
                    <a:pt x="357" y="2013"/>
                  </a:lnTo>
                  <a:cubicBezTo>
                    <a:pt x="119" y="1370"/>
                    <a:pt x="60" y="882"/>
                    <a:pt x="60" y="536"/>
                  </a:cubicBezTo>
                  <a:cubicBezTo>
                    <a:pt x="60" y="358"/>
                    <a:pt x="72" y="239"/>
                    <a:pt x="96" y="144"/>
                  </a:cubicBezTo>
                  <a:cubicBezTo>
                    <a:pt x="107" y="60"/>
                    <a:pt x="119" y="13"/>
                    <a:pt x="119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70"/>
            <p:cNvSpPr/>
            <p:nvPr/>
          </p:nvSpPr>
          <p:spPr>
            <a:xfrm>
              <a:off x="2206930" y="3795397"/>
              <a:ext cx="99383" cy="18767"/>
            </a:xfrm>
            <a:custGeom>
              <a:avLst/>
              <a:gdLst/>
              <a:ahLst/>
              <a:cxnLst/>
              <a:rect l="l" t="t" r="r" b="b"/>
              <a:pathLst>
                <a:path w="2203" h="416" extrusionOk="0">
                  <a:moveTo>
                    <a:pt x="1611" y="1"/>
                  </a:moveTo>
                  <a:cubicBezTo>
                    <a:pt x="1164" y="1"/>
                    <a:pt x="814" y="62"/>
                    <a:pt x="560" y="130"/>
                  </a:cubicBezTo>
                  <a:cubicBezTo>
                    <a:pt x="203" y="237"/>
                    <a:pt x="24" y="356"/>
                    <a:pt x="0" y="368"/>
                  </a:cubicBezTo>
                  <a:lnTo>
                    <a:pt x="36" y="416"/>
                  </a:lnTo>
                  <a:cubicBezTo>
                    <a:pt x="36" y="416"/>
                    <a:pt x="84" y="392"/>
                    <a:pt x="167" y="344"/>
                  </a:cubicBezTo>
                  <a:cubicBezTo>
                    <a:pt x="262" y="297"/>
                    <a:pt x="393" y="237"/>
                    <a:pt x="572" y="190"/>
                  </a:cubicBezTo>
                  <a:cubicBezTo>
                    <a:pt x="826" y="122"/>
                    <a:pt x="1170" y="60"/>
                    <a:pt x="1614" y="60"/>
                  </a:cubicBezTo>
                  <a:cubicBezTo>
                    <a:pt x="1794" y="60"/>
                    <a:pt x="1990" y="70"/>
                    <a:pt x="2203" y="94"/>
                  </a:cubicBezTo>
                  <a:lnTo>
                    <a:pt x="2203" y="35"/>
                  </a:lnTo>
                  <a:cubicBezTo>
                    <a:pt x="1990" y="11"/>
                    <a:pt x="1793" y="1"/>
                    <a:pt x="16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0"/>
            <p:cNvSpPr/>
            <p:nvPr/>
          </p:nvSpPr>
          <p:spPr>
            <a:xfrm>
              <a:off x="2350344" y="3923699"/>
              <a:ext cx="9158" cy="47864"/>
            </a:xfrm>
            <a:custGeom>
              <a:avLst/>
              <a:gdLst/>
              <a:ahLst/>
              <a:cxnLst/>
              <a:rect l="l" t="t" r="r" b="b"/>
              <a:pathLst>
                <a:path w="203" h="1061" extrusionOk="0">
                  <a:moveTo>
                    <a:pt x="24" y="1"/>
                  </a:moveTo>
                  <a:cubicBezTo>
                    <a:pt x="24" y="1"/>
                    <a:pt x="0" y="96"/>
                    <a:pt x="0" y="287"/>
                  </a:cubicBezTo>
                  <a:cubicBezTo>
                    <a:pt x="0" y="465"/>
                    <a:pt x="24" y="715"/>
                    <a:pt x="155" y="1060"/>
                  </a:cubicBezTo>
                  <a:lnTo>
                    <a:pt x="203" y="1037"/>
                  </a:lnTo>
                  <a:cubicBezTo>
                    <a:pt x="72" y="715"/>
                    <a:pt x="36" y="465"/>
                    <a:pt x="36" y="287"/>
                  </a:cubicBezTo>
                  <a:cubicBezTo>
                    <a:pt x="36" y="108"/>
                    <a:pt x="72" y="13"/>
                    <a:pt x="72" y="13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70"/>
            <p:cNvSpPr/>
            <p:nvPr/>
          </p:nvSpPr>
          <p:spPr>
            <a:xfrm>
              <a:off x="-361617" y="4674334"/>
              <a:ext cx="204134" cy="277622"/>
            </a:xfrm>
            <a:custGeom>
              <a:avLst/>
              <a:gdLst/>
              <a:ahLst/>
              <a:cxnLst/>
              <a:rect l="l" t="t" r="r" b="b"/>
              <a:pathLst>
                <a:path w="4525" h="6154" extrusionOk="0">
                  <a:moveTo>
                    <a:pt x="2067" y="0"/>
                  </a:moveTo>
                  <a:cubicBezTo>
                    <a:pt x="1995" y="0"/>
                    <a:pt x="1876" y="24"/>
                    <a:pt x="1679" y="114"/>
                  </a:cubicBezTo>
                  <a:cubicBezTo>
                    <a:pt x="1263" y="316"/>
                    <a:pt x="298" y="1590"/>
                    <a:pt x="1" y="2257"/>
                  </a:cubicBezTo>
                  <a:cubicBezTo>
                    <a:pt x="1" y="2257"/>
                    <a:pt x="572" y="2781"/>
                    <a:pt x="965" y="3007"/>
                  </a:cubicBezTo>
                  <a:cubicBezTo>
                    <a:pt x="965" y="3007"/>
                    <a:pt x="1322" y="2709"/>
                    <a:pt x="1537" y="2602"/>
                  </a:cubicBezTo>
                  <a:lnTo>
                    <a:pt x="1537" y="2602"/>
                  </a:lnTo>
                  <a:cubicBezTo>
                    <a:pt x="1537" y="2602"/>
                    <a:pt x="1548" y="3852"/>
                    <a:pt x="1394" y="4579"/>
                  </a:cubicBezTo>
                  <a:cubicBezTo>
                    <a:pt x="1251" y="5329"/>
                    <a:pt x="1084" y="5769"/>
                    <a:pt x="1084" y="5769"/>
                  </a:cubicBezTo>
                  <a:cubicBezTo>
                    <a:pt x="1084" y="5769"/>
                    <a:pt x="1890" y="6154"/>
                    <a:pt x="3058" y="6154"/>
                  </a:cubicBezTo>
                  <a:cubicBezTo>
                    <a:pt x="3373" y="6154"/>
                    <a:pt x="3714" y="6126"/>
                    <a:pt x="4073" y="6055"/>
                  </a:cubicBezTo>
                  <a:cubicBezTo>
                    <a:pt x="4073" y="6055"/>
                    <a:pt x="4084" y="4281"/>
                    <a:pt x="4144" y="3602"/>
                  </a:cubicBezTo>
                  <a:cubicBezTo>
                    <a:pt x="4215" y="2912"/>
                    <a:pt x="4525" y="2162"/>
                    <a:pt x="4346" y="1519"/>
                  </a:cubicBezTo>
                  <a:cubicBezTo>
                    <a:pt x="4168" y="876"/>
                    <a:pt x="3406" y="638"/>
                    <a:pt x="2799" y="19"/>
                  </a:cubicBezTo>
                  <a:lnTo>
                    <a:pt x="2168" y="30"/>
                  </a:lnTo>
                  <a:cubicBezTo>
                    <a:pt x="2168" y="30"/>
                    <a:pt x="2148" y="0"/>
                    <a:pt x="2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70"/>
            <p:cNvSpPr/>
            <p:nvPr/>
          </p:nvSpPr>
          <p:spPr>
            <a:xfrm>
              <a:off x="-307753" y="4552710"/>
              <a:ext cx="104616" cy="148736"/>
            </a:xfrm>
            <a:custGeom>
              <a:avLst/>
              <a:gdLst/>
              <a:ahLst/>
              <a:cxnLst/>
              <a:rect l="l" t="t" r="r" b="b"/>
              <a:pathLst>
                <a:path w="2319" h="3297" extrusionOk="0">
                  <a:moveTo>
                    <a:pt x="1404" y="1"/>
                  </a:moveTo>
                  <a:cubicBezTo>
                    <a:pt x="1118" y="1"/>
                    <a:pt x="803" y="188"/>
                    <a:pt x="640" y="536"/>
                  </a:cubicBezTo>
                  <a:cubicBezTo>
                    <a:pt x="438" y="941"/>
                    <a:pt x="426" y="1238"/>
                    <a:pt x="426" y="1369"/>
                  </a:cubicBezTo>
                  <a:cubicBezTo>
                    <a:pt x="395" y="1344"/>
                    <a:pt x="360" y="1326"/>
                    <a:pt x="318" y="1326"/>
                  </a:cubicBezTo>
                  <a:cubicBezTo>
                    <a:pt x="279" y="1326"/>
                    <a:pt x="233" y="1341"/>
                    <a:pt x="176" y="1381"/>
                  </a:cubicBezTo>
                  <a:cubicBezTo>
                    <a:pt x="0" y="1513"/>
                    <a:pt x="239" y="1927"/>
                    <a:pt x="510" y="1927"/>
                  </a:cubicBezTo>
                  <a:cubicBezTo>
                    <a:pt x="533" y="1927"/>
                    <a:pt x="557" y="1923"/>
                    <a:pt x="581" y="1917"/>
                  </a:cubicBezTo>
                  <a:cubicBezTo>
                    <a:pt x="652" y="2084"/>
                    <a:pt x="831" y="2238"/>
                    <a:pt x="831" y="2238"/>
                  </a:cubicBezTo>
                  <a:cubicBezTo>
                    <a:pt x="831" y="2619"/>
                    <a:pt x="902" y="2726"/>
                    <a:pt x="902" y="2726"/>
                  </a:cubicBezTo>
                  <a:cubicBezTo>
                    <a:pt x="1141" y="3016"/>
                    <a:pt x="1406" y="3296"/>
                    <a:pt x="1618" y="3296"/>
                  </a:cubicBezTo>
                  <a:cubicBezTo>
                    <a:pt x="1659" y="3296"/>
                    <a:pt x="1699" y="3286"/>
                    <a:pt x="1736" y="3262"/>
                  </a:cubicBezTo>
                  <a:cubicBezTo>
                    <a:pt x="1962" y="3107"/>
                    <a:pt x="1688" y="2905"/>
                    <a:pt x="1617" y="2786"/>
                  </a:cubicBezTo>
                  <a:cubicBezTo>
                    <a:pt x="1545" y="2667"/>
                    <a:pt x="1628" y="2607"/>
                    <a:pt x="1628" y="2607"/>
                  </a:cubicBezTo>
                  <a:cubicBezTo>
                    <a:pt x="2319" y="2500"/>
                    <a:pt x="2188" y="1107"/>
                    <a:pt x="2188" y="1107"/>
                  </a:cubicBezTo>
                  <a:cubicBezTo>
                    <a:pt x="2188" y="1107"/>
                    <a:pt x="2152" y="583"/>
                    <a:pt x="1855" y="214"/>
                  </a:cubicBezTo>
                  <a:cubicBezTo>
                    <a:pt x="1742" y="70"/>
                    <a:pt x="1578" y="1"/>
                    <a:pt x="14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70"/>
            <p:cNvSpPr/>
            <p:nvPr/>
          </p:nvSpPr>
          <p:spPr>
            <a:xfrm>
              <a:off x="-297692" y="4545176"/>
              <a:ext cx="89187" cy="75383"/>
            </a:xfrm>
            <a:custGeom>
              <a:avLst/>
              <a:gdLst/>
              <a:ahLst/>
              <a:cxnLst/>
              <a:rect l="l" t="t" r="r" b="b"/>
              <a:pathLst>
                <a:path w="1977" h="1671" extrusionOk="0">
                  <a:moveTo>
                    <a:pt x="655" y="0"/>
                  </a:moveTo>
                  <a:cubicBezTo>
                    <a:pt x="655" y="0"/>
                    <a:pt x="0" y="357"/>
                    <a:pt x="60" y="977"/>
                  </a:cubicBezTo>
                  <a:cubicBezTo>
                    <a:pt x="120" y="1596"/>
                    <a:pt x="298" y="1667"/>
                    <a:pt x="298" y="1667"/>
                  </a:cubicBezTo>
                  <a:cubicBezTo>
                    <a:pt x="311" y="1669"/>
                    <a:pt x="325" y="1671"/>
                    <a:pt x="340" y="1671"/>
                  </a:cubicBezTo>
                  <a:cubicBezTo>
                    <a:pt x="620" y="1671"/>
                    <a:pt x="1072" y="1250"/>
                    <a:pt x="1072" y="1250"/>
                  </a:cubicBezTo>
                  <a:lnTo>
                    <a:pt x="1072" y="1250"/>
                  </a:lnTo>
                  <a:cubicBezTo>
                    <a:pt x="1036" y="1334"/>
                    <a:pt x="917" y="1453"/>
                    <a:pt x="917" y="1453"/>
                  </a:cubicBezTo>
                  <a:cubicBezTo>
                    <a:pt x="1310" y="1310"/>
                    <a:pt x="1489" y="655"/>
                    <a:pt x="1489" y="655"/>
                  </a:cubicBezTo>
                  <a:cubicBezTo>
                    <a:pt x="1613" y="960"/>
                    <a:pt x="1851" y="1021"/>
                    <a:pt x="1941" y="1021"/>
                  </a:cubicBezTo>
                  <a:cubicBezTo>
                    <a:pt x="1964" y="1021"/>
                    <a:pt x="1977" y="1017"/>
                    <a:pt x="1977" y="1012"/>
                  </a:cubicBezTo>
                  <a:lnTo>
                    <a:pt x="1917" y="596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70"/>
            <p:cNvSpPr/>
            <p:nvPr/>
          </p:nvSpPr>
          <p:spPr>
            <a:xfrm>
              <a:off x="-385256" y="4775072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703" y="0"/>
                  </a:moveTo>
                  <a:cubicBezTo>
                    <a:pt x="703" y="0"/>
                    <a:pt x="346" y="619"/>
                    <a:pt x="227" y="917"/>
                  </a:cubicBezTo>
                  <a:cubicBezTo>
                    <a:pt x="108" y="1215"/>
                    <a:pt x="1" y="1619"/>
                    <a:pt x="834" y="2084"/>
                  </a:cubicBezTo>
                  <a:cubicBezTo>
                    <a:pt x="1668" y="2524"/>
                    <a:pt x="3966" y="2929"/>
                    <a:pt x="3966" y="2929"/>
                  </a:cubicBezTo>
                  <a:cubicBezTo>
                    <a:pt x="4442" y="2762"/>
                    <a:pt x="4061" y="2429"/>
                    <a:pt x="4061" y="2429"/>
                  </a:cubicBezTo>
                  <a:cubicBezTo>
                    <a:pt x="4061" y="2429"/>
                    <a:pt x="2442" y="1679"/>
                    <a:pt x="2037" y="1453"/>
                  </a:cubicBezTo>
                  <a:cubicBezTo>
                    <a:pt x="1644" y="1238"/>
                    <a:pt x="1370" y="1072"/>
                    <a:pt x="1370" y="1072"/>
                  </a:cubicBezTo>
                  <a:lnTo>
                    <a:pt x="1501" y="762"/>
                  </a:lnTo>
                  <a:lnTo>
                    <a:pt x="1525" y="58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70"/>
            <p:cNvSpPr/>
            <p:nvPr/>
          </p:nvSpPr>
          <p:spPr>
            <a:xfrm>
              <a:off x="-189196" y="4892682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55" y="1"/>
                  </a:moveTo>
                  <a:lnTo>
                    <a:pt x="1" y="322"/>
                  </a:lnTo>
                  <a:lnTo>
                    <a:pt x="2775" y="1572"/>
                  </a:lnTo>
                  <a:cubicBezTo>
                    <a:pt x="2953" y="1644"/>
                    <a:pt x="3084" y="1810"/>
                    <a:pt x="3108" y="2001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41"/>
                  </a:lnTo>
                  <a:cubicBezTo>
                    <a:pt x="3406" y="1644"/>
                    <a:pt x="3203" y="1382"/>
                    <a:pt x="2918" y="1251"/>
                  </a:cubicBezTo>
                  <a:lnTo>
                    <a:pt x="1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70"/>
            <p:cNvSpPr/>
            <p:nvPr/>
          </p:nvSpPr>
          <p:spPr>
            <a:xfrm>
              <a:off x="19767" y="5009660"/>
              <a:ext cx="386749" cy="118330"/>
            </a:xfrm>
            <a:custGeom>
              <a:avLst/>
              <a:gdLst/>
              <a:ahLst/>
              <a:cxnLst/>
              <a:rect l="l" t="t" r="r" b="b"/>
              <a:pathLst>
                <a:path w="8573" h="2623" extrusionOk="0">
                  <a:moveTo>
                    <a:pt x="1141" y="0"/>
                  </a:moveTo>
                  <a:cubicBezTo>
                    <a:pt x="1126" y="0"/>
                    <a:pt x="1111" y="1"/>
                    <a:pt x="1095" y="3"/>
                  </a:cubicBezTo>
                  <a:cubicBezTo>
                    <a:pt x="822" y="39"/>
                    <a:pt x="250" y="420"/>
                    <a:pt x="250" y="420"/>
                  </a:cubicBezTo>
                  <a:lnTo>
                    <a:pt x="0" y="991"/>
                  </a:lnTo>
                  <a:lnTo>
                    <a:pt x="2524" y="2384"/>
                  </a:lnTo>
                  <a:lnTo>
                    <a:pt x="8573" y="2623"/>
                  </a:lnTo>
                  <a:lnTo>
                    <a:pt x="8573" y="2384"/>
                  </a:lnTo>
                  <a:cubicBezTo>
                    <a:pt x="8573" y="2384"/>
                    <a:pt x="8465" y="1861"/>
                    <a:pt x="8346" y="1658"/>
                  </a:cubicBezTo>
                  <a:cubicBezTo>
                    <a:pt x="8227" y="1456"/>
                    <a:pt x="8156" y="1408"/>
                    <a:pt x="8156" y="1408"/>
                  </a:cubicBezTo>
                  <a:cubicBezTo>
                    <a:pt x="8156" y="1408"/>
                    <a:pt x="7799" y="1241"/>
                    <a:pt x="7632" y="991"/>
                  </a:cubicBezTo>
                  <a:cubicBezTo>
                    <a:pt x="7576" y="908"/>
                    <a:pt x="7526" y="880"/>
                    <a:pt x="7484" y="880"/>
                  </a:cubicBezTo>
                  <a:cubicBezTo>
                    <a:pt x="7399" y="880"/>
                    <a:pt x="7346" y="991"/>
                    <a:pt x="7346" y="991"/>
                  </a:cubicBezTo>
                  <a:lnTo>
                    <a:pt x="7025" y="420"/>
                  </a:lnTo>
                  <a:cubicBezTo>
                    <a:pt x="7025" y="420"/>
                    <a:pt x="6691" y="694"/>
                    <a:pt x="6501" y="777"/>
                  </a:cubicBezTo>
                  <a:cubicBezTo>
                    <a:pt x="6475" y="788"/>
                    <a:pt x="6451" y="794"/>
                    <a:pt x="6429" y="794"/>
                  </a:cubicBezTo>
                  <a:cubicBezTo>
                    <a:pt x="6259" y="794"/>
                    <a:pt x="6151" y="514"/>
                    <a:pt x="5941" y="420"/>
                  </a:cubicBezTo>
                  <a:cubicBezTo>
                    <a:pt x="5889" y="401"/>
                    <a:pt x="5830" y="394"/>
                    <a:pt x="5765" y="394"/>
                  </a:cubicBezTo>
                  <a:cubicBezTo>
                    <a:pt x="5580" y="394"/>
                    <a:pt x="5351" y="452"/>
                    <a:pt x="5098" y="452"/>
                  </a:cubicBezTo>
                  <a:cubicBezTo>
                    <a:pt x="5001" y="452"/>
                    <a:pt x="4901" y="444"/>
                    <a:pt x="4798" y="420"/>
                  </a:cubicBezTo>
                  <a:cubicBezTo>
                    <a:pt x="4686" y="396"/>
                    <a:pt x="4583" y="388"/>
                    <a:pt x="4487" y="388"/>
                  </a:cubicBezTo>
                  <a:cubicBezTo>
                    <a:pt x="4261" y="388"/>
                    <a:pt x="4080" y="434"/>
                    <a:pt x="3943" y="434"/>
                  </a:cubicBezTo>
                  <a:cubicBezTo>
                    <a:pt x="3903" y="434"/>
                    <a:pt x="3866" y="430"/>
                    <a:pt x="3834" y="420"/>
                  </a:cubicBezTo>
                  <a:cubicBezTo>
                    <a:pt x="3766" y="400"/>
                    <a:pt x="3699" y="393"/>
                    <a:pt x="3639" y="393"/>
                  </a:cubicBezTo>
                  <a:cubicBezTo>
                    <a:pt x="3519" y="393"/>
                    <a:pt x="3429" y="420"/>
                    <a:pt x="3429" y="420"/>
                  </a:cubicBezTo>
                  <a:cubicBezTo>
                    <a:pt x="3429" y="420"/>
                    <a:pt x="3411" y="422"/>
                    <a:pt x="3380" y="422"/>
                  </a:cubicBezTo>
                  <a:cubicBezTo>
                    <a:pt x="3305" y="422"/>
                    <a:pt x="3155" y="410"/>
                    <a:pt x="3036" y="325"/>
                  </a:cubicBezTo>
                  <a:cubicBezTo>
                    <a:pt x="2967" y="271"/>
                    <a:pt x="2955" y="261"/>
                    <a:pt x="2945" y="261"/>
                  </a:cubicBezTo>
                  <a:cubicBezTo>
                    <a:pt x="2939" y="261"/>
                    <a:pt x="2934" y="264"/>
                    <a:pt x="2921" y="264"/>
                  </a:cubicBezTo>
                  <a:cubicBezTo>
                    <a:pt x="2899" y="264"/>
                    <a:pt x="2855" y="257"/>
                    <a:pt x="2750" y="217"/>
                  </a:cubicBezTo>
                  <a:cubicBezTo>
                    <a:pt x="2655" y="182"/>
                    <a:pt x="2588" y="170"/>
                    <a:pt x="2540" y="170"/>
                  </a:cubicBezTo>
                  <a:cubicBezTo>
                    <a:pt x="2445" y="170"/>
                    <a:pt x="2429" y="217"/>
                    <a:pt x="2429" y="217"/>
                  </a:cubicBezTo>
                  <a:lnTo>
                    <a:pt x="2024" y="3"/>
                  </a:lnTo>
                  <a:cubicBezTo>
                    <a:pt x="2024" y="3"/>
                    <a:pt x="1857" y="170"/>
                    <a:pt x="1667" y="217"/>
                  </a:cubicBezTo>
                  <a:cubicBezTo>
                    <a:pt x="1648" y="223"/>
                    <a:pt x="1630" y="225"/>
                    <a:pt x="1613" y="225"/>
                  </a:cubicBezTo>
                  <a:cubicBezTo>
                    <a:pt x="1449" y="225"/>
                    <a:pt x="1366" y="0"/>
                    <a:pt x="11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70"/>
            <p:cNvSpPr/>
            <p:nvPr/>
          </p:nvSpPr>
          <p:spPr>
            <a:xfrm>
              <a:off x="-149451" y="4852937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43" y="1"/>
                  </a:moveTo>
                  <a:lnTo>
                    <a:pt x="1" y="322"/>
                  </a:lnTo>
                  <a:lnTo>
                    <a:pt x="2763" y="1572"/>
                  </a:lnTo>
                  <a:cubicBezTo>
                    <a:pt x="2941" y="1656"/>
                    <a:pt x="3084" y="1810"/>
                    <a:pt x="3108" y="2013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53"/>
                  </a:lnTo>
                  <a:cubicBezTo>
                    <a:pt x="3406" y="1632"/>
                    <a:pt x="3203" y="1382"/>
                    <a:pt x="2918" y="1251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70"/>
            <p:cNvSpPr/>
            <p:nvPr/>
          </p:nvSpPr>
          <p:spPr>
            <a:xfrm>
              <a:off x="-44699" y="5028562"/>
              <a:ext cx="449591" cy="246585"/>
            </a:xfrm>
            <a:custGeom>
              <a:avLst/>
              <a:gdLst/>
              <a:ahLst/>
              <a:cxnLst/>
              <a:rect l="l" t="t" r="r" b="b"/>
              <a:pathLst>
                <a:path w="9966" h="5466" extrusionOk="0">
                  <a:moveTo>
                    <a:pt x="774" y="1"/>
                  </a:moveTo>
                  <a:cubicBezTo>
                    <a:pt x="774" y="1"/>
                    <a:pt x="262" y="1596"/>
                    <a:pt x="131" y="1870"/>
                  </a:cubicBezTo>
                  <a:cubicBezTo>
                    <a:pt x="0" y="2132"/>
                    <a:pt x="465" y="3097"/>
                    <a:pt x="465" y="3097"/>
                  </a:cubicBezTo>
                  <a:lnTo>
                    <a:pt x="5263" y="5466"/>
                  </a:lnTo>
                  <a:lnTo>
                    <a:pt x="9966" y="220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70"/>
            <p:cNvSpPr/>
            <p:nvPr/>
          </p:nvSpPr>
          <p:spPr>
            <a:xfrm>
              <a:off x="-81241" y="5116126"/>
              <a:ext cx="252495" cy="260570"/>
            </a:xfrm>
            <a:custGeom>
              <a:avLst/>
              <a:gdLst/>
              <a:ahLst/>
              <a:cxnLst/>
              <a:rect l="l" t="t" r="r" b="b"/>
              <a:pathLst>
                <a:path w="5597" h="5776" extrusionOk="0">
                  <a:moveTo>
                    <a:pt x="1001" y="1"/>
                  </a:moveTo>
                  <a:cubicBezTo>
                    <a:pt x="953" y="143"/>
                    <a:pt x="155" y="3406"/>
                    <a:pt x="48" y="4584"/>
                  </a:cubicBezTo>
                  <a:cubicBezTo>
                    <a:pt x="1" y="5192"/>
                    <a:pt x="96" y="5525"/>
                    <a:pt x="334" y="5680"/>
                  </a:cubicBezTo>
                  <a:cubicBezTo>
                    <a:pt x="417" y="5739"/>
                    <a:pt x="536" y="5775"/>
                    <a:pt x="691" y="5775"/>
                  </a:cubicBezTo>
                  <a:cubicBezTo>
                    <a:pt x="1048" y="5775"/>
                    <a:pt x="1584" y="5573"/>
                    <a:pt x="2382" y="5132"/>
                  </a:cubicBezTo>
                  <a:cubicBezTo>
                    <a:pt x="4216" y="4132"/>
                    <a:pt x="5585" y="3239"/>
                    <a:pt x="5597" y="3227"/>
                  </a:cubicBezTo>
                  <a:lnTo>
                    <a:pt x="5478" y="3060"/>
                  </a:lnTo>
                  <a:cubicBezTo>
                    <a:pt x="5466" y="3060"/>
                    <a:pt x="4108" y="3977"/>
                    <a:pt x="2287" y="4954"/>
                  </a:cubicBezTo>
                  <a:cubicBezTo>
                    <a:pt x="1542" y="5357"/>
                    <a:pt x="1021" y="5551"/>
                    <a:pt x="702" y="5551"/>
                  </a:cubicBezTo>
                  <a:cubicBezTo>
                    <a:pt x="598" y="5551"/>
                    <a:pt x="515" y="5530"/>
                    <a:pt x="453" y="5489"/>
                  </a:cubicBezTo>
                  <a:cubicBezTo>
                    <a:pt x="275" y="5382"/>
                    <a:pt x="215" y="5085"/>
                    <a:pt x="263" y="4584"/>
                  </a:cubicBezTo>
                  <a:cubicBezTo>
                    <a:pt x="346" y="3418"/>
                    <a:pt x="1179" y="72"/>
                    <a:pt x="1191" y="4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70"/>
            <p:cNvSpPr/>
            <p:nvPr/>
          </p:nvSpPr>
          <p:spPr>
            <a:xfrm>
              <a:off x="391272" y="5175766"/>
              <a:ext cx="36180" cy="29549"/>
            </a:xfrm>
            <a:custGeom>
              <a:avLst/>
              <a:gdLst/>
              <a:ahLst/>
              <a:cxnLst/>
              <a:rect l="l" t="t" r="r" b="b"/>
              <a:pathLst>
                <a:path w="802" h="655" extrusionOk="0">
                  <a:moveTo>
                    <a:pt x="302" y="0"/>
                  </a:moveTo>
                  <a:cubicBezTo>
                    <a:pt x="302" y="0"/>
                    <a:pt x="28" y="334"/>
                    <a:pt x="4" y="524"/>
                  </a:cubicBezTo>
                  <a:cubicBezTo>
                    <a:pt x="0" y="588"/>
                    <a:pt x="32" y="609"/>
                    <a:pt x="76" y="609"/>
                  </a:cubicBezTo>
                  <a:cubicBezTo>
                    <a:pt x="164" y="609"/>
                    <a:pt x="302" y="524"/>
                    <a:pt x="302" y="524"/>
                  </a:cubicBezTo>
                  <a:cubicBezTo>
                    <a:pt x="302" y="524"/>
                    <a:pt x="398" y="655"/>
                    <a:pt x="518" y="655"/>
                  </a:cubicBezTo>
                  <a:cubicBezTo>
                    <a:pt x="555" y="655"/>
                    <a:pt x="595" y="642"/>
                    <a:pt x="635" y="607"/>
                  </a:cubicBezTo>
                  <a:cubicBezTo>
                    <a:pt x="802" y="476"/>
                    <a:pt x="635" y="334"/>
                    <a:pt x="635" y="334"/>
                  </a:cubicBezTo>
                  <a:lnTo>
                    <a:pt x="7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70"/>
            <p:cNvSpPr/>
            <p:nvPr/>
          </p:nvSpPr>
          <p:spPr>
            <a:xfrm>
              <a:off x="814160" y="5018366"/>
              <a:ext cx="214871" cy="373892"/>
            </a:xfrm>
            <a:custGeom>
              <a:avLst/>
              <a:gdLst/>
              <a:ahLst/>
              <a:cxnLst/>
              <a:rect l="l" t="t" r="r" b="b"/>
              <a:pathLst>
                <a:path w="4763" h="8288" extrusionOk="0">
                  <a:moveTo>
                    <a:pt x="322" y="1"/>
                  </a:moveTo>
                  <a:lnTo>
                    <a:pt x="0" y="132"/>
                  </a:lnTo>
                  <a:cubicBezTo>
                    <a:pt x="0" y="132"/>
                    <a:pt x="36" y="263"/>
                    <a:pt x="131" y="501"/>
                  </a:cubicBezTo>
                  <a:cubicBezTo>
                    <a:pt x="227" y="739"/>
                    <a:pt x="370" y="1084"/>
                    <a:pt x="524" y="1477"/>
                  </a:cubicBezTo>
                  <a:cubicBezTo>
                    <a:pt x="870" y="2287"/>
                    <a:pt x="1393" y="3346"/>
                    <a:pt x="1953" y="4358"/>
                  </a:cubicBezTo>
                  <a:cubicBezTo>
                    <a:pt x="2525" y="5382"/>
                    <a:pt x="3144" y="6359"/>
                    <a:pt x="3644" y="7097"/>
                  </a:cubicBezTo>
                  <a:cubicBezTo>
                    <a:pt x="3894" y="7442"/>
                    <a:pt x="4108" y="7740"/>
                    <a:pt x="4251" y="7954"/>
                  </a:cubicBezTo>
                  <a:cubicBezTo>
                    <a:pt x="4406" y="8168"/>
                    <a:pt x="4489" y="8287"/>
                    <a:pt x="4489" y="8287"/>
                  </a:cubicBezTo>
                  <a:lnTo>
                    <a:pt x="4763" y="8073"/>
                  </a:lnTo>
                  <a:cubicBezTo>
                    <a:pt x="4763" y="8073"/>
                    <a:pt x="4668" y="7954"/>
                    <a:pt x="4537" y="7764"/>
                  </a:cubicBezTo>
                  <a:cubicBezTo>
                    <a:pt x="4382" y="7549"/>
                    <a:pt x="4180" y="7252"/>
                    <a:pt x="3941" y="6894"/>
                  </a:cubicBezTo>
                  <a:cubicBezTo>
                    <a:pt x="3465" y="6180"/>
                    <a:pt x="2834" y="5204"/>
                    <a:pt x="2275" y="4192"/>
                  </a:cubicBezTo>
                  <a:cubicBezTo>
                    <a:pt x="1703" y="3180"/>
                    <a:pt x="1203" y="2132"/>
                    <a:pt x="858" y="1346"/>
                  </a:cubicBezTo>
                  <a:cubicBezTo>
                    <a:pt x="691" y="941"/>
                    <a:pt x="548" y="620"/>
                    <a:pt x="453" y="382"/>
                  </a:cubicBezTo>
                  <a:cubicBezTo>
                    <a:pt x="370" y="144"/>
                    <a:pt x="322" y="1"/>
                    <a:pt x="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70"/>
            <p:cNvSpPr/>
            <p:nvPr/>
          </p:nvSpPr>
          <p:spPr>
            <a:xfrm>
              <a:off x="748611" y="4901569"/>
              <a:ext cx="103714" cy="116165"/>
            </a:xfrm>
            <a:custGeom>
              <a:avLst/>
              <a:gdLst/>
              <a:ahLst/>
              <a:cxnLst/>
              <a:rect l="l" t="t" r="r" b="b"/>
              <a:pathLst>
                <a:path w="2299" h="2575" extrusionOk="0">
                  <a:moveTo>
                    <a:pt x="1002" y="0"/>
                  </a:moveTo>
                  <a:cubicBezTo>
                    <a:pt x="942" y="0"/>
                    <a:pt x="882" y="6"/>
                    <a:pt x="822" y="18"/>
                  </a:cubicBezTo>
                  <a:cubicBezTo>
                    <a:pt x="525" y="77"/>
                    <a:pt x="287" y="280"/>
                    <a:pt x="156" y="554"/>
                  </a:cubicBezTo>
                  <a:cubicBezTo>
                    <a:pt x="84" y="685"/>
                    <a:pt x="37" y="851"/>
                    <a:pt x="25" y="1030"/>
                  </a:cubicBezTo>
                  <a:cubicBezTo>
                    <a:pt x="25" y="1125"/>
                    <a:pt x="1" y="1209"/>
                    <a:pt x="25" y="1304"/>
                  </a:cubicBezTo>
                  <a:cubicBezTo>
                    <a:pt x="37" y="1387"/>
                    <a:pt x="48" y="1482"/>
                    <a:pt x="84" y="1566"/>
                  </a:cubicBezTo>
                  <a:cubicBezTo>
                    <a:pt x="203" y="1947"/>
                    <a:pt x="406" y="2244"/>
                    <a:pt x="680" y="2399"/>
                  </a:cubicBezTo>
                  <a:cubicBezTo>
                    <a:pt x="848" y="2514"/>
                    <a:pt x="1037" y="2575"/>
                    <a:pt x="1226" y="2575"/>
                  </a:cubicBezTo>
                  <a:cubicBezTo>
                    <a:pt x="1330" y="2575"/>
                    <a:pt x="1435" y="2556"/>
                    <a:pt x="1537" y="2518"/>
                  </a:cubicBezTo>
                  <a:cubicBezTo>
                    <a:pt x="1834" y="2423"/>
                    <a:pt x="2049" y="2197"/>
                    <a:pt x="2144" y="1911"/>
                  </a:cubicBezTo>
                  <a:cubicBezTo>
                    <a:pt x="2251" y="1625"/>
                    <a:pt x="2299" y="1304"/>
                    <a:pt x="2192" y="970"/>
                  </a:cubicBezTo>
                  <a:cubicBezTo>
                    <a:pt x="2180" y="899"/>
                    <a:pt x="2144" y="828"/>
                    <a:pt x="2084" y="768"/>
                  </a:cubicBezTo>
                  <a:cubicBezTo>
                    <a:pt x="2049" y="685"/>
                    <a:pt x="2013" y="613"/>
                    <a:pt x="1965" y="554"/>
                  </a:cubicBezTo>
                  <a:cubicBezTo>
                    <a:pt x="1882" y="423"/>
                    <a:pt x="1775" y="316"/>
                    <a:pt x="1656" y="232"/>
                  </a:cubicBezTo>
                  <a:cubicBezTo>
                    <a:pt x="1466" y="90"/>
                    <a:pt x="1238" y="0"/>
                    <a:pt x="1002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70"/>
            <p:cNvSpPr/>
            <p:nvPr/>
          </p:nvSpPr>
          <p:spPr>
            <a:xfrm>
              <a:off x="730881" y="4934592"/>
              <a:ext cx="140255" cy="98120"/>
            </a:xfrm>
            <a:custGeom>
              <a:avLst/>
              <a:gdLst/>
              <a:ahLst/>
              <a:cxnLst/>
              <a:rect l="l" t="t" r="r" b="b"/>
              <a:pathLst>
                <a:path w="3109" h="2175" extrusionOk="0">
                  <a:moveTo>
                    <a:pt x="1406" y="0"/>
                  </a:moveTo>
                  <a:cubicBezTo>
                    <a:pt x="1346" y="96"/>
                    <a:pt x="1311" y="215"/>
                    <a:pt x="1263" y="322"/>
                  </a:cubicBezTo>
                  <a:cubicBezTo>
                    <a:pt x="1227" y="441"/>
                    <a:pt x="1215" y="536"/>
                    <a:pt x="1215" y="643"/>
                  </a:cubicBezTo>
                  <a:cubicBezTo>
                    <a:pt x="1203" y="858"/>
                    <a:pt x="1215" y="1012"/>
                    <a:pt x="1215" y="1012"/>
                  </a:cubicBezTo>
                  <a:cubicBezTo>
                    <a:pt x="954" y="916"/>
                    <a:pt x="709" y="890"/>
                    <a:pt x="505" y="890"/>
                  </a:cubicBezTo>
                  <a:cubicBezTo>
                    <a:pt x="458" y="890"/>
                    <a:pt x="413" y="891"/>
                    <a:pt x="370" y="893"/>
                  </a:cubicBezTo>
                  <a:cubicBezTo>
                    <a:pt x="144" y="917"/>
                    <a:pt x="1" y="953"/>
                    <a:pt x="1" y="953"/>
                  </a:cubicBezTo>
                  <a:cubicBezTo>
                    <a:pt x="394" y="1727"/>
                    <a:pt x="930" y="2012"/>
                    <a:pt x="1346" y="2120"/>
                  </a:cubicBezTo>
                  <a:cubicBezTo>
                    <a:pt x="1509" y="2162"/>
                    <a:pt x="1658" y="2174"/>
                    <a:pt x="1778" y="2174"/>
                  </a:cubicBezTo>
                  <a:cubicBezTo>
                    <a:pt x="1965" y="2174"/>
                    <a:pt x="2085" y="2143"/>
                    <a:pt x="2085" y="2143"/>
                  </a:cubicBezTo>
                  <a:cubicBezTo>
                    <a:pt x="2085" y="2143"/>
                    <a:pt x="2358" y="2001"/>
                    <a:pt x="2620" y="1655"/>
                  </a:cubicBezTo>
                  <a:cubicBezTo>
                    <a:pt x="2882" y="1310"/>
                    <a:pt x="3108" y="810"/>
                    <a:pt x="3073" y="72"/>
                  </a:cubicBezTo>
                  <a:lnTo>
                    <a:pt x="3073" y="72"/>
                  </a:lnTo>
                  <a:cubicBezTo>
                    <a:pt x="3073" y="72"/>
                    <a:pt x="2930" y="107"/>
                    <a:pt x="2739" y="215"/>
                  </a:cubicBezTo>
                  <a:cubicBezTo>
                    <a:pt x="2537" y="346"/>
                    <a:pt x="2287" y="500"/>
                    <a:pt x="2096" y="762"/>
                  </a:cubicBezTo>
                  <a:cubicBezTo>
                    <a:pt x="2096" y="762"/>
                    <a:pt x="2025" y="631"/>
                    <a:pt x="1906" y="465"/>
                  </a:cubicBezTo>
                  <a:cubicBezTo>
                    <a:pt x="1846" y="393"/>
                    <a:pt x="1763" y="298"/>
                    <a:pt x="1680" y="215"/>
                  </a:cubicBezTo>
                  <a:cubicBezTo>
                    <a:pt x="1608" y="143"/>
                    <a:pt x="1513" y="60"/>
                    <a:pt x="1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70"/>
            <p:cNvSpPr/>
            <p:nvPr/>
          </p:nvSpPr>
          <p:spPr>
            <a:xfrm>
              <a:off x="433858" y="5205315"/>
              <a:ext cx="41955" cy="30135"/>
            </a:xfrm>
            <a:custGeom>
              <a:avLst/>
              <a:gdLst/>
              <a:ahLst/>
              <a:cxnLst/>
              <a:rect l="l" t="t" r="r" b="b"/>
              <a:pathLst>
                <a:path w="930" h="668" extrusionOk="0">
                  <a:moveTo>
                    <a:pt x="239" y="0"/>
                  </a:moveTo>
                  <a:cubicBezTo>
                    <a:pt x="239" y="0"/>
                    <a:pt x="1" y="476"/>
                    <a:pt x="48" y="595"/>
                  </a:cubicBezTo>
                  <a:cubicBezTo>
                    <a:pt x="64" y="635"/>
                    <a:pt x="91" y="648"/>
                    <a:pt x="119" y="648"/>
                  </a:cubicBezTo>
                  <a:cubicBezTo>
                    <a:pt x="175" y="648"/>
                    <a:pt x="239" y="595"/>
                    <a:pt x="239" y="595"/>
                  </a:cubicBezTo>
                  <a:cubicBezTo>
                    <a:pt x="239" y="595"/>
                    <a:pt x="398" y="667"/>
                    <a:pt x="521" y="667"/>
                  </a:cubicBezTo>
                  <a:cubicBezTo>
                    <a:pt x="549" y="667"/>
                    <a:pt x="574" y="664"/>
                    <a:pt x="596" y="655"/>
                  </a:cubicBezTo>
                  <a:cubicBezTo>
                    <a:pt x="715" y="595"/>
                    <a:pt x="929" y="345"/>
                    <a:pt x="929" y="345"/>
                  </a:cubicBezTo>
                  <a:lnTo>
                    <a:pt x="477" y="345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70"/>
            <p:cNvSpPr/>
            <p:nvPr/>
          </p:nvSpPr>
          <p:spPr>
            <a:xfrm>
              <a:off x="391452" y="5255255"/>
              <a:ext cx="324990" cy="186630"/>
            </a:xfrm>
            <a:custGeom>
              <a:avLst/>
              <a:gdLst/>
              <a:ahLst/>
              <a:cxnLst/>
              <a:rect l="l" t="t" r="r" b="b"/>
              <a:pathLst>
                <a:path w="7204" h="4137" extrusionOk="0">
                  <a:moveTo>
                    <a:pt x="4489" y="0"/>
                  </a:moveTo>
                  <a:cubicBezTo>
                    <a:pt x="4489" y="0"/>
                    <a:pt x="4251" y="60"/>
                    <a:pt x="4084" y="393"/>
                  </a:cubicBezTo>
                  <a:cubicBezTo>
                    <a:pt x="3978" y="605"/>
                    <a:pt x="3814" y="644"/>
                    <a:pt x="3709" y="644"/>
                  </a:cubicBezTo>
                  <a:cubicBezTo>
                    <a:pt x="3649" y="644"/>
                    <a:pt x="3608" y="631"/>
                    <a:pt x="3608" y="631"/>
                  </a:cubicBezTo>
                  <a:cubicBezTo>
                    <a:pt x="3608" y="631"/>
                    <a:pt x="3393" y="667"/>
                    <a:pt x="3274" y="1024"/>
                  </a:cubicBezTo>
                  <a:cubicBezTo>
                    <a:pt x="3155" y="1370"/>
                    <a:pt x="3120" y="1643"/>
                    <a:pt x="3120" y="1643"/>
                  </a:cubicBezTo>
                  <a:cubicBezTo>
                    <a:pt x="3120" y="1643"/>
                    <a:pt x="2908" y="1575"/>
                    <a:pt x="2689" y="1575"/>
                  </a:cubicBezTo>
                  <a:cubicBezTo>
                    <a:pt x="2580" y="1575"/>
                    <a:pt x="2469" y="1592"/>
                    <a:pt x="2381" y="1643"/>
                  </a:cubicBezTo>
                  <a:cubicBezTo>
                    <a:pt x="2143" y="1810"/>
                    <a:pt x="2429" y="2060"/>
                    <a:pt x="2429" y="2060"/>
                  </a:cubicBezTo>
                  <a:cubicBezTo>
                    <a:pt x="2429" y="2060"/>
                    <a:pt x="1979" y="2012"/>
                    <a:pt x="1679" y="2012"/>
                  </a:cubicBezTo>
                  <a:cubicBezTo>
                    <a:pt x="1529" y="2012"/>
                    <a:pt x="1417" y="2024"/>
                    <a:pt x="1417" y="2060"/>
                  </a:cubicBezTo>
                  <a:lnTo>
                    <a:pt x="1417" y="2477"/>
                  </a:lnTo>
                  <a:cubicBezTo>
                    <a:pt x="1417" y="2477"/>
                    <a:pt x="1327" y="2366"/>
                    <a:pt x="1197" y="2366"/>
                  </a:cubicBezTo>
                  <a:cubicBezTo>
                    <a:pt x="1131" y="2366"/>
                    <a:pt x="1056" y="2393"/>
                    <a:pt x="977" y="2477"/>
                  </a:cubicBezTo>
                  <a:cubicBezTo>
                    <a:pt x="726" y="2739"/>
                    <a:pt x="691" y="3132"/>
                    <a:pt x="691" y="3132"/>
                  </a:cubicBezTo>
                  <a:cubicBezTo>
                    <a:pt x="691" y="3132"/>
                    <a:pt x="631" y="3370"/>
                    <a:pt x="345" y="3417"/>
                  </a:cubicBezTo>
                  <a:cubicBezTo>
                    <a:pt x="60" y="3465"/>
                    <a:pt x="0" y="3703"/>
                    <a:pt x="0" y="3703"/>
                  </a:cubicBezTo>
                  <a:cubicBezTo>
                    <a:pt x="0" y="3703"/>
                    <a:pt x="619" y="3894"/>
                    <a:pt x="988" y="3941"/>
                  </a:cubicBezTo>
                  <a:cubicBezTo>
                    <a:pt x="1111" y="3953"/>
                    <a:pt x="1228" y="3957"/>
                    <a:pt x="1328" y="3957"/>
                  </a:cubicBezTo>
                  <a:cubicBezTo>
                    <a:pt x="1529" y="3957"/>
                    <a:pt x="1667" y="3941"/>
                    <a:pt x="1667" y="3941"/>
                  </a:cubicBezTo>
                  <a:cubicBezTo>
                    <a:pt x="1667" y="3941"/>
                    <a:pt x="1820" y="3923"/>
                    <a:pt x="2022" y="3923"/>
                  </a:cubicBezTo>
                  <a:cubicBezTo>
                    <a:pt x="2147" y="3923"/>
                    <a:pt x="2292" y="3930"/>
                    <a:pt x="2429" y="3953"/>
                  </a:cubicBezTo>
                  <a:cubicBezTo>
                    <a:pt x="2786" y="4013"/>
                    <a:pt x="3191" y="4096"/>
                    <a:pt x="3560" y="4132"/>
                  </a:cubicBezTo>
                  <a:cubicBezTo>
                    <a:pt x="3584" y="4135"/>
                    <a:pt x="3609" y="4136"/>
                    <a:pt x="3635" y="4136"/>
                  </a:cubicBezTo>
                  <a:cubicBezTo>
                    <a:pt x="4000" y="4136"/>
                    <a:pt x="4560" y="3846"/>
                    <a:pt x="4560" y="3846"/>
                  </a:cubicBezTo>
                  <a:cubicBezTo>
                    <a:pt x="4560" y="3846"/>
                    <a:pt x="4801" y="3838"/>
                    <a:pt x="5103" y="3838"/>
                  </a:cubicBezTo>
                  <a:cubicBezTo>
                    <a:pt x="5455" y="3838"/>
                    <a:pt x="5889" y="3849"/>
                    <a:pt x="6120" y="3894"/>
                  </a:cubicBezTo>
                  <a:cubicBezTo>
                    <a:pt x="6191" y="3905"/>
                    <a:pt x="6263" y="3910"/>
                    <a:pt x="6334" y="3910"/>
                  </a:cubicBezTo>
                  <a:cubicBezTo>
                    <a:pt x="6711" y="3910"/>
                    <a:pt x="7049" y="3775"/>
                    <a:pt x="7049" y="3775"/>
                  </a:cubicBezTo>
                  <a:lnTo>
                    <a:pt x="7203" y="3417"/>
                  </a:lnTo>
                  <a:cubicBezTo>
                    <a:pt x="7203" y="3417"/>
                    <a:pt x="6882" y="3346"/>
                    <a:pt x="6692" y="3072"/>
                  </a:cubicBezTo>
                  <a:cubicBezTo>
                    <a:pt x="6489" y="2810"/>
                    <a:pt x="6239" y="2108"/>
                    <a:pt x="6096" y="2060"/>
                  </a:cubicBezTo>
                  <a:cubicBezTo>
                    <a:pt x="5930" y="2001"/>
                    <a:pt x="5501" y="1643"/>
                    <a:pt x="5501" y="1643"/>
                  </a:cubicBezTo>
                  <a:cubicBezTo>
                    <a:pt x="5501" y="1643"/>
                    <a:pt x="5096" y="1024"/>
                    <a:pt x="5048" y="631"/>
                  </a:cubicBezTo>
                  <a:cubicBezTo>
                    <a:pt x="5001" y="250"/>
                    <a:pt x="4489" y="0"/>
                    <a:pt x="4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70"/>
            <p:cNvSpPr/>
            <p:nvPr/>
          </p:nvSpPr>
          <p:spPr>
            <a:xfrm>
              <a:off x="183572" y="5262744"/>
              <a:ext cx="56436" cy="74210"/>
            </a:xfrm>
            <a:custGeom>
              <a:avLst/>
              <a:gdLst/>
              <a:ahLst/>
              <a:cxnLst/>
              <a:rect l="l" t="t" r="r" b="b"/>
              <a:pathLst>
                <a:path w="1251" h="1645" extrusionOk="0">
                  <a:moveTo>
                    <a:pt x="346" y="1"/>
                  </a:moveTo>
                  <a:lnTo>
                    <a:pt x="0" y="227"/>
                  </a:lnTo>
                  <a:lnTo>
                    <a:pt x="905" y="1644"/>
                  </a:lnTo>
                  <a:lnTo>
                    <a:pt x="1251" y="1418"/>
                  </a:lnTo>
                  <a:lnTo>
                    <a:pt x="3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70"/>
            <p:cNvSpPr/>
            <p:nvPr/>
          </p:nvSpPr>
          <p:spPr>
            <a:xfrm>
              <a:off x="187228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703" y="1"/>
                  </a:moveTo>
                  <a:lnTo>
                    <a:pt x="1" y="7002"/>
                  </a:lnTo>
                  <a:lnTo>
                    <a:pt x="406" y="7156"/>
                  </a:lnTo>
                  <a:lnTo>
                    <a:pt x="3096" y="15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70"/>
            <p:cNvSpPr/>
            <p:nvPr/>
          </p:nvSpPr>
          <p:spPr>
            <a:xfrm>
              <a:off x="199422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70"/>
            <p:cNvSpPr/>
            <p:nvPr/>
          </p:nvSpPr>
          <p:spPr>
            <a:xfrm>
              <a:off x="1952854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1" y="1"/>
                  </a:moveTo>
                  <a:lnTo>
                    <a:pt x="1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70"/>
            <p:cNvSpPr/>
            <p:nvPr/>
          </p:nvSpPr>
          <p:spPr>
            <a:xfrm>
              <a:off x="1928132" y="5269195"/>
              <a:ext cx="152616" cy="19398"/>
            </a:xfrm>
            <a:custGeom>
              <a:avLst/>
              <a:gdLst/>
              <a:ahLst/>
              <a:cxnLst/>
              <a:rect l="l" t="t" r="r" b="b"/>
              <a:pathLst>
                <a:path w="3383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82" y="429"/>
                  </a:lnTo>
                  <a:lnTo>
                    <a:pt x="33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70"/>
            <p:cNvSpPr/>
            <p:nvPr/>
          </p:nvSpPr>
          <p:spPr>
            <a:xfrm>
              <a:off x="1839531" y="4066572"/>
              <a:ext cx="127894" cy="164706"/>
            </a:xfrm>
            <a:custGeom>
              <a:avLst/>
              <a:gdLst/>
              <a:ahLst/>
              <a:cxnLst/>
              <a:rect l="l" t="t" r="r" b="b"/>
              <a:pathLst>
                <a:path w="2835" h="3651" extrusionOk="0">
                  <a:moveTo>
                    <a:pt x="1728" y="1"/>
                  </a:moveTo>
                  <a:cubicBezTo>
                    <a:pt x="1398" y="1"/>
                    <a:pt x="1081" y="116"/>
                    <a:pt x="953" y="251"/>
                  </a:cubicBezTo>
                  <a:cubicBezTo>
                    <a:pt x="953" y="251"/>
                    <a:pt x="393" y="810"/>
                    <a:pt x="203" y="1418"/>
                  </a:cubicBezTo>
                  <a:cubicBezTo>
                    <a:pt x="0" y="2025"/>
                    <a:pt x="298" y="2549"/>
                    <a:pt x="858" y="2692"/>
                  </a:cubicBezTo>
                  <a:cubicBezTo>
                    <a:pt x="858" y="2692"/>
                    <a:pt x="989" y="3335"/>
                    <a:pt x="977" y="3561"/>
                  </a:cubicBezTo>
                  <a:cubicBezTo>
                    <a:pt x="977" y="3561"/>
                    <a:pt x="1292" y="3651"/>
                    <a:pt x="1531" y="3651"/>
                  </a:cubicBezTo>
                  <a:cubicBezTo>
                    <a:pt x="1566" y="3651"/>
                    <a:pt x="1601" y="3649"/>
                    <a:pt x="1632" y="3644"/>
                  </a:cubicBezTo>
                  <a:cubicBezTo>
                    <a:pt x="1846" y="3620"/>
                    <a:pt x="2048" y="3525"/>
                    <a:pt x="2048" y="3525"/>
                  </a:cubicBezTo>
                  <a:lnTo>
                    <a:pt x="2048" y="2620"/>
                  </a:lnTo>
                  <a:cubicBezTo>
                    <a:pt x="2048" y="2620"/>
                    <a:pt x="2465" y="2239"/>
                    <a:pt x="2596" y="1894"/>
                  </a:cubicBezTo>
                  <a:cubicBezTo>
                    <a:pt x="2727" y="1537"/>
                    <a:pt x="2834" y="691"/>
                    <a:pt x="2429" y="251"/>
                  </a:cubicBezTo>
                  <a:cubicBezTo>
                    <a:pt x="2243" y="69"/>
                    <a:pt x="1982" y="1"/>
                    <a:pt x="1728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70"/>
            <p:cNvSpPr/>
            <p:nvPr/>
          </p:nvSpPr>
          <p:spPr>
            <a:xfrm>
              <a:off x="1545169" y="3954330"/>
              <a:ext cx="89233" cy="109082"/>
            </a:xfrm>
            <a:custGeom>
              <a:avLst/>
              <a:gdLst/>
              <a:ahLst/>
              <a:cxnLst/>
              <a:rect l="l" t="t" r="r" b="b"/>
              <a:pathLst>
                <a:path w="1978" h="2418" extrusionOk="0">
                  <a:moveTo>
                    <a:pt x="1370" y="0"/>
                  </a:moveTo>
                  <a:cubicBezTo>
                    <a:pt x="1370" y="0"/>
                    <a:pt x="1358" y="60"/>
                    <a:pt x="1025" y="167"/>
                  </a:cubicBezTo>
                  <a:cubicBezTo>
                    <a:pt x="703" y="274"/>
                    <a:pt x="477" y="179"/>
                    <a:pt x="370" y="441"/>
                  </a:cubicBezTo>
                  <a:cubicBezTo>
                    <a:pt x="287" y="703"/>
                    <a:pt x="465" y="1215"/>
                    <a:pt x="263" y="1310"/>
                  </a:cubicBezTo>
                  <a:cubicBezTo>
                    <a:pt x="60" y="1417"/>
                    <a:pt x="1" y="1489"/>
                    <a:pt x="1" y="1489"/>
                  </a:cubicBezTo>
                  <a:cubicBezTo>
                    <a:pt x="1" y="1489"/>
                    <a:pt x="501" y="2144"/>
                    <a:pt x="679" y="2417"/>
                  </a:cubicBezTo>
                  <a:cubicBezTo>
                    <a:pt x="679" y="2417"/>
                    <a:pt x="918" y="2239"/>
                    <a:pt x="1001" y="1905"/>
                  </a:cubicBezTo>
                  <a:cubicBezTo>
                    <a:pt x="1072" y="1584"/>
                    <a:pt x="1608" y="1751"/>
                    <a:pt x="1727" y="1632"/>
                  </a:cubicBezTo>
                  <a:cubicBezTo>
                    <a:pt x="1846" y="1524"/>
                    <a:pt x="1977" y="1346"/>
                    <a:pt x="1977" y="1346"/>
                  </a:cubicBezTo>
                  <a:cubicBezTo>
                    <a:pt x="1977" y="1346"/>
                    <a:pt x="1799" y="239"/>
                    <a:pt x="13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70"/>
            <p:cNvSpPr/>
            <p:nvPr/>
          </p:nvSpPr>
          <p:spPr>
            <a:xfrm>
              <a:off x="1880719" y="4037925"/>
              <a:ext cx="130195" cy="159743"/>
            </a:xfrm>
            <a:custGeom>
              <a:avLst/>
              <a:gdLst/>
              <a:ahLst/>
              <a:cxnLst/>
              <a:rect l="l" t="t" r="r" b="b"/>
              <a:pathLst>
                <a:path w="2886" h="3541" extrusionOk="0">
                  <a:moveTo>
                    <a:pt x="1271" y="1"/>
                  </a:moveTo>
                  <a:cubicBezTo>
                    <a:pt x="1068" y="1"/>
                    <a:pt x="957" y="148"/>
                    <a:pt x="957" y="148"/>
                  </a:cubicBezTo>
                  <a:cubicBezTo>
                    <a:pt x="957" y="148"/>
                    <a:pt x="790" y="100"/>
                    <a:pt x="457" y="52"/>
                  </a:cubicBezTo>
                  <a:cubicBezTo>
                    <a:pt x="437" y="49"/>
                    <a:pt x="419" y="48"/>
                    <a:pt x="401" y="48"/>
                  </a:cubicBezTo>
                  <a:cubicBezTo>
                    <a:pt x="129" y="48"/>
                    <a:pt x="0" y="374"/>
                    <a:pt x="123" y="731"/>
                  </a:cubicBezTo>
                  <a:cubicBezTo>
                    <a:pt x="254" y="1088"/>
                    <a:pt x="826" y="1481"/>
                    <a:pt x="826" y="1481"/>
                  </a:cubicBezTo>
                  <a:cubicBezTo>
                    <a:pt x="792" y="1652"/>
                    <a:pt x="1095" y="1790"/>
                    <a:pt x="1111" y="1791"/>
                  </a:cubicBezTo>
                  <a:lnTo>
                    <a:pt x="1111" y="1791"/>
                  </a:lnTo>
                  <a:cubicBezTo>
                    <a:pt x="1029" y="1935"/>
                    <a:pt x="1231" y="2315"/>
                    <a:pt x="1231" y="2315"/>
                  </a:cubicBezTo>
                  <a:cubicBezTo>
                    <a:pt x="1231" y="2315"/>
                    <a:pt x="1258" y="2311"/>
                    <a:pt x="1295" y="2311"/>
                  </a:cubicBezTo>
                  <a:cubicBezTo>
                    <a:pt x="1398" y="2311"/>
                    <a:pt x="1580" y="2337"/>
                    <a:pt x="1493" y="2529"/>
                  </a:cubicBezTo>
                  <a:cubicBezTo>
                    <a:pt x="1373" y="2779"/>
                    <a:pt x="1159" y="2779"/>
                    <a:pt x="1159" y="2779"/>
                  </a:cubicBezTo>
                  <a:lnTo>
                    <a:pt x="1112" y="3541"/>
                  </a:lnTo>
                  <a:cubicBezTo>
                    <a:pt x="1112" y="3541"/>
                    <a:pt x="1254" y="3481"/>
                    <a:pt x="1469" y="3458"/>
                  </a:cubicBezTo>
                  <a:cubicBezTo>
                    <a:pt x="1695" y="3446"/>
                    <a:pt x="1790" y="3041"/>
                    <a:pt x="1790" y="3041"/>
                  </a:cubicBezTo>
                  <a:cubicBezTo>
                    <a:pt x="1790" y="3041"/>
                    <a:pt x="2374" y="2850"/>
                    <a:pt x="2636" y="2231"/>
                  </a:cubicBezTo>
                  <a:cubicBezTo>
                    <a:pt x="2886" y="1600"/>
                    <a:pt x="2231" y="1422"/>
                    <a:pt x="2231" y="1422"/>
                  </a:cubicBezTo>
                  <a:cubicBezTo>
                    <a:pt x="2231" y="1422"/>
                    <a:pt x="2290" y="743"/>
                    <a:pt x="1766" y="255"/>
                  </a:cubicBezTo>
                  <a:cubicBezTo>
                    <a:pt x="1567" y="60"/>
                    <a:pt x="1401" y="1"/>
                    <a:pt x="12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70"/>
            <p:cNvSpPr/>
            <p:nvPr/>
          </p:nvSpPr>
          <p:spPr>
            <a:xfrm>
              <a:off x="1598357" y="3946255"/>
              <a:ext cx="216811" cy="285607"/>
            </a:xfrm>
            <a:custGeom>
              <a:avLst/>
              <a:gdLst/>
              <a:ahLst/>
              <a:cxnLst/>
              <a:rect l="l" t="t" r="r" b="b"/>
              <a:pathLst>
                <a:path w="4806" h="6331" extrusionOk="0">
                  <a:moveTo>
                    <a:pt x="499" y="0"/>
                  </a:moveTo>
                  <a:cubicBezTo>
                    <a:pt x="446" y="0"/>
                    <a:pt x="466" y="201"/>
                    <a:pt x="572" y="394"/>
                  </a:cubicBezTo>
                  <a:lnTo>
                    <a:pt x="703" y="644"/>
                  </a:lnTo>
                  <a:cubicBezTo>
                    <a:pt x="703" y="644"/>
                    <a:pt x="377" y="108"/>
                    <a:pt x="231" y="108"/>
                  </a:cubicBezTo>
                  <a:cubicBezTo>
                    <a:pt x="230" y="108"/>
                    <a:pt x="228" y="108"/>
                    <a:pt x="227" y="108"/>
                  </a:cubicBezTo>
                  <a:cubicBezTo>
                    <a:pt x="96" y="120"/>
                    <a:pt x="262" y="298"/>
                    <a:pt x="322" y="406"/>
                  </a:cubicBezTo>
                  <a:cubicBezTo>
                    <a:pt x="382" y="513"/>
                    <a:pt x="417" y="668"/>
                    <a:pt x="417" y="668"/>
                  </a:cubicBezTo>
                  <a:cubicBezTo>
                    <a:pt x="417" y="668"/>
                    <a:pt x="198" y="349"/>
                    <a:pt x="106" y="349"/>
                  </a:cubicBezTo>
                  <a:cubicBezTo>
                    <a:pt x="98" y="349"/>
                    <a:pt x="90" y="352"/>
                    <a:pt x="84" y="358"/>
                  </a:cubicBezTo>
                  <a:cubicBezTo>
                    <a:pt x="1" y="418"/>
                    <a:pt x="179" y="656"/>
                    <a:pt x="310" y="834"/>
                  </a:cubicBezTo>
                  <a:cubicBezTo>
                    <a:pt x="441" y="1013"/>
                    <a:pt x="477" y="1299"/>
                    <a:pt x="560" y="1465"/>
                  </a:cubicBezTo>
                  <a:cubicBezTo>
                    <a:pt x="560" y="1465"/>
                    <a:pt x="1763" y="4573"/>
                    <a:pt x="3465" y="5906"/>
                  </a:cubicBezTo>
                  <a:cubicBezTo>
                    <a:pt x="3850" y="6212"/>
                    <a:pt x="4102" y="6330"/>
                    <a:pt x="4262" y="6330"/>
                  </a:cubicBezTo>
                  <a:cubicBezTo>
                    <a:pt x="4806" y="6330"/>
                    <a:pt x="4287" y="4966"/>
                    <a:pt x="4287" y="4966"/>
                  </a:cubicBezTo>
                  <a:cubicBezTo>
                    <a:pt x="4287" y="4966"/>
                    <a:pt x="3275" y="4156"/>
                    <a:pt x="2406" y="3096"/>
                  </a:cubicBezTo>
                  <a:cubicBezTo>
                    <a:pt x="1536" y="2037"/>
                    <a:pt x="1024" y="1287"/>
                    <a:pt x="1024" y="1287"/>
                  </a:cubicBezTo>
                  <a:cubicBezTo>
                    <a:pt x="1024" y="1287"/>
                    <a:pt x="1024" y="834"/>
                    <a:pt x="846" y="477"/>
                  </a:cubicBezTo>
                  <a:cubicBezTo>
                    <a:pt x="667" y="108"/>
                    <a:pt x="643" y="179"/>
                    <a:pt x="548" y="37"/>
                  </a:cubicBezTo>
                  <a:cubicBezTo>
                    <a:pt x="528" y="12"/>
                    <a:pt x="511" y="0"/>
                    <a:pt x="499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70"/>
            <p:cNvSpPr/>
            <p:nvPr/>
          </p:nvSpPr>
          <p:spPr>
            <a:xfrm>
              <a:off x="1637019" y="3976075"/>
              <a:ext cx="13263" cy="30947"/>
            </a:xfrm>
            <a:custGeom>
              <a:avLst/>
              <a:gdLst/>
              <a:ahLst/>
              <a:cxnLst/>
              <a:rect l="l" t="t" r="r" b="b"/>
              <a:pathLst>
                <a:path w="294" h="686" extrusionOk="0">
                  <a:moveTo>
                    <a:pt x="227" y="0"/>
                  </a:moveTo>
                  <a:cubicBezTo>
                    <a:pt x="216" y="0"/>
                    <a:pt x="204" y="6"/>
                    <a:pt x="191" y="18"/>
                  </a:cubicBezTo>
                  <a:cubicBezTo>
                    <a:pt x="132" y="54"/>
                    <a:pt x="1" y="257"/>
                    <a:pt x="1" y="376"/>
                  </a:cubicBezTo>
                  <a:cubicBezTo>
                    <a:pt x="13" y="459"/>
                    <a:pt x="132" y="685"/>
                    <a:pt x="132" y="685"/>
                  </a:cubicBezTo>
                  <a:cubicBezTo>
                    <a:pt x="132" y="685"/>
                    <a:pt x="179" y="471"/>
                    <a:pt x="179" y="459"/>
                  </a:cubicBezTo>
                  <a:cubicBezTo>
                    <a:pt x="191" y="447"/>
                    <a:pt x="239" y="269"/>
                    <a:pt x="275" y="161"/>
                  </a:cubicBezTo>
                  <a:cubicBezTo>
                    <a:pt x="293" y="77"/>
                    <a:pt x="268" y="0"/>
                    <a:pt x="227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70"/>
            <p:cNvSpPr/>
            <p:nvPr/>
          </p:nvSpPr>
          <p:spPr>
            <a:xfrm>
              <a:off x="2002298" y="4192257"/>
              <a:ext cx="174044" cy="169623"/>
            </a:xfrm>
            <a:custGeom>
              <a:avLst/>
              <a:gdLst/>
              <a:ahLst/>
              <a:cxnLst/>
              <a:rect l="l" t="t" r="r" b="b"/>
              <a:pathLst>
                <a:path w="3858" h="3760" extrusionOk="0">
                  <a:moveTo>
                    <a:pt x="3496" y="1"/>
                  </a:moveTo>
                  <a:cubicBezTo>
                    <a:pt x="3398" y="1"/>
                    <a:pt x="3155" y="418"/>
                    <a:pt x="3155" y="418"/>
                  </a:cubicBezTo>
                  <a:cubicBezTo>
                    <a:pt x="3155" y="418"/>
                    <a:pt x="3144" y="132"/>
                    <a:pt x="3054" y="132"/>
                  </a:cubicBezTo>
                  <a:cubicBezTo>
                    <a:pt x="3052" y="132"/>
                    <a:pt x="3050" y="132"/>
                    <a:pt x="3048" y="132"/>
                  </a:cubicBezTo>
                  <a:cubicBezTo>
                    <a:pt x="2965" y="144"/>
                    <a:pt x="2989" y="477"/>
                    <a:pt x="2989" y="477"/>
                  </a:cubicBezTo>
                  <a:cubicBezTo>
                    <a:pt x="2989" y="477"/>
                    <a:pt x="2905" y="894"/>
                    <a:pt x="2846" y="1025"/>
                  </a:cubicBezTo>
                  <a:cubicBezTo>
                    <a:pt x="2786" y="1156"/>
                    <a:pt x="1667" y="2454"/>
                    <a:pt x="1524" y="2489"/>
                  </a:cubicBezTo>
                  <a:cubicBezTo>
                    <a:pt x="1524" y="2489"/>
                    <a:pt x="1060" y="1846"/>
                    <a:pt x="643" y="1715"/>
                  </a:cubicBezTo>
                  <a:cubicBezTo>
                    <a:pt x="622" y="1709"/>
                    <a:pt x="601" y="1706"/>
                    <a:pt x="580" y="1706"/>
                  </a:cubicBezTo>
                  <a:cubicBezTo>
                    <a:pt x="214" y="1706"/>
                    <a:pt x="0" y="2668"/>
                    <a:pt x="0" y="2668"/>
                  </a:cubicBezTo>
                  <a:cubicBezTo>
                    <a:pt x="0" y="2668"/>
                    <a:pt x="762" y="3585"/>
                    <a:pt x="1060" y="3739"/>
                  </a:cubicBezTo>
                  <a:cubicBezTo>
                    <a:pt x="1088" y="3753"/>
                    <a:pt x="1120" y="3759"/>
                    <a:pt x="1157" y="3759"/>
                  </a:cubicBezTo>
                  <a:cubicBezTo>
                    <a:pt x="1501" y="3759"/>
                    <a:pt x="2167" y="3169"/>
                    <a:pt x="2512" y="2501"/>
                  </a:cubicBezTo>
                  <a:cubicBezTo>
                    <a:pt x="2917" y="1751"/>
                    <a:pt x="3131" y="1203"/>
                    <a:pt x="3131" y="1203"/>
                  </a:cubicBezTo>
                  <a:cubicBezTo>
                    <a:pt x="3131" y="1203"/>
                    <a:pt x="3643" y="834"/>
                    <a:pt x="3798" y="477"/>
                  </a:cubicBezTo>
                  <a:cubicBezTo>
                    <a:pt x="3798" y="477"/>
                    <a:pt x="3858" y="310"/>
                    <a:pt x="3798" y="287"/>
                  </a:cubicBezTo>
                  <a:cubicBezTo>
                    <a:pt x="3794" y="284"/>
                    <a:pt x="3790" y="283"/>
                    <a:pt x="3785" y="283"/>
                  </a:cubicBezTo>
                  <a:cubicBezTo>
                    <a:pt x="3719" y="283"/>
                    <a:pt x="3579" y="508"/>
                    <a:pt x="3512" y="608"/>
                  </a:cubicBezTo>
                  <a:cubicBezTo>
                    <a:pt x="3512" y="608"/>
                    <a:pt x="3751" y="203"/>
                    <a:pt x="3703" y="120"/>
                  </a:cubicBezTo>
                  <a:cubicBezTo>
                    <a:pt x="3701" y="111"/>
                    <a:pt x="3696" y="107"/>
                    <a:pt x="3688" y="107"/>
                  </a:cubicBezTo>
                  <a:cubicBezTo>
                    <a:pt x="3618" y="107"/>
                    <a:pt x="3334" y="489"/>
                    <a:pt x="3334" y="489"/>
                  </a:cubicBezTo>
                  <a:cubicBezTo>
                    <a:pt x="3334" y="489"/>
                    <a:pt x="3584" y="13"/>
                    <a:pt x="3500" y="1"/>
                  </a:cubicBezTo>
                  <a:cubicBezTo>
                    <a:pt x="3499" y="1"/>
                    <a:pt x="3498" y="1"/>
                    <a:pt x="349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70"/>
            <p:cNvSpPr/>
            <p:nvPr/>
          </p:nvSpPr>
          <p:spPr>
            <a:xfrm>
              <a:off x="1825546" y="4427025"/>
              <a:ext cx="147789" cy="566387"/>
            </a:xfrm>
            <a:custGeom>
              <a:avLst/>
              <a:gdLst/>
              <a:ahLst/>
              <a:cxnLst/>
              <a:rect l="l" t="t" r="r" b="b"/>
              <a:pathLst>
                <a:path w="3276" h="12555" extrusionOk="0">
                  <a:moveTo>
                    <a:pt x="2405" y="1"/>
                  </a:moveTo>
                  <a:cubicBezTo>
                    <a:pt x="1501" y="1"/>
                    <a:pt x="1" y="333"/>
                    <a:pt x="1" y="333"/>
                  </a:cubicBezTo>
                  <a:cubicBezTo>
                    <a:pt x="1" y="333"/>
                    <a:pt x="1061" y="11573"/>
                    <a:pt x="1251" y="12501"/>
                  </a:cubicBezTo>
                  <a:cubicBezTo>
                    <a:pt x="1251" y="12501"/>
                    <a:pt x="1696" y="12554"/>
                    <a:pt x="2094" y="12554"/>
                  </a:cubicBezTo>
                  <a:cubicBezTo>
                    <a:pt x="2293" y="12554"/>
                    <a:pt x="2481" y="12541"/>
                    <a:pt x="2596" y="12501"/>
                  </a:cubicBezTo>
                  <a:cubicBezTo>
                    <a:pt x="2596" y="12501"/>
                    <a:pt x="2525" y="5655"/>
                    <a:pt x="2596" y="4965"/>
                  </a:cubicBezTo>
                  <a:cubicBezTo>
                    <a:pt x="2668" y="4262"/>
                    <a:pt x="3275" y="679"/>
                    <a:pt x="3061" y="179"/>
                  </a:cubicBezTo>
                  <a:cubicBezTo>
                    <a:pt x="3002" y="48"/>
                    <a:pt x="2746" y="1"/>
                    <a:pt x="24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70"/>
            <p:cNvSpPr/>
            <p:nvPr/>
          </p:nvSpPr>
          <p:spPr>
            <a:xfrm>
              <a:off x="1887350" y="4429957"/>
              <a:ext cx="213788" cy="440208"/>
            </a:xfrm>
            <a:custGeom>
              <a:avLst/>
              <a:gdLst/>
              <a:ahLst/>
              <a:cxnLst/>
              <a:rect l="l" t="t" r="r" b="b"/>
              <a:pathLst>
                <a:path w="4739" h="9758" extrusionOk="0">
                  <a:moveTo>
                    <a:pt x="1653" y="1"/>
                  </a:moveTo>
                  <a:cubicBezTo>
                    <a:pt x="479" y="1"/>
                    <a:pt x="0" y="3709"/>
                    <a:pt x="0" y="3709"/>
                  </a:cubicBezTo>
                  <a:cubicBezTo>
                    <a:pt x="0" y="3709"/>
                    <a:pt x="929" y="6531"/>
                    <a:pt x="1465" y="7222"/>
                  </a:cubicBezTo>
                  <a:cubicBezTo>
                    <a:pt x="2000" y="7900"/>
                    <a:pt x="3846" y="9758"/>
                    <a:pt x="3846" y="9758"/>
                  </a:cubicBezTo>
                  <a:lnTo>
                    <a:pt x="4739" y="8853"/>
                  </a:lnTo>
                  <a:cubicBezTo>
                    <a:pt x="4739" y="8853"/>
                    <a:pt x="2715" y="5936"/>
                    <a:pt x="2524" y="5257"/>
                  </a:cubicBezTo>
                  <a:cubicBezTo>
                    <a:pt x="2322" y="4566"/>
                    <a:pt x="1953" y="78"/>
                    <a:pt x="1953" y="78"/>
                  </a:cubicBezTo>
                  <a:cubicBezTo>
                    <a:pt x="1848" y="25"/>
                    <a:pt x="1749" y="1"/>
                    <a:pt x="1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70"/>
            <p:cNvSpPr/>
            <p:nvPr/>
          </p:nvSpPr>
          <p:spPr>
            <a:xfrm>
              <a:off x="184655" y="3002536"/>
              <a:ext cx="1127993" cy="1247406"/>
            </a:xfrm>
            <a:custGeom>
              <a:avLst/>
              <a:gdLst/>
              <a:ahLst/>
              <a:cxnLst/>
              <a:rect l="l" t="t" r="r" b="b"/>
              <a:pathLst>
                <a:path w="25004" h="27651" extrusionOk="0">
                  <a:moveTo>
                    <a:pt x="12811" y="1"/>
                  </a:moveTo>
                  <a:cubicBezTo>
                    <a:pt x="9180" y="810"/>
                    <a:pt x="5822" y="2394"/>
                    <a:pt x="2953" y="4561"/>
                  </a:cubicBezTo>
                  <a:cubicBezTo>
                    <a:pt x="2953" y="4561"/>
                    <a:pt x="2977" y="4823"/>
                    <a:pt x="3191" y="5180"/>
                  </a:cubicBezTo>
                  <a:cubicBezTo>
                    <a:pt x="3394" y="5537"/>
                    <a:pt x="3048" y="5739"/>
                    <a:pt x="3072" y="5858"/>
                  </a:cubicBezTo>
                  <a:cubicBezTo>
                    <a:pt x="3084" y="5966"/>
                    <a:pt x="3275" y="5954"/>
                    <a:pt x="3096" y="6156"/>
                  </a:cubicBezTo>
                  <a:cubicBezTo>
                    <a:pt x="2929" y="6370"/>
                    <a:pt x="3096" y="6323"/>
                    <a:pt x="2953" y="6466"/>
                  </a:cubicBezTo>
                  <a:cubicBezTo>
                    <a:pt x="2798" y="6620"/>
                    <a:pt x="2655" y="6751"/>
                    <a:pt x="2548" y="6823"/>
                  </a:cubicBezTo>
                  <a:cubicBezTo>
                    <a:pt x="2441" y="6906"/>
                    <a:pt x="2477" y="7109"/>
                    <a:pt x="2262" y="7359"/>
                  </a:cubicBezTo>
                  <a:cubicBezTo>
                    <a:pt x="2060" y="7621"/>
                    <a:pt x="1655" y="7823"/>
                    <a:pt x="1655" y="8228"/>
                  </a:cubicBezTo>
                  <a:cubicBezTo>
                    <a:pt x="1655" y="8609"/>
                    <a:pt x="1048" y="9145"/>
                    <a:pt x="965" y="9371"/>
                  </a:cubicBezTo>
                  <a:cubicBezTo>
                    <a:pt x="893" y="9585"/>
                    <a:pt x="286" y="10395"/>
                    <a:pt x="250" y="10931"/>
                  </a:cubicBezTo>
                  <a:cubicBezTo>
                    <a:pt x="227" y="11466"/>
                    <a:pt x="227" y="12038"/>
                    <a:pt x="250" y="12359"/>
                  </a:cubicBezTo>
                  <a:cubicBezTo>
                    <a:pt x="286" y="12693"/>
                    <a:pt x="310" y="13050"/>
                    <a:pt x="227" y="13431"/>
                  </a:cubicBezTo>
                  <a:cubicBezTo>
                    <a:pt x="155" y="13824"/>
                    <a:pt x="72" y="14181"/>
                    <a:pt x="36" y="14895"/>
                  </a:cubicBezTo>
                  <a:cubicBezTo>
                    <a:pt x="0" y="15610"/>
                    <a:pt x="286" y="15919"/>
                    <a:pt x="953" y="16145"/>
                  </a:cubicBezTo>
                  <a:cubicBezTo>
                    <a:pt x="1643" y="16348"/>
                    <a:pt x="2917" y="16967"/>
                    <a:pt x="3227" y="17419"/>
                  </a:cubicBezTo>
                  <a:cubicBezTo>
                    <a:pt x="3560" y="17884"/>
                    <a:pt x="3739" y="18455"/>
                    <a:pt x="3977" y="18527"/>
                  </a:cubicBezTo>
                  <a:cubicBezTo>
                    <a:pt x="4227" y="18598"/>
                    <a:pt x="4441" y="19348"/>
                    <a:pt x="5251" y="19908"/>
                  </a:cubicBezTo>
                  <a:cubicBezTo>
                    <a:pt x="6072" y="20479"/>
                    <a:pt x="7608" y="20551"/>
                    <a:pt x="8287" y="21277"/>
                  </a:cubicBezTo>
                  <a:cubicBezTo>
                    <a:pt x="8978" y="22003"/>
                    <a:pt x="10216" y="23789"/>
                    <a:pt x="10537" y="24777"/>
                  </a:cubicBezTo>
                  <a:cubicBezTo>
                    <a:pt x="10871" y="25766"/>
                    <a:pt x="11406" y="26111"/>
                    <a:pt x="11966" y="26587"/>
                  </a:cubicBezTo>
                  <a:cubicBezTo>
                    <a:pt x="12538" y="27063"/>
                    <a:pt x="13252" y="27599"/>
                    <a:pt x="13788" y="27647"/>
                  </a:cubicBezTo>
                  <a:cubicBezTo>
                    <a:pt x="13826" y="27649"/>
                    <a:pt x="13862" y="27651"/>
                    <a:pt x="13897" y="27651"/>
                  </a:cubicBezTo>
                  <a:cubicBezTo>
                    <a:pt x="14354" y="27651"/>
                    <a:pt x="14547" y="27443"/>
                    <a:pt x="14514" y="27266"/>
                  </a:cubicBezTo>
                  <a:cubicBezTo>
                    <a:pt x="14502" y="27063"/>
                    <a:pt x="13812" y="26504"/>
                    <a:pt x="13704" y="26349"/>
                  </a:cubicBezTo>
                  <a:cubicBezTo>
                    <a:pt x="13609" y="26206"/>
                    <a:pt x="13383" y="25254"/>
                    <a:pt x="13073" y="24563"/>
                  </a:cubicBezTo>
                  <a:cubicBezTo>
                    <a:pt x="12740" y="23884"/>
                    <a:pt x="12716" y="23873"/>
                    <a:pt x="12811" y="23539"/>
                  </a:cubicBezTo>
                  <a:cubicBezTo>
                    <a:pt x="12919" y="23218"/>
                    <a:pt x="13145" y="22503"/>
                    <a:pt x="13454" y="22325"/>
                  </a:cubicBezTo>
                  <a:cubicBezTo>
                    <a:pt x="13788" y="22146"/>
                    <a:pt x="14026" y="22277"/>
                    <a:pt x="14252" y="21968"/>
                  </a:cubicBezTo>
                  <a:cubicBezTo>
                    <a:pt x="14454" y="21646"/>
                    <a:pt x="14526" y="21468"/>
                    <a:pt x="14514" y="21277"/>
                  </a:cubicBezTo>
                  <a:cubicBezTo>
                    <a:pt x="14502" y="21087"/>
                    <a:pt x="14169" y="20967"/>
                    <a:pt x="13859" y="20932"/>
                  </a:cubicBezTo>
                  <a:cubicBezTo>
                    <a:pt x="13538" y="20908"/>
                    <a:pt x="13431" y="20622"/>
                    <a:pt x="13002" y="20551"/>
                  </a:cubicBezTo>
                  <a:cubicBezTo>
                    <a:pt x="12561" y="20479"/>
                    <a:pt x="11966" y="20301"/>
                    <a:pt x="11823" y="20039"/>
                  </a:cubicBezTo>
                  <a:cubicBezTo>
                    <a:pt x="11698" y="19836"/>
                    <a:pt x="11471" y="19751"/>
                    <a:pt x="11270" y="19751"/>
                  </a:cubicBezTo>
                  <a:cubicBezTo>
                    <a:pt x="11222" y="19751"/>
                    <a:pt x="11176" y="19756"/>
                    <a:pt x="11133" y="19765"/>
                  </a:cubicBezTo>
                  <a:cubicBezTo>
                    <a:pt x="11053" y="19774"/>
                    <a:pt x="10905" y="19798"/>
                    <a:pt x="10729" y="19798"/>
                  </a:cubicBezTo>
                  <a:cubicBezTo>
                    <a:pt x="10455" y="19798"/>
                    <a:pt x="10112" y="19740"/>
                    <a:pt x="9859" y="19479"/>
                  </a:cubicBezTo>
                  <a:cubicBezTo>
                    <a:pt x="9430" y="19051"/>
                    <a:pt x="9394" y="18229"/>
                    <a:pt x="9323" y="17800"/>
                  </a:cubicBezTo>
                  <a:cubicBezTo>
                    <a:pt x="9240" y="17372"/>
                    <a:pt x="9168" y="17229"/>
                    <a:pt x="9287" y="16907"/>
                  </a:cubicBezTo>
                  <a:cubicBezTo>
                    <a:pt x="9394" y="16574"/>
                    <a:pt x="9394" y="16336"/>
                    <a:pt x="9894" y="16098"/>
                  </a:cubicBezTo>
                  <a:cubicBezTo>
                    <a:pt x="10184" y="15963"/>
                    <a:pt x="10571" y="15848"/>
                    <a:pt x="10942" y="15848"/>
                  </a:cubicBezTo>
                  <a:cubicBezTo>
                    <a:pt x="11228" y="15848"/>
                    <a:pt x="11504" y="15916"/>
                    <a:pt x="11716" y="16098"/>
                  </a:cubicBezTo>
                  <a:cubicBezTo>
                    <a:pt x="11890" y="16243"/>
                    <a:pt x="12124" y="16298"/>
                    <a:pt x="12365" y="16298"/>
                  </a:cubicBezTo>
                  <a:cubicBezTo>
                    <a:pt x="12816" y="16298"/>
                    <a:pt x="13291" y="16102"/>
                    <a:pt x="13431" y="15931"/>
                  </a:cubicBezTo>
                  <a:cubicBezTo>
                    <a:pt x="13633" y="15681"/>
                    <a:pt x="14252" y="14943"/>
                    <a:pt x="14752" y="14907"/>
                  </a:cubicBezTo>
                  <a:cubicBezTo>
                    <a:pt x="15252" y="14883"/>
                    <a:pt x="16074" y="14907"/>
                    <a:pt x="16383" y="14633"/>
                  </a:cubicBezTo>
                  <a:cubicBezTo>
                    <a:pt x="16717" y="14348"/>
                    <a:pt x="17919" y="13740"/>
                    <a:pt x="18134" y="13264"/>
                  </a:cubicBezTo>
                  <a:cubicBezTo>
                    <a:pt x="18336" y="12764"/>
                    <a:pt x="19157" y="11371"/>
                    <a:pt x="19157" y="10907"/>
                  </a:cubicBezTo>
                  <a:cubicBezTo>
                    <a:pt x="19157" y="10479"/>
                    <a:pt x="20432" y="9686"/>
                    <a:pt x="20958" y="9686"/>
                  </a:cubicBezTo>
                  <a:cubicBezTo>
                    <a:pt x="21003" y="9686"/>
                    <a:pt x="21042" y="9692"/>
                    <a:pt x="21074" y="9704"/>
                  </a:cubicBezTo>
                  <a:cubicBezTo>
                    <a:pt x="21115" y="9718"/>
                    <a:pt x="21157" y="9724"/>
                    <a:pt x="21200" y="9724"/>
                  </a:cubicBezTo>
                  <a:cubicBezTo>
                    <a:pt x="21608" y="9724"/>
                    <a:pt x="22094" y="9168"/>
                    <a:pt x="22277" y="9168"/>
                  </a:cubicBezTo>
                  <a:cubicBezTo>
                    <a:pt x="22347" y="9168"/>
                    <a:pt x="22464" y="9180"/>
                    <a:pt x="22603" y="9180"/>
                  </a:cubicBezTo>
                  <a:cubicBezTo>
                    <a:pt x="22887" y="9180"/>
                    <a:pt x="23259" y="9131"/>
                    <a:pt x="23491" y="8835"/>
                  </a:cubicBezTo>
                  <a:cubicBezTo>
                    <a:pt x="23849" y="8406"/>
                    <a:pt x="24122" y="8121"/>
                    <a:pt x="24408" y="7704"/>
                  </a:cubicBezTo>
                  <a:cubicBezTo>
                    <a:pt x="24789" y="7311"/>
                    <a:pt x="25003" y="6668"/>
                    <a:pt x="23968" y="6359"/>
                  </a:cubicBezTo>
                  <a:cubicBezTo>
                    <a:pt x="22944" y="6025"/>
                    <a:pt x="22182" y="5930"/>
                    <a:pt x="21563" y="5597"/>
                  </a:cubicBezTo>
                  <a:cubicBezTo>
                    <a:pt x="20969" y="5259"/>
                    <a:pt x="20387" y="5013"/>
                    <a:pt x="19917" y="5013"/>
                  </a:cubicBezTo>
                  <a:cubicBezTo>
                    <a:pt x="19906" y="5013"/>
                    <a:pt x="19895" y="5013"/>
                    <a:pt x="19884" y="5013"/>
                  </a:cubicBezTo>
                  <a:cubicBezTo>
                    <a:pt x="19873" y="5013"/>
                    <a:pt x="19862" y="5014"/>
                    <a:pt x="19850" y="5014"/>
                  </a:cubicBezTo>
                  <a:cubicBezTo>
                    <a:pt x="19533" y="5014"/>
                    <a:pt x="19012" y="4910"/>
                    <a:pt x="18538" y="4910"/>
                  </a:cubicBezTo>
                  <a:cubicBezTo>
                    <a:pt x="18302" y="4910"/>
                    <a:pt x="18077" y="4936"/>
                    <a:pt x="17895" y="5013"/>
                  </a:cubicBezTo>
                  <a:cubicBezTo>
                    <a:pt x="17324" y="5251"/>
                    <a:pt x="16717" y="6430"/>
                    <a:pt x="15836" y="6632"/>
                  </a:cubicBezTo>
                  <a:cubicBezTo>
                    <a:pt x="15683" y="6670"/>
                    <a:pt x="15491" y="6687"/>
                    <a:pt x="15273" y="6687"/>
                  </a:cubicBezTo>
                  <a:cubicBezTo>
                    <a:pt x="14247" y="6687"/>
                    <a:pt x="12665" y="6316"/>
                    <a:pt x="12145" y="6001"/>
                  </a:cubicBezTo>
                  <a:cubicBezTo>
                    <a:pt x="11537" y="5608"/>
                    <a:pt x="11359" y="4823"/>
                    <a:pt x="11537" y="4430"/>
                  </a:cubicBezTo>
                  <a:cubicBezTo>
                    <a:pt x="11716" y="4049"/>
                    <a:pt x="11787" y="3346"/>
                    <a:pt x="11740" y="3084"/>
                  </a:cubicBezTo>
                  <a:cubicBezTo>
                    <a:pt x="11704" y="2810"/>
                    <a:pt x="12633" y="2322"/>
                    <a:pt x="12954" y="1977"/>
                  </a:cubicBezTo>
                  <a:cubicBezTo>
                    <a:pt x="13276" y="1632"/>
                    <a:pt x="13573" y="548"/>
                    <a:pt x="128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70"/>
            <p:cNvSpPr/>
            <p:nvPr/>
          </p:nvSpPr>
          <p:spPr>
            <a:xfrm>
              <a:off x="951664" y="4213956"/>
              <a:ext cx="884160" cy="1042550"/>
            </a:xfrm>
            <a:custGeom>
              <a:avLst/>
              <a:gdLst/>
              <a:ahLst/>
              <a:cxnLst/>
              <a:rect l="l" t="t" r="r" b="b"/>
              <a:pathLst>
                <a:path w="19599" h="23110" extrusionOk="0">
                  <a:moveTo>
                    <a:pt x="5062" y="0"/>
                  </a:moveTo>
                  <a:cubicBezTo>
                    <a:pt x="4588" y="0"/>
                    <a:pt x="4017" y="122"/>
                    <a:pt x="3706" y="122"/>
                  </a:cubicBezTo>
                  <a:cubicBezTo>
                    <a:pt x="3664" y="122"/>
                    <a:pt x="3627" y="120"/>
                    <a:pt x="3596" y="115"/>
                  </a:cubicBezTo>
                  <a:cubicBezTo>
                    <a:pt x="3575" y="112"/>
                    <a:pt x="3553" y="110"/>
                    <a:pt x="3529" y="110"/>
                  </a:cubicBezTo>
                  <a:cubicBezTo>
                    <a:pt x="3139" y="110"/>
                    <a:pt x="2420" y="558"/>
                    <a:pt x="2263" y="794"/>
                  </a:cubicBezTo>
                  <a:cubicBezTo>
                    <a:pt x="2096" y="1056"/>
                    <a:pt x="2096" y="2580"/>
                    <a:pt x="2263" y="2854"/>
                  </a:cubicBezTo>
                  <a:cubicBezTo>
                    <a:pt x="2429" y="3116"/>
                    <a:pt x="2263" y="3556"/>
                    <a:pt x="1858" y="4187"/>
                  </a:cubicBezTo>
                  <a:cubicBezTo>
                    <a:pt x="1453" y="4830"/>
                    <a:pt x="977" y="5640"/>
                    <a:pt x="489" y="6128"/>
                  </a:cubicBezTo>
                  <a:cubicBezTo>
                    <a:pt x="0" y="6616"/>
                    <a:pt x="227" y="9354"/>
                    <a:pt x="489" y="9664"/>
                  </a:cubicBezTo>
                  <a:cubicBezTo>
                    <a:pt x="762" y="9985"/>
                    <a:pt x="1501" y="11498"/>
                    <a:pt x="2525" y="11926"/>
                  </a:cubicBezTo>
                  <a:cubicBezTo>
                    <a:pt x="3537" y="12343"/>
                    <a:pt x="4751" y="13105"/>
                    <a:pt x="4751" y="13105"/>
                  </a:cubicBezTo>
                  <a:cubicBezTo>
                    <a:pt x="6620" y="14129"/>
                    <a:pt x="6668" y="15855"/>
                    <a:pt x="6513" y="16189"/>
                  </a:cubicBezTo>
                  <a:cubicBezTo>
                    <a:pt x="6335" y="16498"/>
                    <a:pt x="6251" y="17546"/>
                    <a:pt x="5715" y="17903"/>
                  </a:cubicBezTo>
                  <a:cubicBezTo>
                    <a:pt x="5180" y="18260"/>
                    <a:pt x="5977" y="19094"/>
                    <a:pt x="5370" y="19963"/>
                  </a:cubicBezTo>
                  <a:cubicBezTo>
                    <a:pt x="4763" y="20832"/>
                    <a:pt x="3668" y="21796"/>
                    <a:pt x="3239" y="22332"/>
                  </a:cubicBezTo>
                  <a:cubicBezTo>
                    <a:pt x="2810" y="22880"/>
                    <a:pt x="2810" y="23035"/>
                    <a:pt x="3572" y="23106"/>
                  </a:cubicBezTo>
                  <a:cubicBezTo>
                    <a:pt x="3593" y="23108"/>
                    <a:pt x="3615" y="23109"/>
                    <a:pt x="3638" y="23109"/>
                  </a:cubicBezTo>
                  <a:cubicBezTo>
                    <a:pt x="4422" y="23109"/>
                    <a:pt x="6317" y="21943"/>
                    <a:pt x="6942" y="21677"/>
                  </a:cubicBezTo>
                  <a:cubicBezTo>
                    <a:pt x="7609" y="21392"/>
                    <a:pt x="7704" y="19808"/>
                    <a:pt x="8406" y="19213"/>
                  </a:cubicBezTo>
                  <a:cubicBezTo>
                    <a:pt x="9109" y="18617"/>
                    <a:pt x="9954" y="18558"/>
                    <a:pt x="10978" y="18320"/>
                  </a:cubicBezTo>
                  <a:cubicBezTo>
                    <a:pt x="11990" y="18058"/>
                    <a:pt x="13657" y="17320"/>
                    <a:pt x="14407" y="17046"/>
                  </a:cubicBezTo>
                  <a:cubicBezTo>
                    <a:pt x="15133" y="16784"/>
                    <a:pt x="15109" y="16355"/>
                    <a:pt x="15431" y="15760"/>
                  </a:cubicBezTo>
                  <a:cubicBezTo>
                    <a:pt x="15764" y="15165"/>
                    <a:pt x="16562" y="14629"/>
                    <a:pt x="16931" y="14296"/>
                  </a:cubicBezTo>
                  <a:cubicBezTo>
                    <a:pt x="17312" y="13974"/>
                    <a:pt x="17515" y="12843"/>
                    <a:pt x="17253" y="12569"/>
                  </a:cubicBezTo>
                  <a:cubicBezTo>
                    <a:pt x="16979" y="12307"/>
                    <a:pt x="16812" y="11331"/>
                    <a:pt x="17253" y="10700"/>
                  </a:cubicBezTo>
                  <a:cubicBezTo>
                    <a:pt x="17681" y="10057"/>
                    <a:pt x="18336" y="9033"/>
                    <a:pt x="18860" y="8390"/>
                  </a:cubicBezTo>
                  <a:cubicBezTo>
                    <a:pt x="19396" y="7747"/>
                    <a:pt x="19598" y="7211"/>
                    <a:pt x="18955" y="6783"/>
                  </a:cubicBezTo>
                  <a:cubicBezTo>
                    <a:pt x="18336" y="6354"/>
                    <a:pt x="17157" y="6021"/>
                    <a:pt x="16633" y="5914"/>
                  </a:cubicBezTo>
                  <a:cubicBezTo>
                    <a:pt x="16121" y="5818"/>
                    <a:pt x="16193" y="5342"/>
                    <a:pt x="15276" y="4806"/>
                  </a:cubicBezTo>
                  <a:cubicBezTo>
                    <a:pt x="14359" y="4270"/>
                    <a:pt x="13716" y="3449"/>
                    <a:pt x="13169" y="2639"/>
                  </a:cubicBezTo>
                  <a:cubicBezTo>
                    <a:pt x="12757" y="2039"/>
                    <a:pt x="12116" y="1648"/>
                    <a:pt x="11550" y="1648"/>
                  </a:cubicBezTo>
                  <a:cubicBezTo>
                    <a:pt x="11363" y="1648"/>
                    <a:pt x="11185" y="1691"/>
                    <a:pt x="11026" y="1782"/>
                  </a:cubicBezTo>
                  <a:cubicBezTo>
                    <a:pt x="10887" y="1863"/>
                    <a:pt x="10742" y="1895"/>
                    <a:pt x="10591" y="1895"/>
                  </a:cubicBezTo>
                  <a:cubicBezTo>
                    <a:pt x="10032" y="1895"/>
                    <a:pt x="9402" y="1451"/>
                    <a:pt x="8763" y="1413"/>
                  </a:cubicBezTo>
                  <a:cubicBezTo>
                    <a:pt x="7942" y="1353"/>
                    <a:pt x="6132" y="377"/>
                    <a:pt x="5644" y="115"/>
                  </a:cubicBezTo>
                  <a:cubicBezTo>
                    <a:pt x="5501" y="29"/>
                    <a:pt x="5293" y="0"/>
                    <a:pt x="50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70"/>
            <p:cNvSpPr/>
            <p:nvPr/>
          </p:nvSpPr>
          <p:spPr>
            <a:xfrm>
              <a:off x="1681094" y="3241545"/>
              <a:ext cx="425952" cy="513064"/>
            </a:xfrm>
            <a:custGeom>
              <a:avLst/>
              <a:gdLst/>
              <a:ahLst/>
              <a:cxnLst/>
              <a:rect l="l" t="t" r="r" b="b"/>
              <a:pathLst>
                <a:path w="9442" h="11373" extrusionOk="0">
                  <a:moveTo>
                    <a:pt x="1941" y="1"/>
                  </a:moveTo>
                  <a:cubicBezTo>
                    <a:pt x="1941" y="1"/>
                    <a:pt x="1643" y="429"/>
                    <a:pt x="1179" y="858"/>
                  </a:cubicBezTo>
                  <a:cubicBezTo>
                    <a:pt x="714" y="1299"/>
                    <a:pt x="595" y="1608"/>
                    <a:pt x="476" y="1858"/>
                  </a:cubicBezTo>
                  <a:cubicBezTo>
                    <a:pt x="357" y="2108"/>
                    <a:pt x="0" y="3180"/>
                    <a:pt x="143" y="3644"/>
                  </a:cubicBezTo>
                  <a:cubicBezTo>
                    <a:pt x="286" y="4109"/>
                    <a:pt x="226" y="4430"/>
                    <a:pt x="750" y="4823"/>
                  </a:cubicBezTo>
                  <a:cubicBezTo>
                    <a:pt x="1286" y="5204"/>
                    <a:pt x="1762" y="5347"/>
                    <a:pt x="1524" y="6073"/>
                  </a:cubicBezTo>
                  <a:cubicBezTo>
                    <a:pt x="1286" y="6787"/>
                    <a:pt x="1465" y="7561"/>
                    <a:pt x="1215" y="7942"/>
                  </a:cubicBezTo>
                  <a:cubicBezTo>
                    <a:pt x="953" y="8335"/>
                    <a:pt x="929" y="9073"/>
                    <a:pt x="1524" y="9585"/>
                  </a:cubicBezTo>
                  <a:cubicBezTo>
                    <a:pt x="2119" y="10085"/>
                    <a:pt x="2858" y="9966"/>
                    <a:pt x="3036" y="10014"/>
                  </a:cubicBezTo>
                  <a:cubicBezTo>
                    <a:pt x="3203" y="10062"/>
                    <a:pt x="3917" y="10407"/>
                    <a:pt x="4024" y="10621"/>
                  </a:cubicBezTo>
                  <a:cubicBezTo>
                    <a:pt x="4132" y="10847"/>
                    <a:pt x="4715" y="11097"/>
                    <a:pt x="5144" y="11312"/>
                  </a:cubicBezTo>
                  <a:cubicBezTo>
                    <a:pt x="5231" y="11353"/>
                    <a:pt x="5318" y="11373"/>
                    <a:pt x="5401" y="11373"/>
                  </a:cubicBezTo>
                  <a:cubicBezTo>
                    <a:pt x="5728" y="11373"/>
                    <a:pt x="6013" y="11076"/>
                    <a:pt x="6156" y="10621"/>
                  </a:cubicBezTo>
                  <a:cubicBezTo>
                    <a:pt x="6280" y="10233"/>
                    <a:pt x="6674" y="10062"/>
                    <a:pt x="7038" y="10062"/>
                  </a:cubicBezTo>
                  <a:cubicBezTo>
                    <a:pt x="7199" y="10062"/>
                    <a:pt x="7354" y="10095"/>
                    <a:pt x="7477" y="10157"/>
                  </a:cubicBezTo>
                  <a:cubicBezTo>
                    <a:pt x="7783" y="10329"/>
                    <a:pt x="8127" y="10440"/>
                    <a:pt x="8405" y="10440"/>
                  </a:cubicBezTo>
                  <a:cubicBezTo>
                    <a:pt x="8473" y="10440"/>
                    <a:pt x="8538" y="10433"/>
                    <a:pt x="8596" y="10419"/>
                  </a:cubicBezTo>
                  <a:cubicBezTo>
                    <a:pt x="8870" y="10335"/>
                    <a:pt x="9430" y="10133"/>
                    <a:pt x="9442" y="10133"/>
                  </a:cubicBezTo>
                  <a:cubicBezTo>
                    <a:pt x="7799" y="6156"/>
                    <a:pt x="5203" y="2680"/>
                    <a:pt x="19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70"/>
            <p:cNvSpPr/>
            <p:nvPr/>
          </p:nvSpPr>
          <p:spPr>
            <a:xfrm>
              <a:off x="1017168" y="3851337"/>
              <a:ext cx="245547" cy="256735"/>
            </a:xfrm>
            <a:custGeom>
              <a:avLst/>
              <a:gdLst/>
              <a:ahLst/>
              <a:cxnLst/>
              <a:rect l="l" t="t" r="r" b="b"/>
              <a:pathLst>
                <a:path w="5443" h="5691" extrusionOk="0">
                  <a:moveTo>
                    <a:pt x="3318" y="0"/>
                  </a:moveTo>
                  <a:cubicBezTo>
                    <a:pt x="3147" y="0"/>
                    <a:pt x="2966" y="41"/>
                    <a:pt x="2799" y="140"/>
                  </a:cubicBezTo>
                  <a:cubicBezTo>
                    <a:pt x="2311" y="426"/>
                    <a:pt x="2108" y="1081"/>
                    <a:pt x="2025" y="1545"/>
                  </a:cubicBezTo>
                  <a:cubicBezTo>
                    <a:pt x="1930" y="1986"/>
                    <a:pt x="1037" y="2331"/>
                    <a:pt x="1073" y="3153"/>
                  </a:cubicBezTo>
                  <a:cubicBezTo>
                    <a:pt x="1073" y="3153"/>
                    <a:pt x="1073" y="3641"/>
                    <a:pt x="715" y="3974"/>
                  </a:cubicBezTo>
                  <a:cubicBezTo>
                    <a:pt x="358" y="4296"/>
                    <a:pt x="1" y="4867"/>
                    <a:pt x="358" y="4939"/>
                  </a:cubicBezTo>
                  <a:cubicBezTo>
                    <a:pt x="715" y="5010"/>
                    <a:pt x="1477" y="5117"/>
                    <a:pt x="1656" y="5224"/>
                  </a:cubicBezTo>
                  <a:cubicBezTo>
                    <a:pt x="1808" y="5306"/>
                    <a:pt x="2516" y="5690"/>
                    <a:pt x="2875" y="5690"/>
                  </a:cubicBezTo>
                  <a:cubicBezTo>
                    <a:pt x="2937" y="5690"/>
                    <a:pt x="2989" y="5679"/>
                    <a:pt x="3025" y="5653"/>
                  </a:cubicBezTo>
                  <a:cubicBezTo>
                    <a:pt x="3275" y="5474"/>
                    <a:pt x="3454" y="5034"/>
                    <a:pt x="3716" y="5010"/>
                  </a:cubicBezTo>
                  <a:cubicBezTo>
                    <a:pt x="3966" y="4986"/>
                    <a:pt x="4037" y="4343"/>
                    <a:pt x="4252" y="4129"/>
                  </a:cubicBezTo>
                  <a:cubicBezTo>
                    <a:pt x="4454" y="3926"/>
                    <a:pt x="5216" y="3212"/>
                    <a:pt x="5287" y="2641"/>
                  </a:cubicBezTo>
                  <a:cubicBezTo>
                    <a:pt x="5359" y="2069"/>
                    <a:pt x="5442" y="1212"/>
                    <a:pt x="5287" y="986"/>
                  </a:cubicBezTo>
                  <a:cubicBezTo>
                    <a:pt x="5144" y="771"/>
                    <a:pt x="4144" y="640"/>
                    <a:pt x="4037" y="355"/>
                  </a:cubicBezTo>
                  <a:cubicBezTo>
                    <a:pt x="3966" y="164"/>
                    <a:pt x="3661" y="0"/>
                    <a:pt x="33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70"/>
            <p:cNvSpPr/>
            <p:nvPr/>
          </p:nvSpPr>
          <p:spPr>
            <a:xfrm>
              <a:off x="1747139" y="2882761"/>
              <a:ext cx="170841" cy="423832"/>
            </a:xfrm>
            <a:custGeom>
              <a:avLst/>
              <a:gdLst/>
              <a:ahLst/>
              <a:cxnLst/>
              <a:rect l="l" t="t" r="r" b="b"/>
              <a:pathLst>
                <a:path w="3787" h="9395" extrusionOk="0">
                  <a:moveTo>
                    <a:pt x="3430" y="1"/>
                  </a:moveTo>
                  <a:cubicBezTo>
                    <a:pt x="3430" y="1"/>
                    <a:pt x="3394" y="155"/>
                    <a:pt x="3346" y="417"/>
                  </a:cubicBezTo>
                  <a:cubicBezTo>
                    <a:pt x="3287" y="691"/>
                    <a:pt x="3251" y="1072"/>
                    <a:pt x="3132" y="1525"/>
                  </a:cubicBezTo>
                  <a:cubicBezTo>
                    <a:pt x="2930" y="2429"/>
                    <a:pt x="2596" y="3620"/>
                    <a:pt x="2179" y="4787"/>
                  </a:cubicBezTo>
                  <a:cubicBezTo>
                    <a:pt x="1763" y="5942"/>
                    <a:pt x="1251" y="7061"/>
                    <a:pt x="810" y="7882"/>
                  </a:cubicBezTo>
                  <a:cubicBezTo>
                    <a:pt x="584" y="8275"/>
                    <a:pt x="393" y="8609"/>
                    <a:pt x="239" y="8835"/>
                  </a:cubicBezTo>
                  <a:cubicBezTo>
                    <a:pt x="96" y="9049"/>
                    <a:pt x="1" y="9168"/>
                    <a:pt x="1" y="9168"/>
                  </a:cubicBezTo>
                  <a:lnTo>
                    <a:pt x="298" y="9395"/>
                  </a:lnTo>
                  <a:cubicBezTo>
                    <a:pt x="298" y="9395"/>
                    <a:pt x="405" y="9264"/>
                    <a:pt x="548" y="9037"/>
                  </a:cubicBezTo>
                  <a:cubicBezTo>
                    <a:pt x="703" y="8799"/>
                    <a:pt x="905" y="8466"/>
                    <a:pt x="1132" y="8049"/>
                  </a:cubicBezTo>
                  <a:cubicBezTo>
                    <a:pt x="1596" y="7216"/>
                    <a:pt x="2120" y="6073"/>
                    <a:pt x="2537" y="4894"/>
                  </a:cubicBezTo>
                  <a:cubicBezTo>
                    <a:pt x="2953" y="3727"/>
                    <a:pt x="3287" y="2513"/>
                    <a:pt x="3489" y="1596"/>
                  </a:cubicBezTo>
                  <a:cubicBezTo>
                    <a:pt x="3584" y="1132"/>
                    <a:pt x="3644" y="751"/>
                    <a:pt x="3703" y="477"/>
                  </a:cubicBezTo>
                  <a:cubicBezTo>
                    <a:pt x="3751" y="215"/>
                    <a:pt x="3787" y="60"/>
                    <a:pt x="3787" y="60"/>
                  </a:cubicBezTo>
                  <a:lnTo>
                    <a:pt x="343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70"/>
            <p:cNvSpPr/>
            <p:nvPr/>
          </p:nvSpPr>
          <p:spPr>
            <a:xfrm>
              <a:off x="1863170" y="2752113"/>
              <a:ext cx="112826" cy="125503"/>
            </a:xfrm>
            <a:custGeom>
              <a:avLst/>
              <a:gdLst/>
              <a:ahLst/>
              <a:cxnLst/>
              <a:rect l="l" t="t" r="r" b="b"/>
              <a:pathLst>
                <a:path w="2501" h="2782" extrusionOk="0">
                  <a:moveTo>
                    <a:pt x="1317" y="0"/>
                  </a:moveTo>
                  <a:cubicBezTo>
                    <a:pt x="705" y="0"/>
                    <a:pt x="164" y="545"/>
                    <a:pt x="96" y="1253"/>
                  </a:cubicBezTo>
                  <a:cubicBezTo>
                    <a:pt x="0" y="1980"/>
                    <a:pt x="417" y="2658"/>
                    <a:pt x="1060" y="2766"/>
                  </a:cubicBezTo>
                  <a:cubicBezTo>
                    <a:pt x="1117" y="2776"/>
                    <a:pt x="1174" y="2782"/>
                    <a:pt x="1230" y="2782"/>
                  </a:cubicBezTo>
                  <a:cubicBezTo>
                    <a:pt x="1799" y="2782"/>
                    <a:pt x="2320" y="2253"/>
                    <a:pt x="2417" y="1527"/>
                  </a:cubicBezTo>
                  <a:cubicBezTo>
                    <a:pt x="2501" y="741"/>
                    <a:pt x="2048" y="63"/>
                    <a:pt x="1393" y="3"/>
                  </a:cubicBezTo>
                  <a:cubicBezTo>
                    <a:pt x="1368" y="1"/>
                    <a:pt x="1342" y="0"/>
                    <a:pt x="1317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70"/>
            <p:cNvSpPr/>
            <p:nvPr/>
          </p:nvSpPr>
          <p:spPr>
            <a:xfrm>
              <a:off x="1842734" y="2788745"/>
              <a:ext cx="154195" cy="109623"/>
            </a:xfrm>
            <a:custGeom>
              <a:avLst/>
              <a:gdLst/>
              <a:ahLst/>
              <a:cxnLst/>
              <a:rect l="l" t="t" r="r" b="b"/>
              <a:pathLst>
                <a:path w="3418" h="2430" extrusionOk="0">
                  <a:moveTo>
                    <a:pt x="1763" y="1"/>
                  </a:moveTo>
                  <a:cubicBezTo>
                    <a:pt x="1573" y="144"/>
                    <a:pt x="1430" y="370"/>
                    <a:pt x="1322" y="572"/>
                  </a:cubicBezTo>
                  <a:cubicBezTo>
                    <a:pt x="1215" y="763"/>
                    <a:pt x="1156" y="930"/>
                    <a:pt x="1156" y="930"/>
                  </a:cubicBezTo>
                  <a:cubicBezTo>
                    <a:pt x="632" y="441"/>
                    <a:pt x="1" y="394"/>
                    <a:pt x="1" y="394"/>
                  </a:cubicBezTo>
                  <a:lnTo>
                    <a:pt x="1" y="394"/>
                  </a:lnTo>
                  <a:cubicBezTo>
                    <a:pt x="72" y="1192"/>
                    <a:pt x="441" y="1704"/>
                    <a:pt x="775" y="2013"/>
                  </a:cubicBezTo>
                  <a:cubicBezTo>
                    <a:pt x="1096" y="2323"/>
                    <a:pt x="1430" y="2430"/>
                    <a:pt x="1430" y="2430"/>
                  </a:cubicBezTo>
                  <a:cubicBezTo>
                    <a:pt x="1430" y="2430"/>
                    <a:pt x="1434" y="2430"/>
                    <a:pt x="1442" y="2430"/>
                  </a:cubicBezTo>
                  <a:cubicBezTo>
                    <a:pt x="1505" y="2430"/>
                    <a:pt x="1812" y="2421"/>
                    <a:pt x="2204" y="2251"/>
                  </a:cubicBezTo>
                  <a:cubicBezTo>
                    <a:pt x="2632" y="2061"/>
                    <a:pt x="3120" y="1656"/>
                    <a:pt x="3418" y="811"/>
                  </a:cubicBezTo>
                  <a:cubicBezTo>
                    <a:pt x="3418" y="806"/>
                    <a:pt x="3322" y="786"/>
                    <a:pt x="3165" y="786"/>
                  </a:cubicBezTo>
                  <a:cubicBezTo>
                    <a:pt x="2924" y="786"/>
                    <a:pt x="2541" y="832"/>
                    <a:pt x="2144" y="1049"/>
                  </a:cubicBezTo>
                  <a:cubicBezTo>
                    <a:pt x="2144" y="1049"/>
                    <a:pt x="2144" y="870"/>
                    <a:pt x="2084" y="656"/>
                  </a:cubicBezTo>
                  <a:cubicBezTo>
                    <a:pt x="2025" y="441"/>
                    <a:pt x="1930" y="180"/>
                    <a:pt x="17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70"/>
            <p:cNvSpPr/>
            <p:nvPr/>
          </p:nvSpPr>
          <p:spPr>
            <a:xfrm>
              <a:off x="1411454" y="2469074"/>
              <a:ext cx="330359" cy="354990"/>
            </a:xfrm>
            <a:custGeom>
              <a:avLst/>
              <a:gdLst/>
              <a:ahLst/>
              <a:cxnLst/>
              <a:rect l="l" t="t" r="r" b="b"/>
              <a:pathLst>
                <a:path w="7323" h="7869" extrusionOk="0">
                  <a:moveTo>
                    <a:pt x="4685" y="0"/>
                  </a:moveTo>
                  <a:cubicBezTo>
                    <a:pt x="4323" y="0"/>
                    <a:pt x="3974" y="93"/>
                    <a:pt x="3679" y="217"/>
                  </a:cubicBezTo>
                  <a:cubicBezTo>
                    <a:pt x="3155" y="443"/>
                    <a:pt x="2870" y="443"/>
                    <a:pt x="2870" y="443"/>
                  </a:cubicBezTo>
                  <a:cubicBezTo>
                    <a:pt x="2870" y="443"/>
                    <a:pt x="2560" y="503"/>
                    <a:pt x="1965" y="860"/>
                  </a:cubicBezTo>
                  <a:cubicBezTo>
                    <a:pt x="1357" y="1193"/>
                    <a:pt x="0" y="2551"/>
                    <a:pt x="0" y="2551"/>
                  </a:cubicBezTo>
                  <a:cubicBezTo>
                    <a:pt x="0" y="2551"/>
                    <a:pt x="488" y="3456"/>
                    <a:pt x="1131" y="3932"/>
                  </a:cubicBezTo>
                  <a:cubicBezTo>
                    <a:pt x="1131" y="3932"/>
                    <a:pt x="1881" y="3598"/>
                    <a:pt x="2060" y="3456"/>
                  </a:cubicBezTo>
                  <a:lnTo>
                    <a:pt x="2060" y="3456"/>
                  </a:lnTo>
                  <a:cubicBezTo>
                    <a:pt x="2060" y="3456"/>
                    <a:pt x="2429" y="5277"/>
                    <a:pt x="1679" y="6396"/>
                  </a:cubicBezTo>
                  <a:cubicBezTo>
                    <a:pt x="1679" y="6396"/>
                    <a:pt x="2108" y="6896"/>
                    <a:pt x="2834" y="7015"/>
                  </a:cubicBezTo>
                  <a:cubicBezTo>
                    <a:pt x="3548" y="7123"/>
                    <a:pt x="4286" y="7099"/>
                    <a:pt x="4917" y="7551"/>
                  </a:cubicBezTo>
                  <a:cubicBezTo>
                    <a:pt x="5220" y="7767"/>
                    <a:pt x="5615" y="7868"/>
                    <a:pt x="5989" y="7868"/>
                  </a:cubicBezTo>
                  <a:cubicBezTo>
                    <a:pt x="6379" y="7868"/>
                    <a:pt x="6746" y="7758"/>
                    <a:pt x="6965" y="7551"/>
                  </a:cubicBezTo>
                  <a:cubicBezTo>
                    <a:pt x="6965" y="7551"/>
                    <a:pt x="7323" y="6146"/>
                    <a:pt x="6965" y="4837"/>
                  </a:cubicBezTo>
                  <a:cubicBezTo>
                    <a:pt x="6608" y="3527"/>
                    <a:pt x="6072" y="2813"/>
                    <a:pt x="6072" y="2813"/>
                  </a:cubicBezTo>
                  <a:lnTo>
                    <a:pt x="6072" y="2813"/>
                  </a:lnTo>
                  <a:lnTo>
                    <a:pt x="6299" y="2991"/>
                  </a:lnTo>
                  <a:cubicBezTo>
                    <a:pt x="6299" y="2991"/>
                    <a:pt x="7072" y="2146"/>
                    <a:pt x="7120" y="1491"/>
                  </a:cubicBezTo>
                  <a:cubicBezTo>
                    <a:pt x="7120" y="1491"/>
                    <a:pt x="6203" y="574"/>
                    <a:pt x="5572" y="217"/>
                  </a:cubicBezTo>
                  <a:cubicBezTo>
                    <a:pt x="5283" y="62"/>
                    <a:pt x="4980" y="0"/>
                    <a:pt x="4685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70"/>
            <p:cNvSpPr/>
            <p:nvPr/>
          </p:nvSpPr>
          <p:spPr>
            <a:xfrm>
              <a:off x="1473755" y="2360577"/>
              <a:ext cx="111202" cy="150089"/>
            </a:xfrm>
            <a:custGeom>
              <a:avLst/>
              <a:gdLst/>
              <a:ahLst/>
              <a:cxnLst/>
              <a:rect l="l" t="t" r="r" b="b"/>
              <a:pathLst>
                <a:path w="2465" h="3327" extrusionOk="0">
                  <a:moveTo>
                    <a:pt x="1202" y="1"/>
                  </a:moveTo>
                  <a:cubicBezTo>
                    <a:pt x="1160" y="1"/>
                    <a:pt x="1116" y="5"/>
                    <a:pt x="1072" y="15"/>
                  </a:cubicBezTo>
                  <a:cubicBezTo>
                    <a:pt x="512" y="134"/>
                    <a:pt x="0" y="431"/>
                    <a:pt x="84" y="1193"/>
                  </a:cubicBezTo>
                  <a:cubicBezTo>
                    <a:pt x="84" y="1253"/>
                    <a:pt x="238" y="1991"/>
                    <a:pt x="596" y="2348"/>
                  </a:cubicBezTo>
                  <a:cubicBezTo>
                    <a:pt x="765" y="2517"/>
                    <a:pt x="918" y="2558"/>
                    <a:pt x="1044" y="2558"/>
                  </a:cubicBezTo>
                  <a:cubicBezTo>
                    <a:pt x="1162" y="2558"/>
                    <a:pt x="1255" y="2523"/>
                    <a:pt x="1316" y="2523"/>
                  </a:cubicBezTo>
                  <a:cubicBezTo>
                    <a:pt x="1327" y="2523"/>
                    <a:pt x="1337" y="2524"/>
                    <a:pt x="1346" y="2527"/>
                  </a:cubicBezTo>
                  <a:cubicBezTo>
                    <a:pt x="1453" y="2574"/>
                    <a:pt x="1512" y="2848"/>
                    <a:pt x="1512" y="3051"/>
                  </a:cubicBezTo>
                  <a:cubicBezTo>
                    <a:pt x="1512" y="3183"/>
                    <a:pt x="1661" y="3326"/>
                    <a:pt x="1856" y="3326"/>
                  </a:cubicBezTo>
                  <a:cubicBezTo>
                    <a:pt x="1942" y="3326"/>
                    <a:pt x="2037" y="3299"/>
                    <a:pt x="2132" y="3229"/>
                  </a:cubicBezTo>
                  <a:cubicBezTo>
                    <a:pt x="2429" y="3003"/>
                    <a:pt x="2262" y="1991"/>
                    <a:pt x="2262" y="1991"/>
                  </a:cubicBezTo>
                  <a:cubicBezTo>
                    <a:pt x="2262" y="1991"/>
                    <a:pt x="2429" y="1658"/>
                    <a:pt x="2310" y="1193"/>
                  </a:cubicBezTo>
                  <a:cubicBezTo>
                    <a:pt x="2310" y="1193"/>
                    <a:pt x="2465" y="824"/>
                    <a:pt x="2358" y="598"/>
                  </a:cubicBezTo>
                  <a:cubicBezTo>
                    <a:pt x="2308" y="493"/>
                    <a:pt x="2246" y="450"/>
                    <a:pt x="2186" y="450"/>
                  </a:cubicBezTo>
                  <a:cubicBezTo>
                    <a:pt x="2117" y="450"/>
                    <a:pt x="2051" y="508"/>
                    <a:pt x="2012" y="598"/>
                  </a:cubicBezTo>
                  <a:cubicBezTo>
                    <a:pt x="2012" y="598"/>
                    <a:pt x="1699" y="1"/>
                    <a:pt x="1202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70"/>
            <p:cNvSpPr/>
            <p:nvPr/>
          </p:nvSpPr>
          <p:spPr>
            <a:xfrm>
              <a:off x="1409289" y="2307750"/>
              <a:ext cx="198766" cy="134074"/>
            </a:xfrm>
            <a:custGeom>
              <a:avLst/>
              <a:gdLst/>
              <a:ahLst/>
              <a:cxnLst/>
              <a:rect l="l" t="t" r="r" b="b"/>
              <a:pathLst>
                <a:path w="4406" h="2972" extrusionOk="0">
                  <a:moveTo>
                    <a:pt x="2584" y="0"/>
                  </a:moveTo>
                  <a:cubicBezTo>
                    <a:pt x="2558" y="0"/>
                    <a:pt x="2530" y="2"/>
                    <a:pt x="2501" y="7"/>
                  </a:cubicBezTo>
                  <a:cubicBezTo>
                    <a:pt x="2048" y="90"/>
                    <a:pt x="1632" y="709"/>
                    <a:pt x="1632" y="709"/>
                  </a:cubicBezTo>
                  <a:cubicBezTo>
                    <a:pt x="1632" y="709"/>
                    <a:pt x="1526" y="678"/>
                    <a:pt x="1321" y="678"/>
                  </a:cubicBezTo>
                  <a:cubicBezTo>
                    <a:pt x="1219" y="678"/>
                    <a:pt x="1092" y="686"/>
                    <a:pt x="941" y="709"/>
                  </a:cubicBezTo>
                  <a:cubicBezTo>
                    <a:pt x="501" y="781"/>
                    <a:pt x="1" y="1078"/>
                    <a:pt x="179" y="1531"/>
                  </a:cubicBezTo>
                  <a:cubicBezTo>
                    <a:pt x="340" y="1928"/>
                    <a:pt x="918" y="1948"/>
                    <a:pt x="1030" y="1948"/>
                  </a:cubicBezTo>
                  <a:cubicBezTo>
                    <a:pt x="1042" y="1948"/>
                    <a:pt x="1048" y="1948"/>
                    <a:pt x="1048" y="1948"/>
                  </a:cubicBezTo>
                  <a:lnTo>
                    <a:pt x="1048" y="1948"/>
                  </a:lnTo>
                  <a:cubicBezTo>
                    <a:pt x="1048" y="1948"/>
                    <a:pt x="911" y="2608"/>
                    <a:pt x="1296" y="2608"/>
                  </a:cubicBezTo>
                  <a:cubicBezTo>
                    <a:pt x="1350" y="2608"/>
                    <a:pt x="1413" y="2596"/>
                    <a:pt x="1489" y="2567"/>
                  </a:cubicBezTo>
                  <a:cubicBezTo>
                    <a:pt x="1513" y="2567"/>
                    <a:pt x="1525" y="2555"/>
                    <a:pt x="1536" y="2543"/>
                  </a:cubicBezTo>
                  <a:cubicBezTo>
                    <a:pt x="1513" y="2436"/>
                    <a:pt x="1489" y="2364"/>
                    <a:pt x="1489" y="2352"/>
                  </a:cubicBezTo>
                  <a:cubicBezTo>
                    <a:pt x="1429" y="1793"/>
                    <a:pt x="1667" y="1495"/>
                    <a:pt x="2025" y="1317"/>
                  </a:cubicBezTo>
                  <a:cubicBezTo>
                    <a:pt x="2167" y="1245"/>
                    <a:pt x="2310" y="1197"/>
                    <a:pt x="2477" y="1174"/>
                  </a:cubicBezTo>
                  <a:cubicBezTo>
                    <a:pt x="2521" y="1164"/>
                    <a:pt x="2563" y="1160"/>
                    <a:pt x="2605" y="1160"/>
                  </a:cubicBezTo>
                  <a:cubicBezTo>
                    <a:pt x="3094" y="1160"/>
                    <a:pt x="3418" y="1757"/>
                    <a:pt x="3418" y="1757"/>
                  </a:cubicBezTo>
                  <a:cubicBezTo>
                    <a:pt x="3456" y="1668"/>
                    <a:pt x="3522" y="1609"/>
                    <a:pt x="3589" y="1609"/>
                  </a:cubicBezTo>
                  <a:cubicBezTo>
                    <a:pt x="3648" y="1609"/>
                    <a:pt x="3707" y="1652"/>
                    <a:pt x="3751" y="1757"/>
                  </a:cubicBezTo>
                  <a:cubicBezTo>
                    <a:pt x="3858" y="1971"/>
                    <a:pt x="3715" y="2352"/>
                    <a:pt x="3715" y="2352"/>
                  </a:cubicBezTo>
                  <a:cubicBezTo>
                    <a:pt x="3787" y="2602"/>
                    <a:pt x="3751" y="2805"/>
                    <a:pt x="3727" y="2960"/>
                  </a:cubicBezTo>
                  <a:cubicBezTo>
                    <a:pt x="3751" y="2960"/>
                    <a:pt x="3775" y="2972"/>
                    <a:pt x="3799" y="2972"/>
                  </a:cubicBezTo>
                  <a:cubicBezTo>
                    <a:pt x="4406" y="2972"/>
                    <a:pt x="4287" y="2186"/>
                    <a:pt x="4108" y="1936"/>
                  </a:cubicBezTo>
                  <a:cubicBezTo>
                    <a:pt x="3930" y="1698"/>
                    <a:pt x="4049" y="1067"/>
                    <a:pt x="3811" y="709"/>
                  </a:cubicBezTo>
                  <a:cubicBezTo>
                    <a:pt x="3668" y="495"/>
                    <a:pt x="3435" y="452"/>
                    <a:pt x="3271" y="452"/>
                  </a:cubicBezTo>
                  <a:cubicBezTo>
                    <a:pt x="3162" y="452"/>
                    <a:pt x="3084" y="471"/>
                    <a:pt x="3084" y="471"/>
                  </a:cubicBezTo>
                  <a:cubicBezTo>
                    <a:pt x="3084" y="471"/>
                    <a:pt x="2980" y="0"/>
                    <a:pt x="2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70"/>
            <p:cNvSpPr/>
            <p:nvPr/>
          </p:nvSpPr>
          <p:spPr>
            <a:xfrm>
              <a:off x="1462477" y="2337119"/>
              <a:ext cx="101007" cy="85894"/>
            </a:xfrm>
            <a:custGeom>
              <a:avLst/>
              <a:gdLst/>
              <a:ahLst/>
              <a:cxnLst/>
              <a:rect l="l" t="t" r="r" b="b"/>
              <a:pathLst>
                <a:path w="2239" h="1904" extrusionOk="0">
                  <a:moveTo>
                    <a:pt x="1239" y="1"/>
                  </a:moveTo>
                  <a:cubicBezTo>
                    <a:pt x="561" y="1"/>
                    <a:pt x="72" y="1082"/>
                    <a:pt x="72" y="1082"/>
                  </a:cubicBezTo>
                  <a:cubicBezTo>
                    <a:pt x="72" y="1082"/>
                    <a:pt x="0" y="1594"/>
                    <a:pt x="369" y="1904"/>
                  </a:cubicBezTo>
                  <a:cubicBezTo>
                    <a:pt x="369" y="1904"/>
                    <a:pt x="1060" y="1606"/>
                    <a:pt x="1108" y="582"/>
                  </a:cubicBezTo>
                  <a:cubicBezTo>
                    <a:pt x="1108" y="582"/>
                    <a:pt x="1277" y="1121"/>
                    <a:pt x="2018" y="1121"/>
                  </a:cubicBezTo>
                  <a:cubicBezTo>
                    <a:pt x="2086" y="1121"/>
                    <a:pt x="2160" y="1116"/>
                    <a:pt x="2239" y="1106"/>
                  </a:cubicBezTo>
                  <a:cubicBezTo>
                    <a:pt x="2239" y="1106"/>
                    <a:pt x="2155" y="237"/>
                    <a:pt x="1405" y="23"/>
                  </a:cubicBezTo>
                  <a:cubicBezTo>
                    <a:pt x="1349" y="8"/>
                    <a:pt x="1293" y="1"/>
                    <a:pt x="12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70"/>
            <p:cNvSpPr/>
            <p:nvPr/>
          </p:nvSpPr>
          <p:spPr>
            <a:xfrm>
              <a:off x="1519410" y="3015438"/>
              <a:ext cx="22601" cy="110165"/>
            </a:xfrm>
            <a:custGeom>
              <a:avLst/>
              <a:gdLst/>
              <a:ahLst/>
              <a:cxnLst/>
              <a:rect l="l" t="t" r="r" b="b"/>
              <a:pathLst>
                <a:path w="501" h="2442" extrusionOk="0">
                  <a:moveTo>
                    <a:pt x="107" y="0"/>
                  </a:moveTo>
                  <a:lnTo>
                    <a:pt x="0" y="12"/>
                  </a:lnTo>
                  <a:cubicBezTo>
                    <a:pt x="0" y="24"/>
                    <a:pt x="238" y="1227"/>
                    <a:pt x="393" y="2441"/>
                  </a:cubicBezTo>
                  <a:lnTo>
                    <a:pt x="500" y="2441"/>
                  </a:lnTo>
                  <a:cubicBezTo>
                    <a:pt x="346" y="1215"/>
                    <a:pt x="107" y="12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70"/>
            <p:cNvSpPr/>
            <p:nvPr/>
          </p:nvSpPr>
          <p:spPr>
            <a:xfrm>
              <a:off x="-148910" y="4850591"/>
              <a:ext cx="28150" cy="14977"/>
            </a:xfrm>
            <a:custGeom>
              <a:avLst/>
              <a:gdLst/>
              <a:ahLst/>
              <a:cxnLst/>
              <a:rect l="l" t="t" r="r" b="b"/>
              <a:pathLst>
                <a:path w="624" h="332" extrusionOk="0">
                  <a:moveTo>
                    <a:pt x="35" y="0"/>
                  </a:moveTo>
                  <a:cubicBezTo>
                    <a:pt x="19" y="0"/>
                    <a:pt x="1" y="8"/>
                    <a:pt x="1" y="41"/>
                  </a:cubicBezTo>
                  <a:cubicBezTo>
                    <a:pt x="1" y="89"/>
                    <a:pt x="64" y="145"/>
                    <a:pt x="119" y="145"/>
                  </a:cubicBezTo>
                  <a:cubicBezTo>
                    <a:pt x="132" y="145"/>
                    <a:pt x="144" y="143"/>
                    <a:pt x="155" y="136"/>
                  </a:cubicBezTo>
                  <a:cubicBezTo>
                    <a:pt x="171" y="128"/>
                    <a:pt x="195" y="125"/>
                    <a:pt x="220" y="125"/>
                  </a:cubicBezTo>
                  <a:cubicBezTo>
                    <a:pt x="269" y="125"/>
                    <a:pt x="322" y="136"/>
                    <a:pt x="322" y="136"/>
                  </a:cubicBezTo>
                  <a:cubicBezTo>
                    <a:pt x="322" y="136"/>
                    <a:pt x="346" y="172"/>
                    <a:pt x="417" y="255"/>
                  </a:cubicBezTo>
                  <a:cubicBezTo>
                    <a:pt x="457" y="308"/>
                    <a:pt x="523" y="332"/>
                    <a:pt x="567" y="332"/>
                  </a:cubicBezTo>
                  <a:cubicBezTo>
                    <a:pt x="602" y="332"/>
                    <a:pt x="623" y="317"/>
                    <a:pt x="608" y="291"/>
                  </a:cubicBezTo>
                  <a:cubicBezTo>
                    <a:pt x="584" y="231"/>
                    <a:pt x="512" y="53"/>
                    <a:pt x="393" y="41"/>
                  </a:cubicBezTo>
                  <a:cubicBezTo>
                    <a:pt x="274" y="5"/>
                    <a:pt x="60" y="5"/>
                    <a:pt x="60" y="5"/>
                  </a:cubicBezTo>
                  <a:cubicBezTo>
                    <a:pt x="60" y="5"/>
                    <a:pt x="48" y="0"/>
                    <a:pt x="35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70"/>
            <p:cNvSpPr/>
            <p:nvPr/>
          </p:nvSpPr>
          <p:spPr>
            <a:xfrm>
              <a:off x="-217121" y="4885463"/>
              <a:ext cx="58060" cy="44932"/>
            </a:xfrm>
            <a:custGeom>
              <a:avLst/>
              <a:gdLst/>
              <a:ahLst/>
              <a:cxnLst/>
              <a:rect l="l" t="t" r="r" b="b"/>
              <a:pathLst>
                <a:path w="1287" h="996" extrusionOk="0">
                  <a:moveTo>
                    <a:pt x="247" y="1"/>
                  </a:moveTo>
                  <a:cubicBezTo>
                    <a:pt x="117" y="1"/>
                    <a:pt x="0" y="6"/>
                    <a:pt x="0" y="6"/>
                  </a:cubicBezTo>
                  <a:lnTo>
                    <a:pt x="179" y="470"/>
                  </a:lnTo>
                  <a:cubicBezTo>
                    <a:pt x="370" y="673"/>
                    <a:pt x="608" y="780"/>
                    <a:pt x="608" y="780"/>
                  </a:cubicBezTo>
                  <a:cubicBezTo>
                    <a:pt x="619" y="923"/>
                    <a:pt x="702" y="995"/>
                    <a:pt x="761" y="995"/>
                  </a:cubicBezTo>
                  <a:cubicBezTo>
                    <a:pt x="766" y="995"/>
                    <a:pt x="770" y="995"/>
                    <a:pt x="774" y="994"/>
                  </a:cubicBezTo>
                  <a:cubicBezTo>
                    <a:pt x="810" y="994"/>
                    <a:pt x="810" y="756"/>
                    <a:pt x="810" y="756"/>
                  </a:cubicBezTo>
                  <a:cubicBezTo>
                    <a:pt x="848" y="832"/>
                    <a:pt x="970" y="916"/>
                    <a:pt x="1023" y="916"/>
                  </a:cubicBezTo>
                  <a:cubicBezTo>
                    <a:pt x="1037" y="916"/>
                    <a:pt x="1046" y="911"/>
                    <a:pt x="1048" y="899"/>
                  </a:cubicBezTo>
                  <a:cubicBezTo>
                    <a:pt x="1084" y="839"/>
                    <a:pt x="1048" y="720"/>
                    <a:pt x="1048" y="720"/>
                  </a:cubicBezTo>
                  <a:lnTo>
                    <a:pt x="1048" y="720"/>
                  </a:lnTo>
                  <a:cubicBezTo>
                    <a:pt x="1048" y="720"/>
                    <a:pt x="1132" y="815"/>
                    <a:pt x="1167" y="815"/>
                  </a:cubicBezTo>
                  <a:cubicBezTo>
                    <a:pt x="1227" y="815"/>
                    <a:pt x="1286" y="768"/>
                    <a:pt x="1262" y="649"/>
                  </a:cubicBezTo>
                  <a:cubicBezTo>
                    <a:pt x="1227" y="530"/>
                    <a:pt x="1167" y="351"/>
                    <a:pt x="1096" y="256"/>
                  </a:cubicBezTo>
                  <a:cubicBezTo>
                    <a:pt x="1024" y="173"/>
                    <a:pt x="977" y="65"/>
                    <a:pt x="834" y="42"/>
                  </a:cubicBezTo>
                  <a:cubicBezTo>
                    <a:pt x="679" y="6"/>
                    <a:pt x="620" y="18"/>
                    <a:pt x="441" y="6"/>
                  </a:cubicBezTo>
                  <a:cubicBezTo>
                    <a:pt x="381" y="2"/>
                    <a:pt x="313" y="1"/>
                    <a:pt x="247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70"/>
            <p:cNvSpPr/>
            <p:nvPr/>
          </p:nvSpPr>
          <p:spPr>
            <a:xfrm>
              <a:off x="-206384" y="4880727"/>
              <a:ext cx="33699" cy="10015"/>
            </a:xfrm>
            <a:custGeom>
              <a:avLst/>
              <a:gdLst/>
              <a:ahLst/>
              <a:cxnLst/>
              <a:rect l="l" t="t" r="r" b="b"/>
              <a:pathLst>
                <a:path w="747" h="222" extrusionOk="0">
                  <a:moveTo>
                    <a:pt x="485" y="1"/>
                  </a:moveTo>
                  <a:cubicBezTo>
                    <a:pt x="361" y="1"/>
                    <a:pt x="1" y="111"/>
                    <a:pt x="1" y="111"/>
                  </a:cubicBezTo>
                  <a:lnTo>
                    <a:pt x="1" y="206"/>
                  </a:lnTo>
                  <a:cubicBezTo>
                    <a:pt x="1" y="206"/>
                    <a:pt x="350" y="222"/>
                    <a:pt x="565" y="222"/>
                  </a:cubicBezTo>
                  <a:cubicBezTo>
                    <a:pt x="673" y="222"/>
                    <a:pt x="747" y="218"/>
                    <a:pt x="727" y="206"/>
                  </a:cubicBezTo>
                  <a:cubicBezTo>
                    <a:pt x="679" y="158"/>
                    <a:pt x="608" y="39"/>
                    <a:pt x="513" y="4"/>
                  </a:cubicBezTo>
                  <a:cubicBezTo>
                    <a:pt x="506" y="2"/>
                    <a:pt x="496" y="1"/>
                    <a:pt x="485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70"/>
            <p:cNvSpPr/>
            <p:nvPr/>
          </p:nvSpPr>
          <p:spPr>
            <a:xfrm>
              <a:off x="181948" y="5317556"/>
              <a:ext cx="169262" cy="169217"/>
            </a:xfrm>
            <a:custGeom>
              <a:avLst/>
              <a:gdLst/>
              <a:ahLst/>
              <a:cxnLst/>
              <a:rect l="l" t="t" r="r" b="b"/>
              <a:pathLst>
                <a:path w="3752" h="3751" extrusionOk="0">
                  <a:moveTo>
                    <a:pt x="1882" y="0"/>
                  </a:moveTo>
                  <a:cubicBezTo>
                    <a:pt x="846" y="0"/>
                    <a:pt x="1" y="834"/>
                    <a:pt x="1" y="1870"/>
                  </a:cubicBezTo>
                  <a:cubicBezTo>
                    <a:pt x="1" y="2906"/>
                    <a:pt x="846" y="3751"/>
                    <a:pt x="1882" y="3751"/>
                  </a:cubicBezTo>
                  <a:cubicBezTo>
                    <a:pt x="2918" y="3751"/>
                    <a:pt x="3751" y="2906"/>
                    <a:pt x="3751" y="1870"/>
                  </a:cubicBezTo>
                  <a:cubicBezTo>
                    <a:pt x="3751" y="834"/>
                    <a:pt x="2918" y="0"/>
                    <a:pt x="18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70"/>
            <p:cNvSpPr/>
            <p:nvPr/>
          </p:nvSpPr>
          <p:spPr>
            <a:xfrm>
              <a:off x="229226" y="5364293"/>
              <a:ext cx="75248" cy="75248"/>
            </a:xfrm>
            <a:custGeom>
              <a:avLst/>
              <a:gdLst/>
              <a:ahLst/>
              <a:cxnLst/>
              <a:rect l="l" t="t" r="r" b="b"/>
              <a:pathLst>
                <a:path w="1668" h="1668" extrusionOk="0">
                  <a:moveTo>
                    <a:pt x="834" y="107"/>
                  </a:moveTo>
                  <a:cubicBezTo>
                    <a:pt x="1239" y="107"/>
                    <a:pt x="1560" y="441"/>
                    <a:pt x="1560" y="834"/>
                  </a:cubicBezTo>
                  <a:cubicBezTo>
                    <a:pt x="1560" y="1239"/>
                    <a:pt x="1239" y="1560"/>
                    <a:pt x="834" y="1560"/>
                  </a:cubicBezTo>
                  <a:cubicBezTo>
                    <a:pt x="429" y="1560"/>
                    <a:pt x="108" y="1239"/>
                    <a:pt x="108" y="834"/>
                  </a:cubicBezTo>
                  <a:cubicBezTo>
                    <a:pt x="108" y="441"/>
                    <a:pt x="429" y="107"/>
                    <a:pt x="834" y="107"/>
                  </a:cubicBezTo>
                  <a:close/>
                  <a:moveTo>
                    <a:pt x="834" y="0"/>
                  </a:moveTo>
                  <a:cubicBezTo>
                    <a:pt x="370" y="0"/>
                    <a:pt x="1" y="369"/>
                    <a:pt x="1" y="834"/>
                  </a:cubicBezTo>
                  <a:cubicBezTo>
                    <a:pt x="1" y="1298"/>
                    <a:pt x="370" y="1667"/>
                    <a:pt x="834" y="1667"/>
                  </a:cubicBezTo>
                  <a:cubicBezTo>
                    <a:pt x="1298" y="1667"/>
                    <a:pt x="1667" y="1298"/>
                    <a:pt x="1667" y="834"/>
                  </a:cubicBezTo>
                  <a:cubicBezTo>
                    <a:pt x="1667" y="369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70"/>
            <p:cNvSpPr/>
            <p:nvPr/>
          </p:nvSpPr>
          <p:spPr>
            <a:xfrm>
              <a:off x="1239755" y="3990917"/>
              <a:ext cx="161503" cy="96947"/>
            </a:xfrm>
            <a:custGeom>
              <a:avLst/>
              <a:gdLst/>
              <a:ahLst/>
              <a:cxnLst/>
              <a:rect l="l" t="t" r="r" b="b"/>
              <a:pathLst>
                <a:path w="3580" h="2149" extrusionOk="0">
                  <a:moveTo>
                    <a:pt x="1975" y="1"/>
                  </a:moveTo>
                  <a:cubicBezTo>
                    <a:pt x="1925" y="1"/>
                    <a:pt x="1866" y="15"/>
                    <a:pt x="1794" y="47"/>
                  </a:cubicBezTo>
                  <a:cubicBezTo>
                    <a:pt x="1413" y="225"/>
                    <a:pt x="1520" y="297"/>
                    <a:pt x="1330" y="440"/>
                  </a:cubicBezTo>
                  <a:cubicBezTo>
                    <a:pt x="1175" y="606"/>
                    <a:pt x="877" y="832"/>
                    <a:pt x="877" y="832"/>
                  </a:cubicBezTo>
                  <a:cubicBezTo>
                    <a:pt x="877" y="832"/>
                    <a:pt x="461" y="1213"/>
                    <a:pt x="163" y="1630"/>
                  </a:cubicBezTo>
                  <a:cubicBezTo>
                    <a:pt x="1" y="1857"/>
                    <a:pt x="164" y="1901"/>
                    <a:pt x="381" y="1901"/>
                  </a:cubicBezTo>
                  <a:cubicBezTo>
                    <a:pt x="514" y="1901"/>
                    <a:pt x="667" y="1884"/>
                    <a:pt x="777" y="1884"/>
                  </a:cubicBezTo>
                  <a:cubicBezTo>
                    <a:pt x="817" y="1884"/>
                    <a:pt x="851" y="1886"/>
                    <a:pt x="877" y="1892"/>
                  </a:cubicBezTo>
                  <a:cubicBezTo>
                    <a:pt x="1052" y="1923"/>
                    <a:pt x="1111" y="2149"/>
                    <a:pt x="1392" y="2149"/>
                  </a:cubicBezTo>
                  <a:cubicBezTo>
                    <a:pt x="1437" y="2149"/>
                    <a:pt x="1487" y="2143"/>
                    <a:pt x="1544" y="2130"/>
                  </a:cubicBezTo>
                  <a:cubicBezTo>
                    <a:pt x="1713" y="2087"/>
                    <a:pt x="1753" y="2081"/>
                    <a:pt x="1765" y="2081"/>
                  </a:cubicBezTo>
                  <a:cubicBezTo>
                    <a:pt x="1770" y="2081"/>
                    <a:pt x="1770" y="2082"/>
                    <a:pt x="1773" y="2082"/>
                  </a:cubicBezTo>
                  <a:cubicBezTo>
                    <a:pt x="1780" y="2082"/>
                    <a:pt x="1801" y="2075"/>
                    <a:pt x="1961" y="2023"/>
                  </a:cubicBezTo>
                  <a:cubicBezTo>
                    <a:pt x="2354" y="1892"/>
                    <a:pt x="2473" y="1928"/>
                    <a:pt x="2854" y="1892"/>
                  </a:cubicBezTo>
                  <a:cubicBezTo>
                    <a:pt x="3247" y="1845"/>
                    <a:pt x="3163" y="1571"/>
                    <a:pt x="3366" y="1321"/>
                  </a:cubicBezTo>
                  <a:cubicBezTo>
                    <a:pt x="3568" y="1083"/>
                    <a:pt x="3580" y="856"/>
                    <a:pt x="3366" y="654"/>
                  </a:cubicBezTo>
                  <a:cubicBezTo>
                    <a:pt x="3331" y="621"/>
                    <a:pt x="3299" y="608"/>
                    <a:pt x="3268" y="608"/>
                  </a:cubicBezTo>
                  <a:cubicBezTo>
                    <a:pt x="3149" y="608"/>
                    <a:pt x="3045" y="800"/>
                    <a:pt x="2875" y="800"/>
                  </a:cubicBezTo>
                  <a:cubicBezTo>
                    <a:pt x="2800" y="800"/>
                    <a:pt x="2712" y="762"/>
                    <a:pt x="2604" y="654"/>
                  </a:cubicBezTo>
                  <a:cubicBezTo>
                    <a:pt x="2261" y="311"/>
                    <a:pt x="2208" y="1"/>
                    <a:pt x="1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70"/>
            <p:cNvSpPr/>
            <p:nvPr/>
          </p:nvSpPr>
          <p:spPr>
            <a:xfrm>
              <a:off x="1748222" y="4165414"/>
              <a:ext cx="291156" cy="330765"/>
            </a:xfrm>
            <a:custGeom>
              <a:avLst/>
              <a:gdLst/>
              <a:ahLst/>
              <a:cxnLst/>
              <a:rect l="l" t="t" r="r" b="b"/>
              <a:pathLst>
                <a:path w="6454" h="7332" extrusionOk="0">
                  <a:moveTo>
                    <a:pt x="1096" y="1"/>
                  </a:moveTo>
                  <a:cubicBezTo>
                    <a:pt x="1096" y="1"/>
                    <a:pt x="405" y="560"/>
                    <a:pt x="0" y="1298"/>
                  </a:cubicBezTo>
                  <a:cubicBezTo>
                    <a:pt x="0" y="1298"/>
                    <a:pt x="762" y="2191"/>
                    <a:pt x="1632" y="2584"/>
                  </a:cubicBezTo>
                  <a:cubicBezTo>
                    <a:pt x="1632" y="2584"/>
                    <a:pt x="1239" y="5858"/>
                    <a:pt x="1453" y="7001"/>
                  </a:cubicBezTo>
                  <a:cubicBezTo>
                    <a:pt x="1453" y="7001"/>
                    <a:pt x="2822" y="7263"/>
                    <a:pt x="3668" y="7323"/>
                  </a:cubicBezTo>
                  <a:cubicBezTo>
                    <a:pt x="3750" y="7329"/>
                    <a:pt x="3835" y="7331"/>
                    <a:pt x="3921" y="7331"/>
                  </a:cubicBezTo>
                  <a:cubicBezTo>
                    <a:pt x="4708" y="7331"/>
                    <a:pt x="5561" y="7109"/>
                    <a:pt x="5561" y="7109"/>
                  </a:cubicBezTo>
                  <a:lnTo>
                    <a:pt x="5322" y="3060"/>
                  </a:lnTo>
                  <a:lnTo>
                    <a:pt x="5322" y="3060"/>
                  </a:lnTo>
                  <a:lnTo>
                    <a:pt x="5561" y="3346"/>
                  </a:lnTo>
                  <a:cubicBezTo>
                    <a:pt x="5561" y="3346"/>
                    <a:pt x="6442" y="2549"/>
                    <a:pt x="6454" y="2108"/>
                  </a:cubicBezTo>
                  <a:cubicBezTo>
                    <a:pt x="6454" y="2108"/>
                    <a:pt x="5203" y="941"/>
                    <a:pt x="4668" y="751"/>
                  </a:cubicBezTo>
                  <a:cubicBezTo>
                    <a:pt x="4567" y="713"/>
                    <a:pt x="4477" y="698"/>
                    <a:pt x="4395" y="698"/>
                  </a:cubicBezTo>
                  <a:cubicBezTo>
                    <a:pt x="4047" y="698"/>
                    <a:pt x="3828" y="967"/>
                    <a:pt x="3430" y="967"/>
                  </a:cubicBezTo>
                  <a:cubicBezTo>
                    <a:pt x="3410" y="967"/>
                    <a:pt x="3390" y="966"/>
                    <a:pt x="3370" y="965"/>
                  </a:cubicBezTo>
                  <a:cubicBezTo>
                    <a:pt x="3370" y="965"/>
                    <a:pt x="3341" y="967"/>
                    <a:pt x="3289" y="967"/>
                  </a:cubicBezTo>
                  <a:cubicBezTo>
                    <a:pt x="2997" y="967"/>
                    <a:pt x="1974" y="899"/>
                    <a:pt x="10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70"/>
            <p:cNvSpPr/>
            <p:nvPr/>
          </p:nvSpPr>
          <p:spPr>
            <a:xfrm>
              <a:off x="1938914" y="4512424"/>
              <a:ext cx="30090" cy="221863"/>
            </a:xfrm>
            <a:custGeom>
              <a:avLst/>
              <a:gdLst/>
              <a:ahLst/>
              <a:cxnLst/>
              <a:rect l="l" t="t" r="r" b="b"/>
              <a:pathLst>
                <a:path w="667" h="4918" extrusionOk="0">
                  <a:moveTo>
                    <a:pt x="560" y="0"/>
                  </a:moveTo>
                  <a:cubicBezTo>
                    <a:pt x="536" y="12"/>
                    <a:pt x="167" y="2060"/>
                    <a:pt x="107" y="2357"/>
                  </a:cubicBezTo>
                  <a:cubicBezTo>
                    <a:pt x="48" y="2655"/>
                    <a:pt x="0" y="4822"/>
                    <a:pt x="0" y="4917"/>
                  </a:cubicBezTo>
                  <a:lnTo>
                    <a:pt x="107" y="4917"/>
                  </a:lnTo>
                  <a:cubicBezTo>
                    <a:pt x="107" y="4882"/>
                    <a:pt x="143" y="2667"/>
                    <a:pt x="214" y="2381"/>
                  </a:cubicBezTo>
                  <a:cubicBezTo>
                    <a:pt x="274" y="2084"/>
                    <a:pt x="667" y="36"/>
                    <a:pt x="667" y="12"/>
                  </a:cubicBezTo>
                  <a:lnTo>
                    <a:pt x="5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70"/>
            <p:cNvSpPr/>
            <p:nvPr/>
          </p:nvSpPr>
          <p:spPr>
            <a:xfrm>
              <a:off x="1068236" y="5007990"/>
              <a:ext cx="194435" cy="449275"/>
            </a:xfrm>
            <a:custGeom>
              <a:avLst/>
              <a:gdLst/>
              <a:ahLst/>
              <a:cxnLst/>
              <a:rect l="l" t="t" r="r" b="b"/>
              <a:pathLst>
                <a:path w="4310" h="9959" extrusionOk="0">
                  <a:moveTo>
                    <a:pt x="2188" y="0"/>
                  </a:moveTo>
                  <a:cubicBezTo>
                    <a:pt x="1818" y="0"/>
                    <a:pt x="1445" y="271"/>
                    <a:pt x="1155" y="683"/>
                  </a:cubicBezTo>
                  <a:cubicBezTo>
                    <a:pt x="0" y="2302"/>
                    <a:pt x="1155" y="9958"/>
                    <a:pt x="1155" y="9958"/>
                  </a:cubicBezTo>
                  <a:lnTo>
                    <a:pt x="3239" y="9958"/>
                  </a:lnTo>
                  <a:cubicBezTo>
                    <a:pt x="4310" y="2274"/>
                    <a:pt x="3261" y="0"/>
                    <a:pt x="2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70"/>
            <p:cNvSpPr/>
            <p:nvPr/>
          </p:nvSpPr>
          <p:spPr>
            <a:xfrm>
              <a:off x="802837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1675" y="0"/>
                  </a:moveTo>
                  <a:cubicBezTo>
                    <a:pt x="727" y="0"/>
                    <a:pt x="0" y="794"/>
                    <a:pt x="871" y="2166"/>
                  </a:cubicBezTo>
                  <a:cubicBezTo>
                    <a:pt x="2049" y="4023"/>
                    <a:pt x="4490" y="4785"/>
                    <a:pt x="4490" y="4785"/>
                  </a:cubicBezTo>
                  <a:lnTo>
                    <a:pt x="6347" y="4785"/>
                  </a:lnTo>
                  <a:cubicBezTo>
                    <a:pt x="6347" y="4785"/>
                    <a:pt x="3978" y="1106"/>
                    <a:pt x="2704" y="308"/>
                  </a:cubicBezTo>
                  <a:cubicBezTo>
                    <a:pt x="2374" y="100"/>
                    <a:pt x="2011" y="0"/>
                    <a:pt x="1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70"/>
            <p:cNvSpPr/>
            <p:nvPr/>
          </p:nvSpPr>
          <p:spPr>
            <a:xfrm>
              <a:off x="923965" y="5100653"/>
              <a:ext cx="216811" cy="356614"/>
            </a:xfrm>
            <a:custGeom>
              <a:avLst/>
              <a:gdLst/>
              <a:ahLst/>
              <a:cxnLst/>
              <a:rect l="l" t="t" r="r" b="b"/>
              <a:pathLst>
                <a:path w="4806" h="7905" extrusionOk="0">
                  <a:moveTo>
                    <a:pt x="995" y="1"/>
                  </a:moveTo>
                  <a:cubicBezTo>
                    <a:pt x="400" y="1"/>
                    <a:pt x="1" y="600"/>
                    <a:pt x="150" y="1999"/>
                  </a:cubicBezTo>
                  <a:cubicBezTo>
                    <a:pt x="495" y="5225"/>
                    <a:pt x="3198" y="7904"/>
                    <a:pt x="3198" y="7904"/>
                  </a:cubicBezTo>
                  <a:lnTo>
                    <a:pt x="4805" y="7904"/>
                  </a:lnTo>
                  <a:cubicBezTo>
                    <a:pt x="4805" y="7904"/>
                    <a:pt x="4686" y="5487"/>
                    <a:pt x="3543" y="2653"/>
                  </a:cubicBezTo>
                  <a:cubicBezTo>
                    <a:pt x="2894" y="1037"/>
                    <a:pt x="1776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70"/>
            <p:cNvSpPr/>
            <p:nvPr/>
          </p:nvSpPr>
          <p:spPr>
            <a:xfrm>
              <a:off x="1244401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4673" y="0"/>
                  </a:moveTo>
                  <a:cubicBezTo>
                    <a:pt x="4337" y="0"/>
                    <a:pt x="3974" y="100"/>
                    <a:pt x="3644" y="308"/>
                  </a:cubicBezTo>
                  <a:cubicBezTo>
                    <a:pt x="2382" y="1106"/>
                    <a:pt x="0" y="4785"/>
                    <a:pt x="0" y="4785"/>
                  </a:cubicBezTo>
                  <a:lnTo>
                    <a:pt x="1858" y="4785"/>
                  </a:lnTo>
                  <a:cubicBezTo>
                    <a:pt x="1858" y="4785"/>
                    <a:pt x="4298" y="4023"/>
                    <a:pt x="5477" y="2166"/>
                  </a:cubicBezTo>
                  <a:cubicBezTo>
                    <a:pt x="6348" y="794"/>
                    <a:pt x="5621" y="0"/>
                    <a:pt x="46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70"/>
            <p:cNvSpPr/>
            <p:nvPr/>
          </p:nvSpPr>
          <p:spPr>
            <a:xfrm>
              <a:off x="1193379" y="5100653"/>
              <a:ext cx="216766" cy="356614"/>
            </a:xfrm>
            <a:custGeom>
              <a:avLst/>
              <a:gdLst/>
              <a:ahLst/>
              <a:cxnLst/>
              <a:rect l="l" t="t" r="r" b="b"/>
              <a:pathLst>
                <a:path w="4805" h="7905" extrusionOk="0">
                  <a:moveTo>
                    <a:pt x="3811" y="1"/>
                  </a:moveTo>
                  <a:cubicBezTo>
                    <a:pt x="3030" y="1"/>
                    <a:pt x="1912" y="1037"/>
                    <a:pt x="1262" y="2653"/>
                  </a:cubicBezTo>
                  <a:cubicBezTo>
                    <a:pt x="119" y="5487"/>
                    <a:pt x="0" y="7904"/>
                    <a:pt x="0" y="7904"/>
                  </a:cubicBezTo>
                  <a:lnTo>
                    <a:pt x="1608" y="7904"/>
                  </a:lnTo>
                  <a:cubicBezTo>
                    <a:pt x="1608" y="7904"/>
                    <a:pt x="4310" y="5225"/>
                    <a:pt x="4656" y="1999"/>
                  </a:cubicBezTo>
                  <a:cubicBezTo>
                    <a:pt x="4805" y="600"/>
                    <a:pt x="4405" y="1"/>
                    <a:pt x="3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70"/>
            <p:cNvSpPr/>
            <p:nvPr/>
          </p:nvSpPr>
          <p:spPr>
            <a:xfrm>
              <a:off x="1494146" y="3916210"/>
              <a:ext cx="30676" cy="31173"/>
            </a:xfrm>
            <a:custGeom>
              <a:avLst/>
              <a:gdLst/>
              <a:ahLst/>
              <a:cxnLst/>
              <a:rect l="l" t="t" r="r" b="b"/>
              <a:pathLst>
                <a:path w="680" h="691" extrusionOk="0">
                  <a:moveTo>
                    <a:pt x="322" y="0"/>
                  </a:moveTo>
                  <a:lnTo>
                    <a:pt x="203" y="226"/>
                  </a:lnTo>
                  <a:lnTo>
                    <a:pt x="1" y="357"/>
                  </a:lnTo>
                  <a:lnTo>
                    <a:pt x="227" y="476"/>
                  </a:lnTo>
                  <a:lnTo>
                    <a:pt x="370" y="691"/>
                  </a:lnTo>
                  <a:lnTo>
                    <a:pt x="489" y="464"/>
                  </a:lnTo>
                  <a:lnTo>
                    <a:pt x="679" y="310"/>
                  </a:lnTo>
                  <a:lnTo>
                    <a:pt x="465" y="19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70"/>
            <p:cNvSpPr/>
            <p:nvPr/>
          </p:nvSpPr>
          <p:spPr>
            <a:xfrm>
              <a:off x="1676763" y="3961864"/>
              <a:ext cx="18857" cy="18812"/>
            </a:xfrm>
            <a:custGeom>
              <a:avLst/>
              <a:gdLst/>
              <a:ahLst/>
              <a:cxnLst/>
              <a:rect l="l" t="t" r="r" b="b"/>
              <a:pathLst>
                <a:path w="418" h="417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32" y="298"/>
                  </a:lnTo>
                  <a:lnTo>
                    <a:pt x="227" y="417"/>
                  </a:lnTo>
                  <a:lnTo>
                    <a:pt x="299" y="286"/>
                  </a:lnTo>
                  <a:lnTo>
                    <a:pt x="418" y="191"/>
                  </a:lnTo>
                  <a:lnTo>
                    <a:pt x="287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70"/>
            <p:cNvSpPr/>
            <p:nvPr/>
          </p:nvSpPr>
          <p:spPr>
            <a:xfrm>
              <a:off x="1705771" y="3878586"/>
              <a:ext cx="18857" cy="18857"/>
            </a:xfrm>
            <a:custGeom>
              <a:avLst/>
              <a:gdLst/>
              <a:ahLst/>
              <a:cxnLst/>
              <a:rect l="l" t="t" r="r" b="b"/>
              <a:pathLst>
                <a:path w="418" h="418" extrusionOk="0">
                  <a:moveTo>
                    <a:pt x="191" y="1"/>
                  </a:moveTo>
                  <a:lnTo>
                    <a:pt x="120" y="132"/>
                  </a:lnTo>
                  <a:lnTo>
                    <a:pt x="1" y="227"/>
                  </a:lnTo>
                  <a:lnTo>
                    <a:pt x="132" y="298"/>
                  </a:lnTo>
                  <a:lnTo>
                    <a:pt x="215" y="417"/>
                  </a:lnTo>
                  <a:lnTo>
                    <a:pt x="298" y="286"/>
                  </a:lnTo>
                  <a:lnTo>
                    <a:pt x="418" y="191"/>
                  </a:lnTo>
                  <a:lnTo>
                    <a:pt x="275" y="132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70"/>
            <p:cNvSpPr/>
            <p:nvPr/>
          </p:nvSpPr>
          <p:spPr>
            <a:xfrm>
              <a:off x="1454402" y="3847458"/>
              <a:ext cx="19398" cy="19353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55" y="286"/>
                  </a:lnTo>
                  <a:lnTo>
                    <a:pt x="239" y="429"/>
                  </a:lnTo>
                  <a:lnTo>
                    <a:pt x="298" y="274"/>
                  </a:lnTo>
                  <a:lnTo>
                    <a:pt x="429" y="203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70"/>
            <p:cNvSpPr/>
            <p:nvPr/>
          </p:nvSpPr>
          <p:spPr>
            <a:xfrm>
              <a:off x="1492026" y="4076271"/>
              <a:ext cx="18812" cy="18812"/>
            </a:xfrm>
            <a:custGeom>
              <a:avLst/>
              <a:gdLst/>
              <a:ahLst/>
              <a:cxnLst/>
              <a:rect l="l" t="t" r="r" b="b"/>
              <a:pathLst>
                <a:path w="417" h="417" extrusionOk="0">
                  <a:moveTo>
                    <a:pt x="191" y="0"/>
                  </a:moveTo>
                  <a:lnTo>
                    <a:pt x="131" y="143"/>
                  </a:lnTo>
                  <a:lnTo>
                    <a:pt x="0" y="214"/>
                  </a:lnTo>
                  <a:lnTo>
                    <a:pt x="131" y="298"/>
                  </a:lnTo>
                  <a:lnTo>
                    <a:pt x="226" y="417"/>
                  </a:lnTo>
                  <a:lnTo>
                    <a:pt x="298" y="274"/>
                  </a:lnTo>
                  <a:lnTo>
                    <a:pt x="417" y="191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70"/>
            <p:cNvSpPr/>
            <p:nvPr/>
          </p:nvSpPr>
          <p:spPr>
            <a:xfrm>
              <a:off x="861438" y="2677587"/>
              <a:ext cx="4872" cy="5413"/>
            </a:xfrm>
            <a:custGeom>
              <a:avLst/>
              <a:gdLst/>
              <a:ahLst/>
              <a:cxnLst/>
              <a:rect l="l" t="t" r="r" b="b"/>
              <a:pathLst>
                <a:path w="108" h="120" extrusionOk="0">
                  <a:moveTo>
                    <a:pt x="60" y="0"/>
                  </a:moveTo>
                  <a:cubicBezTo>
                    <a:pt x="60" y="0"/>
                    <a:pt x="48" y="24"/>
                    <a:pt x="0" y="84"/>
                  </a:cubicBezTo>
                  <a:lnTo>
                    <a:pt x="48" y="119"/>
                  </a:lnTo>
                  <a:cubicBezTo>
                    <a:pt x="84" y="60"/>
                    <a:pt x="107" y="24"/>
                    <a:pt x="107" y="24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70"/>
            <p:cNvSpPr/>
            <p:nvPr/>
          </p:nvSpPr>
          <p:spPr>
            <a:xfrm>
              <a:off x="799633" y="2689406"/>
              <a:ext cx="58060" cy="125187"/>
            </a:xfrm>
            <a:custGeom>
              <a:avLst/>
              <a:gdLst/>
              <a:ahLst/>
              <a:cxnLst/>
              <a:rect l="l" t="t" r="r" b="b"/>
              <a:pathLst>
                <a:path w="1287" h="2775" extrusionOk="0">
                  <a:moveTo>
                    <a:pt x="1239" y="0"/>
                  </a:moveTo>
                  <a:cubicBezTo>
                    <a:pt x="1192" y="60"/>
                    <a:pt x="1168" y="119"/>
                    <a:pt x="1120" y="179"/>
                  </a:cubicBezTo>
                  <a:lnTo>
                    <a:pt x="1168" y="215"/>
                  </a:lnTo>
                  <a:cubicBezTo>
                    <a:pt x="1215" y="155"/>
                    <a:pt x="1251" y="96"/>
                    <a:pt x="1287" y="36"/>
                  </a:cubicBezTo>
                  <a:lnTo>
                    <a:pt x="1239" y="0"/>
                  </a:lnTo>
                  <a:close/>
                  <a:moveTo>
                    <a:pt x="1001" y="357"/>
                  </a:moveTo>
                  <a:cubicBezTo>
                    <a:pt x="977" y="417"/>
                    <a:pt x="930" y="477"/>
                    <a:pt x="894" y="536"/>
                  </a:cubicBezTo>
                  <a:lnTo>
                    <a:pt x="942" y="572"/>
                  </a:lnTo>
                  <a:cubicBezTo>
                    <a:pt x="989" y="512"/>
                    <a:pt x="1013" y="453"/>
                    <a:pt x="1049" y="393"/>
                  </a:cubicBezTo>
                  <a:lnTo>
                    <a:pt x="1001" y="357"/>
                  </a:lnTo>
                  <a:close/>
                  <a:moveTo>
                    <a:pt x="811" y="738"/>
                  </a:moveTo>
                  <a:cubicBezTo>
                    <a:pt x="775" y="798"/>
                    <a:pt x="739" y="869"/>
                    <a:pt x="703" y="929"/>
                  </a:cubicBezTo>
                  <a:lnTo>
                    <a:pt x="751" y="953"/>
                  </a:lnTo>
                  <a:cubicBezTo>
                    <a:pt x="775" y="881"/>
                    <a:pt x="811" y="822"/>
                    <a:pt x="858" y="762"/>
                  </a:cubicBezTo>
                  <a:lnTo>
                    <a:pt x="811" y="738"/>
                  </a:lnTo>
                  <a:close/>
                  <a:moveTo>
                    <a:pt x="596" y="1119"/>
                  </a:moveTo>
                  <a:cubicBezTo>
                    <a:pt x="572" y="1179"/>
                    <a:pt x="537" y="1250"/>
                    <a:pt x="513" y="1310"/>
                  </a:cubicBezTo>
                  <a:lnTo>
                    <a:pt x="561" y="1334"/>
                  </a:lnTo>
                  <a:cubicBezTo>
                    <a:pt x="584" y="1274"/>
                    <a:pt x="620" y="1191"/>
                    <a:pt x="644" y="1155"/>
                  </a:cubicBezTo>
                  <a:lnTo>
                    <a:pt x="596" y="1119"/>
                  </a:lnTo>
                  <a:close/>
                  <a:moveTo>
                    <a:pt x="441" y="1512"/>
                  </a:moveTo>
                  <a:cubicBezTo>
                    <a:pt x="406" y="1572"/>
                    <a:pt x="382" y="1643"/>
                    <a:pt x="346" y="1703"/>
                  </a:cubicBezTo>
                  <a:lnTo>
                    <a:pt x="394" y="1715"/>
                  </a:lnTo>
                  <a:cubicBezTo>
                    <a:pt x="418" y="1655"/>
                    <a:pt x="441" y="1596"/>
                    <a:pt x="477" y="1524"/>
                  </a:cubicBezTo>
                  <a:lnTo>
                    <a:pt x="441" y="1512"/>
                  </a:lnTo>
                  <a:close/>
                  <a:moveTo>
                    <a:pt x="275" y="1893"/>
                  </a:moveTo>
                  <a:cubicBezTo>
                    <a:pt x="239" y="1965"/>
                    <a:pt x="227" y="2024"/>
                    <a:pt x="203" y="2108"/>
                  </a:cubicBezTo>
                  <a:lnTo>
                    <a:pt x="239" y="2120"/>
                  </a:lnTo>
                  <a:cubicBezTo>
                    <a:pt x="263" y="2060"/>
                    <a:pt x="287" y="1977"/>
                    <a:pt x="322" y="1905"/>
                  </a:cubicBezTo>
                  <a:lnTo>
                    <a:pt x="275" y="1893"/>
                  </a:lnTo>
                  <a:close/>
                  <a:moveTo>
                    <a:pt x="120" y="2298"/>
                  </a:moveTo>
                  <a:cubicBezTo>
                    <a:pt x="108" y="2370"/>
                    <a:pt x="84" y="2429"/>
                    <a:pt x="60" y="2501"/>
                  </a:cubicBezTo>
                  <a:lnTo>
                    <a:pt x="108" y="2524"/>
                  </a:lnTo>
                  <a:cubicBezTo>
                    <a:pt x="144" y="2465"/>
                    <a:pt x="156" y="2382"/>
                    <a:pt x="168" y="2310"/>
                  </a:cubicBezTo>
                  <a:lnTo>
                    <a:pt x="120" y="2298"/>
                  </a:lnTo>
                  <a:close/>
                  <a:moveTo>
                    <a:pt x="25" y="2715"/>
                  </a:moveTo>
                  <a:cubicBezTo>
                    <a:pt x="1" y="2727"/>
                    <a:pt x="1" y="2739"/>
                    <a:pt x="1" y="2763"/>
                  </a:cubicBezTo>
                  <a:lnTo>
                    <a:pt x="49" y="2774"/>
                  </a:lnTo>
                  <a:cubicBezTo>
                    <a:pt x="60" y="2763"/>
                    <a:pt x="60" y="2739"/>
                    <a:pt x="60" y="2727"/>
                  </a:cubicBezTo>
                  <a:lnTo>
                    <a:pt x="25" y="27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70"/>
            <p:cNvSpPr/>
            <p:nvPr/>
          </p:nvSpPr>
          <p:spPr>
            <a:xfrm>
              <a:off x="798055" y="2819377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1"/>
                  </a:moveTo>
                  <a:cubicBezTo>
                    <a:pt x="12" y="24"/>
                    <a:pt x="0" y="72"/>
                    <a:pt x="0" y="96"/>
                  </a:cubicBezTo>
                  <a:lnTo>
                    <a:pt x="36" y="120"/>
                  </a:lnTo>
                  <a:cubicBezTo>
                    <a:pt x="60" y="72"/>
                    <a:pt x="60" y="36"/>
                    <a:pt x="60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70"/>
            <p:cNvSpPr/>
            <p:nvPr/>
          </p:nvSpPr>
          <p:spPr>
            <a:xfrm>
              <a:off x="878626" y="2682955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0"/>
                  </a:moveTo>
                  <a:cubicBezTo>
                    <a:pt x="12" y="0"/>
                    <a:pt x="12" y="24"/>
                    <a:pt x="0" y="108"/>
                  </a:cubicBezTo>
                  <a:lnTo>
                    <a:pt x="36" y="119"/>
                  </a:lnTo>
                  <a:cubicBezTo>
                    <a:pt x="60" y="60"/>
                    <a:pt x="60" y="12"/>
                    <a:pt x="60" y="12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70"/>
            <p:cNvSpPr/>
            <p:nvPr/>
          </p:nvSpPr>
          <p:spPr>
            <a:xfrm>
              <a:off x="868386" y="2697436"/>
              <a:ext cx="10286" cy="106420"/>
            </a:xfrm>
            <a:custGeom>
              <a:avLst/>
              <a:gdLst/>
              <a:ahLst/>
              <a:cxnLst/>
              <a:rect l="l" t="t" r="r" b="b"/>
              <a:pathLst>
                <a:path w="228" h="2359" extrusionOk="0">
                  <a:moveTo>
                    <a:pt x="180" y="1"/>
                  </a:moveTo>
                  <a:cubicBezTo>
                    <a:pt x="180" y="60"/>
                    <a:pt x="168" y="144"/>
                    <a:pt x="144" y="215"/>
                  </a:cubicBezTo>
                  <a:lnTo>
                    <a:pt x="191" y="227"/>
                  </a:lnTo>
                  <a:cubicBezTo>
                    <a:pt x="203" y="156"/>
                    <a:pt x="227" y="84"/>
                    <a:pt x="227" y="13"/>
                  </a:cubicBezTo>
                  <a:lnTo>
                    <a:pt x="180" y="1"/>
                  </a:lnTo>
                  <a:close/>
                  <a:moveTo>
                    <a:pt x="120" y="453"/>
                  </a:moveTo>
                  <a:cubicBezTo>
                    <a:pt x="108" y="513"/>
                    <a:pt x="108" y="584"/>
                    <a:pt x="84" y="656"/>
                  </a:cubicBezTo>
                  <a:lnTo>
                    <a:pt x="132" y="656"/>
                  </a:lnTo>
                  <a:cubicBezTo>
                    <a:pt x="144" y="584"/>
                    <a:pt x="144" y="513"/>
                    <a:pt x="168" y="453"/>
                  </a:cubicBezTo>
                  <a:close/>
                  <a:moveTo>
                    <a:pt x="60" y="870"/>
                  </a:moveTo>
                  <a:cubicBezTo>
                    <a:pt x="60" y="930"/>
                    <a:pt x="49" y="1001"/>
                    <a:pt x="49" y="1072"/>
                  </a:cubicBezTo>
                  <a:lnTo>
                    <a:pt x="84" y="1072"/>
                  </a:lnTo>
                  <a:cubicBezTo>
                    <a:pt x="108" y="1001"/>
                    <a:pt x="108" y="930"/>
                    <a:pt x="108" y="870"/>
                  </a:cubicBezTo>
                  <a:close/>
                  <a:moveTo>
                    <a:pt x="25" y="1299"/>
                  </a:moveTo>
                  <a:cubicBezTo>
                    <a:pt x="25" y="1358"/>
                    <a:pt x="13" y="1430"/>
                    <a:pt x="13" y="1501"/>
                  </a:cubicBezTo>
                  <a:lnTo>
                    <a:pt x="60" y="1501"/>
                  </a:lnTo>
                  <a:cubicBezTo>
                    <a:pt x="60" y="1430"/>
                    <a:pt x="72" y="1358"/>
                    <a:pt x="72" y="1299"/>
                  </a:cubicBezTo>
                  <a:close/>
                  <a:moveTo>
                    <a:pt x="1" y="1715"/>
                  </a:moveTo>
                  <a:lnTo>
                    <a:pt x="1" y="1930"/>
                  </a:lnTo>
                  <a:lnTo>
                    <a:pt x="49" y="1930"/>
                  </a:lnTo>
                  <a:lnTo>
                    <a:pt x="49" y="1715"/>
                  </a:lnTo>
                  <a:close/>
                  <a:moveTo>
                    <a:pt x="1" y="2144"/>
                  </a:moveTo>
                  <a:lnTo>
                    <a:pt x="1" y="2358"/>
                  </a:lnTo>
                  <a:lnTo>
                    <a:pt x="49" y="2358"/>
                  </a:lnTo>
                  <a:lnTo>
                    <a:pt x="49" y="21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70"/>
            <p:cNvSpPr/>
            <p:nvPr/>
          </p:nvSpPr>
          <p:spPr>
            <a:xfrm>
              <a:off x="868927" y="2819918"/>
              <a:ext cx="2752" cy="4872"/>
            </a:xfrm>
            <a:custGeom>
              <a:avLst/>
              <a:gdLst/>
              <a:ahLst/>
              <a:cxnLst/>
              <a:rect l="l" t="t" r="r" b="b"/>
              <a:pathLst>
                <a:path w="61" h="108" extrusionOk="0">
                  <a:moveTo>
                    <a:pt x="1" y="0"/>
                  </a:moveTo>
                  <a:cubicBezTo>
                    <a:pt x="13" y="24"/>
                    <a:pt x="13" y="72"/>
                    <a:pt x="13" y="108"/>
                  </a:cubicBezTo>
                  <a:lnTo>
                    <a:pt x="60" y="108"/>
                  </a:lnTo>
                  <a:cubicBezTo>
                    <a:pt x="48" y="72"/>
                    <a:pt x="48" y="24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70"/>
            <p:cNvSpPr/>
            <p:nvPr/>
          </p:nvSpPr>
          <p:spPr>
            <a:xfrm>
              <a:off x="831889" y="2691527"/>
              <a:ext cx="38707" cy="165518"/>
            </a:xfrm>
            <a:custGeom>
              <a:avLst/>
              <a:gdLst/>
              <a:ahLst/>
              <a:cxnLst/>
              <a:rect l="l" t="t" r="r" b="b"/>
              <a:pathLst>
                <a:path w="858" h="3669" extrusionOk="0">
                  <a:moveTo>
                    <a:pt x="810" y="1"/>
                  </a:moveTo>
                  <a:lnTo>
                    <a:pt x="715" y="179"/>
                  </a:lnTo>
                  <a:lnTo>
                    <a:pt x="762" y="191"/>
                  </a:lnTo>
                  <a:cubicBezTo>
                    <a:pt x="800" y="97"/>
                    <a:pt x="838" y="40"/>
                    <a:pt x="852" y="32"/>
                  </a:cubicBezTo>
                  <a:lnTo>
                    <a:pt x="852" y="32"/>
                  </a:lnTo>
                  <a:lnTo>
                    <a:pt x="858" y="37"/>
                  </a:lnTo>
                  <a:cubicBezTo>
                    <a:pt x="858" y="33"/>
                    <a:pt x="857" y="31"/>
                    <a:pt x="855" y="31"/>
                  </a:cubicBezTo>
                  <a:cubicBezTo>
                    <a:pt x="854" y="31"/>
                    <a:pt x="853" y="32"/>
                    <a:pt x="852" y="32"/>
                  </a:cubicBezTo>
                  <a:lnTo>
                    <a:pt x="852" y="32"/>
                  </a:lnTo>
                  <a:lnTo>
                    <a:pt x="810" y="1"/>
                  </a:lnTo>
                  <a:close/>
                  <a:moveTo>
                    <a:pt x="631" y="358"/>
                  </a:moveTo>
                  <a:cubicBezTo>
                    <a:pt x="619" y="418"/>
                    <a:pt x="584" y="477"/>
                    <a:pt x="560" y="549"/>
                  </a:cubicBezTo>
                  <a:lnTo>
                    <a:pt x="596" y="572"/>
                  </a:lnTo>
                  <a:cubicBezTo>
                    <a:pt x="631" y="489"/>
                    <a:pt x="655" y="430"/>
                    <a:pt x="679" y="370"/>
                  </a:cubicBezTo>
                  <a:lnTo>
                    <a:pt x="631" y="358"/>
                  </a:lnTo>
                  <a:close/>
                  <a:moveTo>
                    <a:pt x="500" y="739"/>
                  </a:moveTo>
                  <a:cubicBezTo>
                    <a:pt x="465" y="811"/>
                    <a:pt x="453" y="870"/>
                    <a:pt x="417" y="941"/>
                  </a:cubicBezTo>
                  <a:lnTo>
                    <a:pt x="465" y="953"/>
                  </a:lnTo>
                  <a:cubicBezTo>
                    <a:pt x="477" y="882"/>
                    <a:pt x="512" y="822"/>
                    <a:pt x="536" y="763"/>
                  </a:cubicBezTo>
                  <a:lnTo>
                    <a:pt x="500" y="739"/>
                  </a:lnTo>
                  <a:close/>
                  <a:moveTo>
                    <a:pt x="358" y="1132"/>
                  </a:moveTo>
                  <a:cubicBezTo>
                    <a:pt x="346" y="1192"/>
                    <a:pt x="322" y="1251"/>
                    <a:pt x="298" y="1322"/>
                  </a:cubicBezTo>
                  <a:lnTo>
                    <a:pt x="346" y="1334"/>
                  </a:lnTo>
                  <a:cubicBezTo>
                    <a:pt x="358" y="1263"/>
                    <a:pt x="381" y="1203"/>
                    <a:pt x="405" y="1144"/>
                  </a:cubicBezTo>
                  <a:lnTo>
                    <a:pt x="358" y="1132"/>
                  </a:lnTo>
                  <a:close/>
                  <a:moveTo>
                    <a:pt x="238" y="1525"/>
                  </a:moveTo>
                  <a:cubicBezTo>
                    <a:pt x="227" y="1584"/>
                    <a:pt x="215" y="1644"/>
                    <a:pt x="203" y="1715"/>
                  </a:cubicBezTo>
                  <a:lnTo>
                    <a:pt x="238" y="1727"/>
                  </a:lnTo>
                  <a:cubicBezTo>
                    <a:pt x="262" y="1668"/>
                    <a:pt x="274" y="1596"/>
                    <a:pt x="286" y="1537"/>
                  </a:cubicBezTo>
                  <a:lnTo>
                    <a:pt x="238" y="1525"/>
                  </a:lnTo>
                  <a:close/>
                  <a:moveTo>
                    <a:pt x="155" y="1906"/>
                  </a:moveTo>
                  <a:cubicBezTo>
                    <a:pt x="143" y="1977"/>
                    <a:pt x="119" y="2037"/>
                    <a:pt x="107" y="2120"/>
                  </a:cubicBezTo>
                  <a:lnTo>
                    <a:pt x="155" y="2132"/>
                  </a:lnTo>
                  <a:cubicBezTo>
                    <a:pt x="167" y="2073"/>
                    <a:pt x="179" y="2001"/>
                    <a:pt x="203" y="1918"/>
                  </a:cubicBezTo>
                  <a:lnTo>
                    <a:pt x="155" y="1906"/>
                  </a:lnTo>
                  <a:close/>
                  <a:moveTo>
                    <a:pt x="72" y="2323"/>
                  </a:moveTo>
                  <a:cubicBezTo>
                    <a:pt x="60" y="2394"/>
                    <a:pt x="60" y="2454"/>
                    <a:pt x="48" y="2525"/>
                  </a:cubicBezTo>
                  <a:lnTo>
                    <a:pt x="96" y="2525"/>
                  </a:lnTo>
                  <a:cubicBezTo>
                    <a:pt x="107" y="2477"/>
                    <a:pt x="107" y="2394"/>
                    <a:pt x="119" y="2323"/>
                  </a:cubicBezTo>
                  <a:close/>
                  <a:moveTo>
                    <a:pt x="36" y="2727"/>
                  </a:moveTo>
                  <a:cubicBezTo>
                    <a:pt x="36" y="2799"/>
                    <a:pt x="24" y="2858"/>
                    <a:pt x="24" y="2930"/>
                  </a:cubicBezTo>
                  <a:lnTo>
                    <a:pt x="60" y="2930"/>
                  </a:lnTo>
                  <a:cubicBezTo>
                    <a:pt x="60" y="2870"/>
                    <a:pt x="84" y="2799"/>
                    <a:pt x="84" y="2727"/>
                  </a:cubicBezTo>
                  <a:close/>
                  <a:moveTo>
                    <a:pt x="0" y="3144"/>
                  </a:moveTo>
                  <a:lnTo>
                    <a:pt x="0" y="3263"/>
                  </a:lnTo>
                  <a:lnTo>
                    <a:pt x="0" y="3347"/>
                  </a:lnTo>
                  <a:lnTo>
                    <a:pt x="48" y="3335"/>
                  </a:lnTo>
                  <a:lnTo>
                    <a:pt x="48" y="3263"/>
                  </a:lnTo>
                  <a:lnTo>
                    <a:pt x="48" y="3144"/>
                  </a:lnTo>
                  <a:close/>
                  <a:moveTo>
                    <a:pt x="24" y="3561"/>
                  </a:moveTo>
                  <a:lnTo>
                    <a:pt x="24" y="3668"/>
                  </a:lnTo>
                  <a:lnTo>
                    <a:pt x="60" y="3668"/>
                  </a:lnTo>
                  <a:lnTo>
                    <a:pt x="60" y="35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70"/>
            <p:cNvSpPr/>
            <p:nvPr/>
          </p:nvSpPr>
          <p:spPr>
            <a:xfrm>
              <a:off x="-361076" y="4750891"/>
              <a:ext cx="67173" cy="58601"/>
            </a:xfrm>
            <a:custGeom>
              <a:avLst/>
              <a:gdLst/>
              <a:ahLst/>
              <a:cxnLst/>
              <a:rect l="l" t="t" r="r" b="b"/>
              <a:pathLst>
                <a:path w="1489" h="1299" extrusionOk="0">
                  <a:moveTo>
                    <a:pt x="298" y="0"/>
                  </a:moveTo>
                  <a:cubicBezTo>
                    <a:pt x="179" y="203"/>
                    <a:pt x="72" y="381"/>
                    <a:pt x="1" y="548"/>
                  </a:cubicBezTo>
                  <a:cubicBezTo>
                    <a:pt x="1" y="548"/>
                    <a:pt x="584" y="1072"/>
                    <a:pt x="965" y="1298"/>
                  </a:cubicBezTo>
                  <a:cubicBezTo>
                    <a:pt x="965" y="1298"/>
                    <a:pt x="1203" y="1084"/>
                    <a:pt x="1417" y="953"/>
                  </a:cubicBezTo>
                  <a:cubicBezTo>
                    <a:pt x="1429" y="893"/>
                    <a:pt x="1465" y="822"/>
                    <a:pt x="1489" y="739"/>
                  </a:cubicBezTo>
                  <a:cubicBezTo>
                    <a:pt x="1477" y="727"/>
                    <a:pt x="1441" y="715"/>
                    <a:pt x="1429" y="703"/>
                  </a:cubicBezTo>
                  <a:cubicBezTo>
                    <a:pt x="1072" y="453"/>
                    <a:pt x="727" y="203"/>
                    <a:pt x="346" y="24"/>
                  </a:cubicBezTo>
                  <a:cubicBezTo>
                    <a:pt x="334" y="24"/>
                    <a:pt x="310" y="12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4" name="Google Shape;3104;p70"/>
          <p:cNvGrpSpPr/>
          <p:nvPr/>
        </p:nvGrpSpPr>
        <p:grpSpPr>
          <a:xfrm>
            <a:off x="6381714" y="-346758"/>
            <a:ext cx="3672905" cy="6077412"/>
            <a:chOff x="6381714" y="-346758"/>
            <a:chExt cx="3672905" cy="6077412"/>
          </a:xfrm>
        </p:grpSpPr>
        <p:grpSp>
          <p:nvGrpSpPr>
            <p:cNvPr id="3105" name="Google Shape;3105;p70"/>
            <p:cNvGrpSpPr/>
            <p:nvPr/>
          </p:nvGrpSpPr>
          <p:grpSpPr>
            <a:xfrm rot="-3061054">
              <a:off x="8048466" y="680298"/>
              <a:ext cx="483438" cy="680867"/>
              <a:chOff x="1554950" y="3841075"/>
              <a:chExt cx="389950" cy="549200"/>
            </a:xfrm>
          </p:grpSpPr>
          <p:sp>
            <p:nvSpPr>
              <p:cNvPr id="3106" name="Google Shape;3106;p70"/>
              <p:cNvSpPr/>
              <p:nvPr/>
            </p:nvSpPr>
            <p:spPr>
              <a:xfrm>
                <a:off x="1554950" y="3875950"/>
                <a:ext cx="148550" cy="24220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9688" extrusionOk="0">
                    <a:moveTo>
                      <a:pt x="2057" y="0"/>
                    </a:moveTo>
                    <a:cubicBezTo>
                      <a:pt x="1465" y="0"/>
                      <a:pt x="885" y="319"/>
                      <a:pt x="465" y="1058"/>
                    </a:cubicBezTo>
                    <a:cubicBezTo>
                      <a:pt x="131" y="1642"/>
                      <a:pt x="24" y="2332"/>
                      <a:pt x="12" y="2999"/>
                    </a:cubicBezTo>
                    <a:cubicBezTo>
                      <a:pt x="0" y="5737"/>
                      <a:pt x="1715" y="8416"/>
                      <a:pt x="4191" y="9547"/>
                    </a:cubicBezTo>
                    <a:cubicBezTo>
                      <a:pt x="4357" y="9620"/>
                      <a:pt x="4540" y="9687"/>
                      <a:pt x="4712" y="9687"/>
                    </a:cubicBezTo>
                    <a:cubicBezTo>
                      <a:pt x="4824" y="9687"/>
                      <a:pt x="4931" y="9658"/>
                      <a:pt x="5025" y="9583"/>
                    </a:cubicBezTo>
                    <a:cubicBezTo>
                      <a:pt x="5132" y="9512"/>
                      <a:pt x="5203" y="9393"/>
                      <a:pt x="5263" y="9262"/>
                    </a:cubicBezTo>
                    <a:cubicBezTo>
                      <a:pt x="5941" y="7845"/>
                      <a:pt x="5656" y="6178"/>
                      <a:pt x="5299" y="4642"/>
                    </a:cubicBezTo>
                    <a:cubicBezTo>
                      <a:pt x="5013" y="3440"/>
                      <a:pt x="4668" y="2237"/>
                      <a:pt x="3989" y="1213"/>
                    </a:cubicBezTo>
                    <a:cubicBezTo>
                      <a:pt x="3501" y="464"/>
                      <a:pt x="2770" y="0"/>
                      <a:pt x="2057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70"/>
              <p:cNvSpPr/>
              <p:nvPr/>
            </p:nvSpPr>
            <p:spPr>
              <a:xfrm>
                <a:off x="1717175" y="3964725"/>
                <a:ext cx="227725" cy="19005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7602" extrusionOk="0">
                    <a:moveTo>
                      <a:pt x="7160" y="0"/>
                    </a:moveTo>
                    <a:cubicBezTo>
                      <a:pt x="5976" y="0"/>
                      <a:pt x="4647" y="949"/>
                      <a:pt x="3858" y="1555"/>
                    </a:cubicBezTo>
                    <a:cubicBezTo>
                      <a:pt x="2334" y="2746"/>
                      <a:pt x="1084" y="4270"/>
                      <a:pt x="238" y="6008"/>
                    </a:cubicBezTo>
                    <a:cubicBezTo>
                      <a:pt x="119" y="6246"/>
                      <a:pt x="0" y="6497"/>
                      <a:pt x="60" y="6770"/>
                    </a:cubicBezTo>
                    <a:cubicBezTo>
                      <a:pt x="119" y="7032"/>
                      <a:pt x="345" y="7247"/>
                      <a:pt x="584" y="7378"/>
                    </a:cubicBezTo>
                    <a:cubicBezTo>
                      <a:pt x="882" y="7539"/>
                      <a:pt x="1202" y="7602"/>
                      <a:pt x="1530" y="7602"/>
                    </a:cubicBezTo>
                    <a:cubicBezTo>
                      <a:pt x="2000" y="7602"/>
                      <a:pt x="2485" y="7472"/>
                      <a:pt x="2941" y="7318"/>
                    </a:cubicBezTo>
                    <a:cubicBezTo>
                      <a:pt x="4429" y="6818"/>
                      <a:pt x="5822" y="6044"/>
                      <a:pt x="7037" y="5044"/>
                    </a:cubicBezTo>
                    <a:cubicBezTo>
                      <a:pt x="8108" y="4163"/>
                      <a:pt x="9108" y="2913"/>
                      <a:pt x="8930" y="1544"/>
                    </a:cubicBezTo>
                    <a:cubicBezTo>
                      <a:pt x="8894" y="1222"/>
                      <a:pt x="8775" y="889"/>
                      <a:pt x="8561" y="639"/>
                    </a:cubicBezTo>
                    <a:cubicBezTo>
                      <a:pt x="8158" y="178"/>
                      <a:pt x="7672" y="0"/>
                      <a:pt x="7160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70"/>
              <p:cNvSpPr/>
              <p:nvPr/>
            </p:nvSpPr>
            <p:spPr>
              <a:xfrm>
                <a:off x="1621025" y="3841075"/>
                <a:ext cx="134850" cy="284400"/>
              </a:xfrm>
              <a:custGeom>
                <a:avLst/>
                <a:gdLst/>
                <a:ahLst/>
                <a:cxnLst/>
                <a:rect l="l" t="t" r="r" b="b"/>
                <a:pathLst>
                  <a:path w="5394" h="11376" extrusionOk="0">
                    <a:moveTo>
                      <a:pt x="2755" y="0"/>
                    </a:moveTo>
                    <a:cubicBezTo>
                      <a:pt x="2745" y="0"/>
                      <a:pt x="2736" y="1"/>
                      <a:pt x="2727" y="1"/>
                    </a:cubicBezTo>
                    <a:cubicBezTo>
                      <a:pt x="2132" y="13"/>
                      <a:pt x="1584" y="358"/>
                      <a:pt x="1215" y="810"/>
                    </a:cubicBezTo>
                    <a:cubicBezTo>
                      <a:pt x="834" y="1263"/>
                      <a:pt x="631" y="1834"/>
                      <a:pt x="477" y="2406"/>
                    </a:cubicBezTo>
                    <a:cubicBezTo>
                      <a:pt x="0" y="4275"/>
                      <a:pt x="203" y="6263"/>
                      <a:pt x="810" y="8085"/>
                    </a:cubicBezTo>
                    <a:cubicBezTo>
                      <a:pt x="1167" y="9168"/>
                      <a:pt x="1703" y="10240"/>
                      <a:pt x="2548" y="11014"/>
                    </a:cubicBezTo>
                    <a:cubicBezTo>
                      <a:pt x="2757" y="11189"/>
                      <a:pt x="2986" y="11375"/>
                      <a:pt x="3253" y="11375"/>
                    </a:cubicBezTo>
                    <a:cubicBezTo>
                      <a:pt x="3276" y="11375"/>
                      <a:pt x="3299" y="11374"/>
                      <a:pt x="3322" y="11371"/>
                    </a:cubicBezTo>
                    <a:cubicBezTo>
                      <a:pt x="3787" y="11323"/>
                      <a:pt x="4013" y="10788"/>
                      <a:pt x="4132" y="10347"/>
                    </a:cubicBezTo>
                    <a:cubicBezTo>
                      <a:pt x="4703" y="8156"/>
                      <a:pt x="4977" y="5942"/>
                      <a:pt x="5227" y="3703"/>
                    </a:cubicBezTo>
                    <a:cubicBezTo>
                      <a:pt x="5393" y="2258"/>
                      <a:pt x="4510" y="0"/>
                      <a:pt x="275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70"/>
              <p:cNvSpPr/>
              <p:nvPr/>
            </p:nvSpPr>
            <p:spPr>
              <a:xfrm>
                <a:off x="1653175" y="3854550"/>
                <a:ext cx="229525" cy="291100"/>
              </a:xfrm>
              <a:custGeom>
                <a:avLst/>
                <a:gdLst/>
                <a:ahLst/>
                <a:cxnLst/>
                <a:rect l="l" t="t" r="r" b="b"/>
                <a:pathLst>
                  <a:path w="9181" h="11644" extrusionOk="0">
                    <a:moveTo>
                      <a:pt x="6145" y="0"/>
                    </a:moveTo>
                    <a:cubicBezTo>
                      <a:pt x="5827" y="0"/>
                      <a:pt x="5508" y="43"/>
                      <a:pt x="5203" y="128"/>
                    </a:cubicBezTo>
                    <a:cubicBezTo>
                      <a:pt x="3929" y="474"/>
                      <a:pt x="2905" y="1414"/>
                      <a:pt x="2084" y="2438"/>
                    </a:cubicBezTo>
                    <a:cubicBezTo>
                      <a:pt x="977" y="3819"/>
                      <a:pt x="143" y="5462"/>
                      <a:pt x="60" y="7213"/>
                    </a:cubicBezTo>
                    <a:cubicBezTo>
                      <a:pt x="0" y="8665"/>
                      <a:pt x="500" y="10368"/>
                      <a:pt x="1667" y="11296"/>
                    </a:cubicBezTo>
                    <a:cubicBezTo>
                      <a:pt x="1986" y="11544"/>
                      <a:pt x="2376" y="11644"/>
                      <a:pt x="2789" y="11644"/>
                    </a:cubicBezTo>
                    <a:cubicBezTo>
                      <a:pt x="3686" y="11644"/>
                      <a:pt x="4691" y="11173"/>
                      <a:pt x="5311" y="10725"/>
                    </a:cubicBezTo>
                    <a:cubicBezTo>
                      <a:pt x="6096" y="10165"/>
                      <a:pt x="6715" y="9380"/>
                      <a:pt x="7251" y="8570"/>
                    </a:cubicBezTo>
                    <a:cubicBezTo>
                      <a:pt x="8323" y="6951"/>
                      <a:pt x="9180" y="5105"/>
                      <a:pt x="9168" y="3164"/>
                    </a:cubicBezTo>
                    <a:cubicBezTo>
                      <a:pt x="9168" y="2510"/>
                      <a:pt x="9049" y="1831"/>
                      <a:pt x="8704" y="1283"/>
                    </a:cubicBezTo>
                    <a:cubicBezTo>
                      <a:pt x="8169" y="432"/>
                      <a:pt x="7159" y="0"/>
                      <a:pt x="614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70"/>
              <p:cNvSpPr/>
              <p:nvPr/>
            </p:nvSpPr>
            <p:spPr>
              <a:xfrm>
                <a:off x="1559700" y="4092300"/>
                <a:ext cx="161950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6478" h="251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7" y="977"/>
                      <a:pt x="870" y="1965"/>
                      <a:pt x="1822" y="2334"/>
                    </a:cubicBezTo>
                    <a:cubicBezTo>
                      <a:pt x="2180" y="2469"/>
                      <a:pt x="2556" y="2518"/>
                      <a:pt x="2940" y="2518"/>
                    </a:cubicBezTo>
                    <a:cubicBezTo>
                      <a:pt x="3603" y="2518"/>
                      <a:pt x="4290" y="2373"/>
                      <a:pt x="4954" y="2275"/>
                    </a:cubicBezTo>
                    <a:cubicBezTo>
                      <a:pt x="5192" y="2239"/>
                      <a:pt x="5487" y="2182"/>
                      <a:pt x="5765" y="2182"/>
                    </a:cubicBezTo>
                    <a:cubicBezTo>
                      <a:pt x="6043" y="2182"/>
                      <a:pt x="6305" y="2239"/>
                      <a:pt x="6478" y="2429"/>
                    </a:cubicBezTo>
                    <a:cubicBezTo>
                      <a:pt x="6204" y="1572"/>
                      <a:pt x="5430" y="917"/>
                      <a:pt x="4573" y="798"/>
                    </a:cubicBezTo>
                    <a:cubicBezTo>
                      <a:pt x="4458" y="784"/>
                      <a:pt x="4342" y="778"/>
                      <a:pt x="4227" y="778"/>
                    </a:cubicBezTo>
                    <a:cubicBezTo>
                      <a:pt x="3582" y="778"/>
                      <a:pt x="2931" y="965"/>
                      <a:pt x="2289" y="965"/>
                    </a:cubicBezTo>
                    <a:cubicBezTo>
                      <a:pt x="2272" y="965"/>
                      <a:pt x="2256" y="965"/>
                      <a:pt x="2239" y="965"/>
                    </a:cubicBezTo>
                    <a:cubicBezTo>
                      <a:pt x="1406" y="953"/>
                      <a:pt x="584" y="596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70"/>
              <p:cNvSpPr/>
              <p:nvPr/>
            </p:nvSpPr>
            <p:spPr>
              <a:xfrm>
                <a:off x="1707050" y="4133775"/>
                <a:ext cx="166400" cy="85700"/>
              </a:xfrm>
              <a:custGeom>
                <a:avLst/>
                <a:gdLst/>
                <a:ahLst/>
                <a:cxnLst/>
                <a:rect l="l" t="t" r="r" b="b"/>
                <a:pathLst>
                  <a:path w="6656" h="3428" extrusionOk="0">
                    <a:moveTo>
                      <a:pt x="1594" y="0"/>
                    </a:moveTo>
                    <a:cubicBezTo>
                      <a:pt x="1021" y="0"/>
                      <a:pt x="449" y="179"/>
                      <a:pt x="0" y="532"/>
                    </a:cubicBezTo>
                    <a:cubicBezTo>
                      <a:pt x="143" y="501"/>
                      <a:pt x="288" y="486"/>
                      <a:pt x="433" y="486"/>
                    </a:cubicBezTo>
                    <a:cubicBezTo>
                      <a:pt x="1326" y="486"/>
                      <a:pt x="2213" y="1061"/>
                      <a:pt x="2572" y="1901"/>
                    </a:cubicBezTo>
                    <a:cubicBezTo>
                      <a:pt x="2715" y="2163"/>
                      <a:pt x="2775" y="2449"/>
                      <a:pt x="2929" y="2699"/>
                    </a:cubicBezTo>
                    <a:cubicBezTo>
                      <a:pt x="3249" y="3189"/>
                      <a:pt x="3847" y="3427"/>
                      <a:pt x="4432" y="3427"/>
                    </a:cubicBezTo>
                    <a:cubicBezTo>
                      <a:pt x="4544" y="3427"/>
                      <a:pt x="4654" y="3419"/>
                      <a:pt x="4763" y="3402"/>
                    </a:cubicBezTo>
                    <a:cubicBezTo>
                      <a:pt x="5453" y="3306"/>
                      <a:pt x="6061" y="2925"/>
                      <a:pt x="6656" y="2580"/>
                    </a:cubicBezTo>
                    <a:lnTo>
                      <a:pt x="6656" y="2580"/>
                    </a:lnTo>
                    <a:cubicBezTo>
                      <a:pt x="6512" y="2627"/>
                      <a:pt x="6365" y="2649"/>
                      <a:pt x="6218" y="2649"/>
                    </a:cubicBezTo>
                    <a:cubicBezTo>
                      <a:pt x="5619" y="2649"/>
                      <a:pt x="5009" y="2296"/>
                      <a:pt x="4560" y="1866"/>
                    </a:cubicBezTo>
                    <a:cubicBezTo>
                      <a:pt x="3989" y="1330"/>
                      <a:pt x="3513" y="675"/>
                      <a:pt x="2834" y="306"/>
                    </a:cubicBezTo>
                    <a:cubicBezTo>
                      <a:pt x="2456" y="101"/>
                      <a:pt x="2025" y="0"/>
                      <a:pt x="15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70"/>
              <p:cNvSpPr/>
              <p:nvPr/>
            </p:nvSpPr>
            <p:spPr>
              <a:xfrm>
                <a:off x="1709725" y="4007175"/>
                <a:ext cx="83975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5506" extrusionOk="0">
                    <a:moveTo>
                      <a:pt x="3358" y="0"/>
                    </a:moveTo>
                    <a:lnTo>
                      <a:pt x="3358" y="0"/>
                    </a:lnTo>
                    <a:cubicBezTo>
                      <a:pt x="2798" y="905"/>
                      <a:pt x="1679" y="1322"/>
                      <a:pt x="941" y="2096"/>
                    </a:cubicBezTo>
                    <a:cubicBezTo>
                      <a:pt x="310" y="2763"/>
                      <a:pt x="1" y="3703"/>
                      <a:pt x="48" y="4620"/>
                    </a:cubicBezTo>
                    <a:cubicBezTo>
                      <a:pt x="58" y="4811"/>
                      <a:pt x="119" y="5506"/>
                      <a:pt x="333" y="5506"/>
                    </a:cubicBezTo>
                    <a:cubicBezTo>
                      <a:pt x="372" y="5506"/>
                      <a:pt x="415" y="5483"/>
                      <a:pt x="465" y="5430"/>
                    </a:cubicBezTo>
                    <a:cubicBezTo>
                      <a:pt x="584" y="5310"/>
                      <a:pt x="620" y="4894"/>
                      <a:pt x="715" y="4727"/>
                    </a:cubicBezTo>
                    <a:cubicBezTo>
                      <a:pt x="834" y="4501"/>
                      <a:pt x="1001" y="4287"/>
                      <a:pt x="1179" y="4084"/>
                    </a:cubicBezTo>
                    <a:cubicBezTo>
                      <a:pt x="1608" y="3584"/>
                      <a:pt x="2144" y="3179"/>
                      <a:pt x="2513" y="2632"/>
                    </a:cubicBezTo>
                    <a:cubicBezTo>
                      <a:pt x="3049" y="1858"/>
                      <a:pt x="3215" y="917"/>
                      <a:pt x="33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70"/>
              <p:cNvSpPr/>
              <p:nvPr/>
            </p:nvSpPr>
            <p:spPr>
              <a:xfrm>
                <a:off x="1614175" y="4136650"/>
                <a:ext cx="113125" cy="253625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10145" extrusionOk="0">
                    <a:moveTo>
                      <a:pt x="4061" y="1"/>
                    </a:moveTo>
                    <a:cubicBezTo>
                      <a:pt x="3894" y="2918"/>
                      <a:pt x="2525" y="5608"/>
                      <a:pt x="1132" y="8121"/>
                    </a:cubicBezTo>
                    <a:cubicBezTo>
                      <a:pt x="775" y="8775"/>
                      <a:pt x="429" y="9347"/>
                      <a:pt x="1" y="9835"/>
                    </a:cubicBezTo>
                    <a:lnTo>
                      <a:pt x="334" y="10145"/>
                    </a:lnTo>
                    <a:cubicBezTo>
                      <a:pt x="798" y="9621"/>
                      <a:pt x="1144" y="9014"/>
                      <a:pt x="1525" y="8359"/>
                    </a:cubicBezTo>
                    <a:cubicBezTo>
                      <a:pt x="2953" y="5799"/>
                      <a:pt x="4358" y="3049"/>
                      <a:pt x="4525" y="24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4" name="Google Shape;3114;p70"/>
            <p:cNvGrpSpPr/>
            <p:nvPr/>
          </p:nvGrpSpPr>
          <p:grpSpPr>
            <a:xfrm rot="1423440">
              <a:off x="6725856" y="4542990"/>
              <a:ext cx="398280" cy="1156406"/>
              <a:chOff x="708100" y="7068850"/>
              <a:chExt cx="645350" cy="1873775"/>
            </a:xfrm>
          </p:grpSpPr>
          <p:sp>
            <p:nvSpPr>
              <p:cNvPr id="3115" name="Google Shape;3115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7" name="Google Shape;3117;p70"/>
            <p:cNvGrpSpPr/>
            <p:nvPr/>
          </p:nvGrpSpPr>
          <p:grpSpPr>
            <a:xfrm rot="1865779">
              <a:off x="8290527" y="3370669"/>
              <a:ext cx="923583" cy="1871813"/>
              <a:chOff x="1803775" y="5029925"/>
              <a:chExt cx="655775" cy="1329050"/>
            </a:xfrm>
          </p:grpSpPr>
          <p:sp>
            <p:nvSpPr>
              <p:cNvPr id="3118" name="Google Shape;3118;p70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70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70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70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70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70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70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70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70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70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70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29" name="Google Shape;3129;p70"/>
            <p:cNvGrpSpPr/>
            <p:nvPr/>
          </p:nvGrpSpPr>
          <p:grpSpPr>
            <a:xfrm rot="-2700000" flipH="1">
              <a:off x="7446629" y="4074940"/>
              <a:ext cx="494142" cy="900679"/>
              <a:chOff x="-214625" y="3943775"/>
              <a:chExt cx="458725" cy="836125"/>
            </a:xfrm>
          </p:grpSpPr>
          <p:sp>
            <p:nvSpPr>
              <p:cNvPr id="3130" name="Google Shape;3130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2" name="Google Shape;3142;p70"/>
            <p:cNvSpPr/>
            <p:nvPr/>
          </p:nvSpPr>
          <p:spPr>
            <a:xfrm rot="2131633">
              <a:off x="6455576" y="4526887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3" name="Google Shape;3143;p70"/>
            <p:cNvGrpSpPr/>
            <p:nvPr/>
          </p:nvGrpSpPr>
          <p:grpSpPr>
            <a:xfrm rot="-2434265">
              <a:off x="8794182" y="1367975"/>
              <a:ext cx="398289" cy="1156433"/>
              <a:chOff x="708100" y="7068850"/>
              <a:chExt cx="645350" cy="1873775"/>
            </a:xfrm>
          </p:grpSpPr>
          <p:sp>
            <p:nvSpPr>
              <p:cNvPr id="3144" name="Google Shape;3144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6" name="Google Shape;3146;p70"/>
            <p:cNvSpPr/>
            <p:nvPr/>
          </p:nvSpPr>
          <p:spPr>
            <a:xfrm rot="-2281775">
              <a:off x="8793642" y="2466599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7" name="Google Shape;3147;p70"/>
            <p:cNvGrpSpPr/>
            <p:nvPr/>
          </p:nvGrpSpPr>
          <p:grpSpPr>
            <a:xfrm rot="-2392204">
              <a:off x="8501879" y="-2293"/>
              <a:ext cx="1364078" cy="1083337"/>
              <a:chOff x="2996200" y="3903875"/>
              <a:chExt cx="1090325" cy="865925"/>
            </a:xfrm>
          </p:grpSpPr>
          <p:sp>
            <p:nvSpPr>
              <p:cNvPr id="3148" name="Google Shape;3148;p70"/>
              <p:cNvSpPr/>
              <p:nvPr/>
            </p:nvSpPr>
            <p:spPr>
              <a:xfrm>
                <a:off x="3208725" y="4208975"/>
                <a:ext cx="553950" cy="558125"/>
              </a:xfrm>
              <a:custGeom>
                <a:avLst/>
                <a:gdLst/>
                <a:ahLst/>
                <a:cxnLst/>
                <a:rect l="l" t="t" r="r" b="b"/>
                <a:pathLst>
                  <a:path w="22158" h="22325" extrusionOk="0">
                    <a:moveTo>
                      <a:pt x="21848" y="1"/>
                    </a:moveTo>
                    <a:cubicBezTo>
                      <a:pt x="14919" y="6359"/>
                      <a:pt x="8549" y="13395"/>
                      <a:pt x="2929" y="20956"/>
                    </a:cubicBezTo>
                    <a:cubicBezTo>
                      <a:pt x="2810" y="15765"/>
                      <a:pt x="1977" y="10442"/>
                      <a:pt x="453" y="5108"/>
                    </a:cubicBezTo>
                    <a:lnTo>
                      <a:pt x="0" y="5239"/>
                    </a:lnTo>
                    <a:cubicBezTo>
                      <a:pt x="1596" y="10764"/>
                      <a:pt x="2429" y="16277"/>
                      <a:pt x="2477" y="21646"/>
                    </a:cubicBezTo>
                    <a:lnTo>
                      <a:pt x="2477" y="22325"/>
                    </a:lnTo>
                    <a:lnTo>
                      <a:pt x="2906" y="21777"/>
                    </a:lnTo>
                    <a:cubicBezTo>
                      <a:pt x="8585" y="14038"/>
                      <a:pt x="15074" y="6835"/>
                      <a:pt x="22158" y="346"/>
                    </a:cubicBezTo>
                    <a:lnTo>
                      <a:pt x="2184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70"/>
              <p:cNvSpPr/>
              <p:nvPr/>
            </p:nvSpPr>
            <p:spPr>
              <a:xfrm>
                <a:off x="3429275" y="3909550"/>
                <a:ext cx="657250" cy="652925"/>
              </a:xfrm>
              <a:custGeom>
                <a:avLst/>
                <a:gdLst/>
                <a:ahLst/>
                <a:cxnLst/>
                <a:rect l="l" t="t" r="r" b="b"/>
                <a:pathLst>
                  <a:path w="26290" h="26117" extrusionOk="0">
                    <a:moveTo>
                      <a:pt x="26290" y="0"/>
                    </a:moveTo>
                    <a:lnTo>
                      <a:pt x="26290" y="0"/>
                    </a:lnTo>
                    <a:cubicBezTo>
                      <a:pt x="24444" y="953"/>
                      <a:pt x="22301" y="1441"/>
                      <a:pt x="20218" y="1524"/>
                    </a:cubicBezTo>
                    <a:cubicBezTo>
                      <a:pt x="20061" y="1529"/>
                      <a:pt x="19903" y="1531"/>
                      <a:pt x="19746" y="1531"/>
                    </a:cubicBezTo>
                    <a:cubicBezTo>
                      <a:pt x="18325" y="1531"/>
                      <a:pt x="16894" y="1355"/>
                      <a:pt x="15483" y="1355"/>
                    </a:cubicBezTo>
                    <a:cubicBezTo>
                      <a:pt x="14728" y="1355"/>
                      <a:pt x="13980" y="1405"/>
                      <a:pt x="13241" y="1560"/>
                    </a:cubicBezTo>
                    <a:cubicBezTo>
                      <a:pt x="10478" y="2131"/>
                      <a:pt x="8157" y="4096"/>
                      <a:pt x="6585" y="6418"/>
                    </a:cubicBezTo>
                    <a:cubicBezTo>
                      <a:pt x="4490" y="7299"/>
                      <a:pt x="2358" y="8430"/>
                      <a:pt x="1180" y="10370"/>
                    </a:cubicBezTo>
                    <a:cubicBezTo>
                      <a:pt x="1" y="12323"/>
                      <a:pt x="25" y="15133"/>
                      <a:pt x="1715" y="16645"/>
                    </a:cubicBezTo>
                    <a:cubicBezTo>
                      <a:pt x="2858" y="17656"/>
                      <a:pt x="4636" y="17877"/>
                      <a:pt x="6247" y="17877"/>
                    </a:cubicBezTo>
                    <a:cubicBezTo>
                      <a:pt x="6533" y="17877"/>
                      <a:pt x="6814" y="17870"/>
                      <a:pt x="7085" y="17859"/>
                    </a:cubicBezTo>
                    <a:lnTo>
                      <a:pt x="7085" y="17859"/>
                    </a:lnTo>
                    <a:cubicBezTo>
                      <a:pt x="6049" y="19479"/>
                      <a:pt x="5930" y="21681"/>
                      <a:pt x="6835" y="23384"/>
                    </a:cubicBezTo>
                    <a:cubicBezTo>
                      <a:pt x="7704" y="25030"/>
                      <a:pt x="9527" y="26116"/>
                      <a:pt x="11368" y="26116"/>
                    </a:cubicBezTo>
                    <a:cubicBezTo>
                      <a:pt x="11444" y="26116"/>
                      <a:pt x="11521" y="26114"/>
                      <a:pt x="11598" y="26110"/>
                    </a:cubicBezTo>
                    <a:cubicBezTo>
                      <a:pt x="13074" y="26015"/>
                      <a:pt x="14455" y="25277"/>
                      <a:pt x="15503" y="24229"/>
                    </a:cubicBezTo>
                    <a:cubicBezTo>
                      <a:pt x="16551" y="23193"/>
                      <a:pt x="17325" y="21836"/>
                      <a:pt x="17944" y="20479"/>
                    </a:cubicBezTo>
                    <a:cubicBezTo>
                      <a:pt x="21123" y="19395"/>
                      <a:pt x="23611" y="16490"/>
                      <a:pt x="24206" y="13192"/>
                    </a:cubicBezTo>
                    <a:cubicBezTo>
                      <a:pt x="24456" y="11811"/>
                      <a:pt x="24397" y="10418"/>
                      <a:pt x="24444" y="9037"/>
                    </a:cubicBezTo>
                    <a:cubicBezTo>
                      <a:pt x="24552" y="5953"/>
                      <a:pt x="25171" y="2893"/>
                      <a:pt x="262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70"/>
              <p:cNvSpPr/>
              <p:nvPr/>
            </p:nvSpPr>
            <p:spPr>
              <a:xfrm>
                <a:off x="3600450" y="3913400"/>
                <a:ext cx="485775" cy="444425"/>
              </a:xfrm>
              <a:custGeom>
                <a:avLst/>
                <a:gdLst/>
                <a:ahLst/>
                <a:cxnLst/>
                <a:rect l="l" t="t" r="r" b="b"/>
                <a:pathLst>
                  <a:path w="19431" h="17777" extrusionOk="0">
                    <a:moveTo>
                      <a:pt x="19431" y="1"/>
                    </a:moveTo>
                    <a:lnTo>
                      <a:pt x="19431" y="1"/>
                    </a:lnTo>
                    <a:cubicBezTo>
                      <a:pt x="18979" y="310"/>
                      <a:pt x="18538" y="656"/>
                      <a:pt x="18098" y="977"/>
                    </a:cubicBezTo>
                    <a:cubicBezTo>
                      <a:pt x="17669" y="1311"/>
                      <a:pt x="17252" y="1668"/>
                      <a:pt x="16824" y="2001"/>
                    </a:cubicBezTo>
                    <a:cubicBezTo>
                      <a:pt x="15990" y="2704"/>
                      <a:pt x="15157" y="3430"/>
                      <a:pt x="14335" y="4168"/>
                    </a:cubicBezTo>
                    <a:cubicBezTo>
                      <a:pt x="12704" y="5621"/>
                      <a:pt x="11109" y="7156"/>
                      <a:pt x="9525" y="8669"/>
                    </a:cubicBezTo>
                    <a:lnTo>
                      <a:pt x="4810" y="13276"/>
                    </a:lnTo>
                    <a:cubicBezTo>
                      <a:pt x="4024" y="14026"/>
                      <a:pt x="3239" y="14788"/>
                      <a:pt x="2429" y="15538"/>
                    </a:cubicBezTo>
                    <a:lnTo>
                      <a:pt x="1226" y="16670"/>
                    </a:lnTo>
                    <a:lnTo>
                      <a:pt x="0" y="17777"/>
                    </a:lnTo>
                    <a:cubicBezTo>
                      <a:pt x="881" y="17110"/>
                      <a:pt x="1726" y="16408"/>
                      <a:pt x="2596" y="15729"/>
                    </a:cubicBezTo>
                    <a:cubicBezTo>
                      <a:pt x="3429" y="15015"/>
                      <a:pt x="4251" y="14288"/>
                      <a:pt x="5060" y="13550"/>
                    </a:cubicBezTo>
                    <a:cubicBezTo>
                      <a:pt x="6703" y="12086"/>
                      <a:pt x="8275" y="10550"/>
                      <a:pt x="9858" y="9026"/>
                    </a:cubicBezTo>
                    <a:lnTo>
                      <a:pt x="14573" y="4442"/>
                    </a:lnTo>
                    <a:cubicBezTo>
                      <a:pt x="15359" y="3692"/>
                      <a:pt x="16169" y="2942"/>
                      <a:pt x="16966" y="2203"/>
                    </a:cubicBezTo>
                    <a:cubicBezTo>
                      <a:pt x="17383" y="1822"/>
                      <a:pt x="17776" y="1441"/>
                      <a:pt x="18193" y="1084"/>
                    </a:cubicBezTo>
                    <a:cubicBezTo>
                      <a:pt x="18609" y="727"/>
                      <a:pt x="19014" y="370"/>
                      <a:pt x="194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70"/>
              <p:cNvSpPr/>
              <p:nvPr/>
            </p:nvSpPr>
            <p:spPr>
              <a:xfrm>
                <a:off x="3670100" y="4274175"/>
                <a:ext cx="166100" cy="227375"/>
              </a:xfrm>
              <a:custGeom>
                <a:avLst/>
                <a:gdLst/>
                <a:ahLst/>
                <a:cxnLst/>
                <a:rect l="l" t="t" r="r" b="b"/>
                <a:pathLst>
                  <a:path w="6644" h="9095" extrusionOk="0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583" y="1012"/>
                      <a:pt x="226" y="2131"/>
                      <a:pt x="107" y="3286"/>
                    </a:cubicBezTo>
                    <a:cubicBezTo>
                      <a:pt x="0" y="4453"/>
                      <a:pt x="12" y="5644"/>
                      <a:pt x="476" y="6775"/>
                    </a:cubicBezTo>
                    <a:cubicBezTo>
                      <a:pt x="714" y="7323"/>
                      <a:pt x="1072" y="7846"/>
                      <a:pt x="1560" y="8215"/>
                    </a:cubicBezTo>
                    <a:cubicBezTo>
                      <a:pt x="2060" y="8585"/>
                      <a:pt x="2608" y="8823"/>
                      <a:pt x="3191" y="8966"/>
                    </a:cubicBezTo>
                    <a:cubicBezTo>
                      <a:pt x="3594" y="9056"/>
                      <a:pt x="3999" y="9094"/>
                      <a:pt x="4402" y="9094"/>
                    </a:cubicBezTo>
                    <a:cubicBezTo>
                      <a:pt x="5164" y="9094"/>
                      <a:pt x="5919" y="8958"/>
                      <a:pt x="6644" y="8787"/>
                    </a:cubicBezTo>
                    <a:lnTo>
                      <a:pt x="6644" y="8787"/>
                    </a:lnTo>
                    <a:cubicBezTo>
                      <a:pt x="6163" y="8822"/>
                      <a:pt x="5685" y="8850"/>
                      <a:pt x="5212" y="8850"/>
                    </a:cubicBezTo>
                    <a:cubicBezTo>
                      <a:pt x="4550" y="8850"/>
                      <a:pt x="3900" y="8794"/>
                      <a:pt x="3274" y="8620"/>
                    </a:cubicBezTo>
                    <a:cubicBezTo>
                      <a:pt x="2739" y="8454"/>
                      <a:pt x="2250" y="8215"/>
                      <a:pt x="1834" y="7870"/>
                    </a:cubicBezTo>
                    <a:cubicBezTo>
                      <a:pt x="1417" y="7537"/>
                      <a:pt x="1107" y="7096"/>
                      <a:pt x="893" y="6596"/>
                    </a:cubicBezTo>
                    <a:cubicBezTo>
                      <a:pt x="691" y="6108"/>
                      <a:pt x="572" y="5548"/>
                      <a:pt x="512" y="5001"/>
                    </a:cubicBezTo>
                    <a:cubicBezTo>
                      <a:pt x="453" y="4441"/>
                      <a:pt x="429" y="3882"/>
                      <a:pt x="464" y="3322"/>
                    </a:cubicBezTo>
                    <a:cubicBezTo>
                      <a:pt x="536" y="2203"/>
                      <a:pt x="750" y="1084"/>
                      <a:pt x="11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70"/>
              <p:cNvSpPr/>
              <p:nvPr/>
            </p:nvSpPr>
            <p:spPr>
              <a:xfrm>
                <a:off x="3768025" y="4206900"/>
                <a:ext cx="192300" cy="177750"/>
              </a:xfrm>
              <a:custGeom>
                <a:avLst/>
                <a:gdLst/>
                <a:ahLst/>
                <a:cxnLst/>
                <a:rect l="l" t="t" r="r" b="b"/>
                <a:pathLst>
                  <a:path w="7692" h="7110" extrusionOk="0">
                    <a:moveTo>
                      <a:pt x="238" y="0"/>
                    </a:moveTo>
                    <a:lnTo>
                      <a:pt x="238" y="0"/>
                    </a:lnTo>
                    <a:cubicBezTo>
                      <a:pt x="0" y="977"/>
                      <a:pt x="24" y="2036"/>
                      <a:pt x="346" y="3025"/>
                    </a:cubicBezTo>
                    <a:cubicBezTo>
                      <a:pt x="643" y="4013"/>
                      <a:pt x="1215" y="4906"/>
                      <a:pt x="1989" y="5608"/>
                    </a:cubicBezTo>
                    <a:cubicBezTo>
                      <a:pt x="2762" y="6287"/>
                      <a:pt x="3715" y="6787"/>
                      <a:pt x="4727" y="6989"/>
                    </a:cubicBezTo>
                    <a:cubicBezTo>
                      <a:pt x="5111" y="7070"/>
                      <a:pt x="5502" y="7110"/>
                      <a:pt x="5884" y="7110"/>
                    </a:cubicBezTo>
                    <a:cubicBezTo>
                      <a:pt x="6011" y="7110"/>
                      <a:pt x="6138" y="7105"/>
                      <a:pt x="6263" y="7096"/>
                    </a:cubicBezTo>
                    <a:cubicBezTo>
                      <a:pt x="6775" y="7049"/>
                      <a:pt x="7287" y="6918"/>
                      <a:pt x="7692" y="6608"/>
                    </a:cubicBezTo>
                    <a:lnTo>
                      <a:pt x="7692" y="6608"/>
                    </a:lnTo>
                    <a:cubicBezTo>
                      <a:pt x="7282" y="6819"/>
                      <a:pt x="6810" y="6895"/>
                      <a:pt x="6363" y="6895"/>
                    </a:cubicBezTo>
                    <a:cubicBezTo>
                      <a:pt x="6329" y="6895"/>
                      <a:pt x="6296" y="6895"/>
                      <a:pt x="6263" y="6894"/>
                    </a:cubicBezTo>
                    <a:cubicBezTo>
                      <a:pt x="5775" y="6858"/>
                      <a:pt x="5287" y="6787"/>
                      <a:pt x="4822" y="6656"/>
                    </a:cubicBezTo>
                    <a:cubicBezTo>
                      <a:pt x="3882" y="6382"/>
                      <a:pt x="3013" y="5906"/>
                      <a:pt x="2310" y="5263"/>
                    </a:cubicBezTo>
                    <a:cubicBezTo>
                      <a:pt x="1596" y="4632"/>
                      <a:pt x="1036" y="3810"/>
                      <a:pt x="679" y="2905"/>
                    </a:cubicBezTo>
                    <a:cubicBezTo>
                      <a:pt x="322" y="1989"/>
                      <a:pt x="179" y="1000"/>
                      <a:pt x="2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70"/>
              <p:cNvSpPr/>
              <p:nvPr/>
            </p:nvSpPr>
            <p:spPr>
              <a:xfrm>
                <a:off x="3851650" y="4122650"/>
                <a:ext cx="1839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5325" extrusionOk="0">
                    <a:moveTo>
                      <a:pt x="191" y="1"/>
                    </a:moveTo>
                    <a:lnTo>
                      <a:pt x="191" y="1"/>
                    </a:lnTo>
                    <a:cubicBezTo>
                      <a:pt x="13" y="882"/>
                      <a:pt x="1" y="1823"/>
                      <a:pt x="287" y="2716"/>
                    </a:cubicBezTo>
                    <a:cubicBezTo>
                      <a:pt x="572" y="3609"/>
                      <a:pt x="1168" y="4430"/>
                      <a:pt x="2001" y="4906"/>
                    </a:cubicBezTo>
                    <a:cubicBezTo>
                      <a:pt x="2418" y="5121"/>
                      <a:pt x="2906" y="5275"/>
                      <a:pt x="3370" y="5299"/>
                    </a:cubicBezTo>
                    <a:cubicBezTo>
                      <a:pt x="3545" y="5317"/>
                      <a:pt x="3717" y="5325"/>
                      <a:pt x="3886" y="5325"/>
                    </a:cubicBezTo>
                    <a:cubicBezTo>
                      <a:pt x="4179" y="5325"/>
                      <a:pt x="4465" y="5301"/>
                      <a:pt x="4751" y="5263"/>
                    </a:cubicBezTo>
                    <a:cubicBezTo>
                      <a:pt x="5656" y="5156"/>
                      <a:pt x="6549" y="4882"/>
                      <a:pt x="7359" y="4501"/>
                    </a:cubicBezTo>
                    <a:lnTo>
                      <a:pt x="7359" y="4501"/>
                    </a:lnTo>
                    <a:cubicBezTo>
                      <a:pt x="6490" y="4728"/>
                      <a:pt x="5609" y="4859"/>
                      <a:pt x="4692" y="4894"/>
                    </a:cubicBezTo>
                    <a:cubicBezTo>
                      <a:pt x="4485" y="4906"/>
                      <a:pt x="4278" y="4913"/>
                      <a:pt x="4072" y="4913"/>
                    </a:cubicBezTo>
                    <a:cubicBezTo>
                      <a:pt x="3402" y="4913"/>
                      <a:pt x="2750" y="4829"/>
                      <a:pt x="2204" y="4501"/>
                    </a:cubicBezTo>
                    <a:cubicBezTo>
                      <a:pt x="1834" y="4299"/>
                      <a:pt x="1513" y="4025"/>
                      <a:pt x="1251" y="3692"/>
                    </a:cubicBezTo>
                    <a:cubicBezTo>
                      <a:pt x="989" y="3370"/>
                      <a:pt x="775" y="2989"/>
                      <a:pt x="608" y="2596"/>
                    </a:cubicBezTo>
                    <a:cubicBezTo>
                      <a:pt x="299" y="1787"/>
                      <a:pt x="191" y="894"/>
                      <a:pt x="1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70"/>
              <p:cNvSpPr/>
              <p:nvPr/>
            </p:nvSpPr>
            <p:spPr>
              <a:xfrm>
                <a:off x="3890350" y="4089625"/>
                <a:ext cx="151250" cy="52125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085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" y="631"/>
                      <a:pt x="417" y="1227"/>
                      <a:pt x="953" y="1560"/>
                    </a:cubicBezTo>
                    <a:cubicBezTo>
                      <a:pt x="1501" y="1917"/>
                      <a:pt x="2144" y="2060"/>
                      <a:pt x="2775" y="2084"/>
                    </a:cubicBezTo>
                    <a:cubicBezTo>
                      <a:pt x="2813" y="2085"/>
                      <a:pt x="2851" y="2085"/>
                      <a:pt x="2889" y="2085"/>
                    </a:cubicBezTo>
                    <a:cubicBezTo>
                      <a:pt x="3472" y="2085"/>
                      <a:pt x="4073" y="1997"/>
                      <a:pt x="4620" y="1762"/>
                    </a:cubicBezTo>
                    <a:cubicBezTo>
                      <a:pt x="5192" y="1524"/>
                      <a:pt x="5716" y="1120"/>
                      <a:pt x="6049" y="596"/>
                    </a:cubicBezTo>
                    <a:lnTo>
                      <a:pt x="6049" y="596"/>
                    </a:lnTo>
                    <a:cubicBezTo>
                      <a:pt x="5585" y="989"/>
                      <a:pt x="5061" y="1250"/>
                      <a:pt x="4501" y="1441"/>
                    </a:cubicBezTo>
                    <a:cubicBezTo>
                      <a:pt x="4012" y="1576"/>
                      <a:pt x="3514" y="1648"/>
                      <a:pt x="3007" y="1648"/>
                    </a:cubicBezTo>
                    <a:cubicBezTo>
                      <a:pt x="2934" y="1648"/>
                      <a:pt x="2860" y="1646"/>
                      <a:pt x="2787" y="1643"/>
                    </a:cubicBezTo>
                    <a:cubicBezTo>
                      <a:pt x="2203" y="1620"/>
                      <a:pt x="1644" y="1524"/>
                      <a:pt x="1132" y="1262"/>
                    </a:cubicBezTo>
                    <a:cubicBezTo>
                      <a:pt x="644" y="1000"/>
                      <a:pt x="191" y="58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70"/>
              <p:cNvSpPr/>
              <p:nvPr/>
            </p:nvSpPr>
            <p:spPr>
              <a:xfrm>
                <a:off x="3967150" y="4004500"/>
                <a:ext cx="92300" cy="251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04" extrusionOk="0">
                    <a:moveTo>
                      <a:pt x="3691" y="0"/>
                    </a:moveTo>
                    <a:lnTo>
                      <a:pt x="3691" y="0"/>
                    </a:lnTo>
                    <a:cubicBezTo>
                      <a:pt x="3358" y="107"/>
                      <a:pt x="3060" y="203"/>
                      <a:pt x="2763" y="286"/>
                    </a:cubicBezTo>
                    <a:cubicBezTo>
                      <a:pt x="2465" y="369"/>
                      <a:pt x="2167" y="429"/>
                      <a:pt x="1870" y="488"/>
                    </a:cubicBezTo>
                    <a:cubicBezTo>
                      <a:pt x="1572" y="548"/>
                      <a:pt x="1274" y="584"/>
                      <a:pt x="965" y="607"/>
                    </a:cubicBezTo>
                    <a:cubicBezTo>
                      <a:pt x="655" y="643"/>
                      <a:pt x="334" y="643"/>
                      <a:pt x="1" y="655"/>
                    </a:cubicBezTo>
                    <a:cubicBezTo>
                      <a:pt x="298" y="822"/>
                      <a:pt x="620" y="917"/>
                      <a:pt x="953" y="965"/>
                    </a:cubicBezTo>
                    <a:cubicBezTo>
                      <a:pt x="1103" y="991"/>
                      <a:pt x="1256" y="1004"/>
                      <a:pt x="1409" y="1004"/>
                    </a:cubicBezTo>
                    <a:cubicBezTo>
                      <a:pt x="1595" y="1004"/>
                      <a:pt x="1782" y="985"/>
                      <a:pt x="1965" y="953"/>
                    </a:cubicBezTo>
                    <a:cubicBezTo>
                      <a:pt x="2287" y="893"/>
                      <a:pt x="2620" y="786"/>
                      <a:pt x="2918" y="619"/>
                    </a:cubicBezTo>
                    <a:cubicBezTo>
                      <a:pt x="3215" y="464"/>
                      <a:pt x="3477" y="262"/>
                      <a:pt x="36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70"/>
              <p:cNvSpPr/>
              <p:nvPr/>
            </p:nvSpPr>
            <p:spPr>
              <a:xfrm>
                <a:off x="3956725" y="3942575"/>
                <a:ext cx="19375" cy="7505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3002" extrusionOk="0">
                    <a:moveTo>
                      <a:pt x="775" y="1"/>
                    </a:moveTo>
                    <a:lnTo>
                      <a:pt x="775" y="1"/>
                    </a:lnTo>
                    <a:cubicBezTo>
                      <a:pt x="548" y="179"/>
                      <a:pt x="382" y="405"/>
                      <a:pt x="263" y="644"/>
                    </a:cubicBezTo>
                    <a:cubicBezTo>
                      <a:pt x="144" y="882"/>
                      <a:pt x="72" y="1156"/>
                      <a:pt x="25" y="1417"/>
                    </a:cubicBezTo>
                    <a:cubicBezTo>
                      <a:pt x="1" y="1691"/>
                      <a:pt x="1" y="1965"/>
                      <a:pt x="37" y="2239"/>
                    </a:cubicBezTo>
                    <a:cubicBezTo>
                      <a:pt x="84" y="2501"/>
                      <a:pt x="179" y="2775"/>
                      <a:pt x="334" y="3001"/>
                    </a:cubicBezTo>
                    <a:cubicBezTo>
                      <a:pt x="370" y="2727"/>
                      <a:pt x="370" y="2477"/>
                      <a:pt x="382" y="2227"/>
                    </a:cubicBezTo>
                    <a:cubicBezTo>
                      <a:pt x="418" y="1965"/>
                      <a:pt x="441" y="1727"/>
                      <a:pt x="477" y="1489"/>
                    </a:cubicBezTo>
                    <a:cubicBezTo>
                      <a:pt x="513" y="1239"/>
                      <a:pt x="560" y="1001"/>
                      <a:pt x="608" y="763"/>
                    </a:cubicBezTo>
                    <a:cubicBezTo>
                      <a:pt x="668" y="525"/>
                      <a:pt x="727" y="274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70"/>
              <p:cNvSpPr/>
              <p:nvPr/>
            </p:nvSpPr>
            <p:spPr>
              <a:xfrm>
                <a:off x="3867425" y="3950925"/>
                <a:ext cx="31300" cy="139900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5596" extrusionOk="0">
                    <a:moveTo>
                      <a:pt x="1251" y="0"/>
                    </a:moveTo>
                    <a:cubicBezTo>
                      <a:pt x="1072" y="167"/>
                      <a:pt x="918" y="381"/>
                      <a:pt x="799" y="607"/>
                    </a:cubicBezTo>
                    <a:cubicBezTo>
                      <a:pt x="680" y="833"/>
                      <a:pt x="572" y="1060"/>
                      <a:pt x="477" y="1274"/>
                    </a:cubicBezTo>
                    <a:cubicBezTo>
                      <a:pt x="263" y="1726"/>
                      <a:pt x="96" y="2215"/>
                      <a:pt x="37" y="2738"/>
                    </a:cubicBezTo>
                    <a:cubicBezTo>
                      <a:pt x="1" y="3262"/>
                      <a:pt x="37" y="3774"/>
                      <a:pt x="191" y="4274"/>
                    </a:cubicBezTo>
                    <a:cubicBezTo>
                      <a:pt x="334" y="4763"/>
                      <a:pt x="572" y="5227"/>
                      <a:pt x="918" y="5596"/>
                    </a:cubicBezTo>
                    <a:cubicBezTo>
                      <a:pt x="739" y="5120"/>
                      <a:pt x="608" y="4655"/>
                      <a:pt x="513" y="4167"/>
                    </a:cubicBezTo>
                    <a:cubicBezTo>
                      <a:pt x="441" y="3703"/>
                      <a:pt x="430" y="3227"/>
                      <a:pt x="477" y="2762"/>
                    </a:cubicBezTo>
                    <a:cubicBezTo>
                      <a:pt x="513" y="2310"/>
                      <a:pt x="656" y="1845"/>
                      <a:pt x="787" y="1381"/>
                    </a:cubicBezTo>
                    <a:lnTo>
                      <a:pt x="989" y="679"/>
                    </a:lnTo>
                    <a:cubicBezTo>
                      <a:pt x="1072" y="464"/>
                      <a:pt x="1144" y="226"/>
                      <a:pt x="12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70"/>
              <p:cNvSpPr/>
              <p:nvPr/>
            </p:nvSpPr>
            <p:spPr>
              <a:xfrm>
                <a:off x="3726950" y="3950025"/>
                <a:ext cx="127425" cy="177200"/>
              </a:xfrm>
              <a:custGeom>
                <a:avLst/>
                <a:gdLst/>
                <a:ahLst/>
                <a:cxnLst/>
                <a:rect l="l" t="t" r="r" b="b"/>
                <a:pathLst>
                  <a:path w="5097" h="7088" extrusionOk="0">
                    <a:moveTo>
                      <a:pt x="1274" y="0"/>
                    </a:moveTo>
                    <a:cubicBezTo>
                      <a:pt x="631" y="596"/>
                      <a:pt x="238" y="1429"/>
                      <a:pt x="119" y="2310"/>
                    </a:cubicBezTo>
                    <a:cubicBezTo>
                      <a:pt x="0" y="3191"/>
                      <a:pt x="155" y="4132"/>
                      <a:pt x="584" y="4918"/>
                    </a:cubicBezTo>
                    <a:cubicBezTo>
                      <a:pt x="1024" y="5703"/>
                      <a:pt x="1727" y="6334"/>
                      <a:pt x="2536" y="6704"/>
                    </a:cubicBezTo>
                    <a:cubicBezTo>
                      <a:pt x="3073" y="6952"/>
                      <a:pt x="3670" y="7087"/>
                      <a:pt x="4257" y="7087"/>
                    </a:cubicBezTo>
                    <a:cubicBezTo>
                      <a:pt x="4541" y="7087"/>
                      <a:pt x="4824" y="7055"/>
                      <a:pt x="5096" y="6989"/>
                    </a:cubicBezTo>
                    <a:lnTo>
                      <a:pt x="5096" y="6989"/>
                    </a:lnTo>
                    <a:cubicBezTo>
                      <a:pt x="5074" y="6990"/>
                      <a:pt x="5051" y="6990"/>
                      <a:pt x="5029" y="6990"/>
                    </a:cubicBezTo>
                    <a:cubicBezTo>
                      <a:pt x="4207" y="6990"/>
                      <a:pt x="3398" y="6776"/>
                      <a:pt x="2703" y="6370"/>
                    </a:cubicBezTo>
                    <a:cubicBezTo>
                      <a:pt x="1989" y="5977"/>
                      <a:pt x="1369" y="5394"/>
                      <a:pt x="988" y="4691"/>
                    </a:cubicBezTo>
                    <a:cubicBezTo>
                      <a:pt x="595" y="3989"/>
                      <a:pt x="441" y="3179"/>
                      <a:pt x="476" y="2358"/>
                    </a:cubicBezTo>
                    <a:cubicBezTo>
                      <a:pt x="536" y="1536"/>
                      <a:pt x="786" y="715"/>
                      <a:pt x="127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70"/>
              <p:cNvSpPr/>
              <p:nvPr/>
            </p:nvSpPr>
            <p:spPr>
              <a:xfrm>
                <a:off x="3601625" y="4047350"/>
                <a:ext cx="169700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6788" h="6597" extrusionOk="0">
                    <a:moveTo>
                      <a:pt x="525" y="1"/>
                    </a:moveTo>
                    <a:lnTo>
                      <a:pt x="525" y="1"/>
                    </a:lnTo>
                    <a:cubicBezTo>
                      <a:pt x="96" y="798"/>
                      <a:pt x="1" y="1787"/>
                      <a:pt x="227" y="2691"/>
                    </a:cubicBezTo>
                    <a:cubicBezTo>
                      <a:pt x="334" y="3156"/>
                      <a:pt x="525" y="3584"/>
                      <a:pt x="763" y="3989"/>
                    </a:cubicBezTo>
                    <a:cubicBezTo>
                      <a:pt x="1013" y="4382"/>
                      <a:pt x="1310" y="4763"/>
                      <a:pt x="1656" y="5073"/>
                    </a:cubicBezTo>
                    <a:cubicBezTo>
                      <a:pt x="2358" y="5692"/>
                      <a:pt x="3192" y="6144"/>
                      <a:pt x="4084" y="6394"/>
                    </a:cubicBezTo>
                    <a:cubicBezTo>
                      <a:pt x="4519" y="6519"/>
                      <a:pt x="4986" y="6597"/>
                      <a:pt x="5449" y="6597"/>
                    </a:cubicBezTo>
                    <a:cubicBezTo>
                      <a:pt x="5912" y="6597"/>
                      <a:pt x="6370" y="6519"/>
                      <a:pt x="6787" y="6335"/>
                    </a:cubicBezTo>
                    <a:lnTo>
                      <a:pt x="6787" y="6335"/>
                    </a:lnTo>
                    <a:cubicBezTo>
                      <a:pt x="6539" y="6388"/>
                      <a:pt x="6292" y="6411"/>
                      <a:pt x="6047" y="6411"/>
                    </a:cubicBezTo>
                    <a:cubicBezTo>
                      <a:pt x="5409" y="6411"/>
                      <a:pt x="4782" y="6252"/>
                      <a:pt x="4180" y="6037"/>
                    </a:cubicBezTo>
                    <a:cubicBezTo>
                      <a:pt x="3358" y="5739"/>
                      <a:pt x="2596" y="5287"/>
                      <a:pt x="1965" y="4716"/>
                    </a:cubicBezTo>
                    <a:cubicBezTo>
                      <a:pt x="1322" y="4144"/>
                      <a:pt x="834" y="3406"/>
                      <a:pt x="572" y="2584"/>
                    </a:cubicBezTo>
                    <a:cubicBezTo>
                      <a:pt x="310" y="1763"/>
                      <a:pt x="274" y="858"/>
                      <a:pt x="5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70"/>
              <p:cNvSpPr/>
              <p:nvPr/>
            </p:nvSpPr>
            <p:spPr>
              <a:xfrm>
                <a:off x="3485250" y="4120875"/>
                <a:ext cx="202425" cy="173550"/>
              </a:xfrm>
              <a:custGeom>
                <a:avLst/>
                <a:gdLst/>
                <a:ahLst/>
                <a:cxnLst/>
                <a:rect l="l" t="t" r="r" b="b"/>
                <a:pathLst>
                  <a:path w="8097" h="6942" extrusionOk="0">
                    <a:moveTo>
                      <a:pt x="846" y="0"/>
                    </a:moveTo>
                    <a:lnTo>
                      <a:pt x="846" y="0"/>
                    </a:lnTo>
                    <a:cubicBezTo>
                      <a:pt x="250" y="893"/>
                      <a:pt x="0" y="2036"/>
                      <a:pt x="179" y="3132"/>
                    </a:cubicBezTo>
                    <a:cubicBezTo>
                      <a:pt x="346" y="4215"/>
                      <a:pt x="977" y="5227"/>
                      <a:pt x="1846" y="5930"/>
                    </a:cubicBezTo>
                    <a:cubicBezTo>
                      <a:pt x="2286" y="6263"/>
                      <a:pt x="2786" y="6537"/>
                      <a:pt x="3322" y="6704"/>
                    </a:cubicBezTo>
                    <a:cubicBezTo>
                      <a:pt x="3834" y="6858"/>
                      <a:pt x="4394" y="6942"/>
                      <a:pt x="4941" y="6942"/>
                    </a:cubicBezTo>
                    <a:cubicBezTo>
                      <a:pt x="6025" y="6942"/>
                      <a:pt x="7085" y="6680"/>
                      <a:pt x="8097" y="6358"/>
                    </a:cubicBezTo>
                    <a:lnTo>
                      <a:pt x="8097" y="6358"/>
                    </a:lnTo>
                    <a:cubicBezTo>
                      <a:pt x="7240" y="6493"/>
                      <a:pt x="6383" y="6605"/>
                      <a:pt x="5552" y="6605"/>
                    </a:cubicBezTo>
                    <a:cubicBezTo>
                      <a:pt x="5355" y="6605"/>
                      <a:pt x="5159" y="6598"/>
                      <a:pt x="4965" y="6585"/>
                    </a:cubicBezTo>
                    <a:cubicBezTo>
                      <a:pt x="3941" y="6525"/>
                      <a:pt x="2929" y="6204"/>
                      <a:pt x="2143" y="5573"/>
                    </a:cubicBezTo>
                    <a:cubicBezTo>
                      <a:pt x="1334" y="4942"/>
                      <a:pt x="762" y="4049"/>
                      <a:pt x="536" y="3048"/>
                    </a:cubicBezTo>
                    <a:cubicBezTo>
                      <a:pt x="310" y="2060"/>
                      <a:pt x="417" y="965"/>
                      <a:pt x="8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70"/>
              <p:cNvSpPr/>
              <p:nvPr/>
            </p:nvSpPr>
            <p:spPr>
              <a:xfrm>
                <a:off x="3883800" y="4043075"/>
                <a:ext cx="79800" cy="68600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2744" extrusionOk="0">
                    <a:moveTo>
                      <a:pt x="2972" y="0"/>
                    </a:moveTo>
                    <a:cubicBezTo>
                      <a:pt x="2715" y="0"/>
                      <a:pt x="1505" y="754"/>
                      <a:pt x="1" y="1803"/>
                    </a:cubicBezTo>
                    <a:cubicBezTo>
                      <a:pt x="203" y="2148"/>
                      <a:pt x="441" y="2458"/>
                      <a:pt x="727" y="2743"/>
                    </a:cubicBezTo>
                    <a:cubicBezTo>
                      <a:pt x="2180" y="1267"/>
                      <a:pt x="3192" y="76"/>
                      <a:pt x="3001" y="5"/>
                    </a:cubicBezTo>
                    <a:cubicBezTo>
                      <a:pt x="2993" y="2"/>
                      <a:pt x="2984" y="0"/>
                      <a:pt x="29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70"/>
              <p:cNvSpPr/>
              <p:nvPr/>
            </p:nvSpPr>
            <p:spPr>
              <a:xfrm>
                <a:off x="3852550" y="4087825"/>
                <a:ext cx="49725" cy="53900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2156" extrusionOk="0">
                    <a:moveTo>
                      <a:pt x="1263" y="1"/>
                    </a:moveTo>
                    <a:cubicBezTo>
                      <a:pt x="846" y="299"/>
                      <a:pt x="429" y="608"/>
                      <a:pt x="1" y="918"/>
                    </a:cubicBezTo>
                    <a:cubicBezTo>
                      <a:pt x="179" y="1370"/>
                      <a:pt x="429" y="1799"/>
                      <a:pt x="751" y="2156"/>
                    </a:cubicBezTo>
                    <a:cubicBezTo>
                      <a:pt x="1191" y="1739"/>
                      <a:pt x="1608" y="1322"/>
                      <a:pt x="1989" y="941"/>
                    </a:cubicBezTo>
                    <a:cubicBezTo>
                      <a:pt x="1703" y="656"/>
                      <a:pt x="1453" y="346"/>
                      <a:pt x="126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70"/>
              <p:cNvSpPr/>
              <p:nvPr/>
            </p:nvSpPr>
            <p:spPr>
              <a:xfrm>
                <a:off x="3819225" y="4110750"/>
                <a:ext cx="51800" cy="5837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2335" extrusionOk="0">
                    <a:moveTo>
                      <a:pt x="1310" y="1"/>
                    </a:moveTo>
                    <a:cubicBezTo>
                      <a:pt x="881" y="334"/>
                      <a:pt x="441" y="656"/>
                      <a:pt x="0" y="1001"/>
                    </a:cubicBezTo>
                    <a:cubicBezTo>
                      <a:pt x="119" y="1251"/>
                      <a:pt x="238" y="1513"/>
                      <a:pt x="381" y="1715"/>
                    </a:cubicBezTo>
                    <a:cubicBezTo>
                      <a:pt x="524" y="1941"/>
                      <a:pt x="703" y="2144"/>
                      <a:pt x="881" y="2334"/>
                    </a:cubicBezTo>
                    <a:cubicBezTo>
                      <a:pt x="1286" y="1977"/>
                      <a:pt x="1691" y="1608"/>
                      <a:pt x="2072" y="1239"/>
                    </a:cubicBezTo>
                    <a:cubicBezTo>
                      <a:pt x="1762" y="882"/>
                      <a:pt x="1488" y="453"/>
                      <a:pt x="13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4" name="Google Shape;3164;p70"/>
              <p:cNvSpPr/>
              <p:nvPr/>
            </p:nvSpPr>
            <p:spPr>
              <a:xfrm>
                <a:off x="3778150" y="4136050"/>
                <a:ext cx="64000" cy="6700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2680" extrusionOk="0">
                    <a:moveTo>
                      <a:pt x="1667" y="1"/>
                    </a:moveTo>
                    <a:cubicBezTo>
                      <a:pt x="1084" y="453"/>
                      <a:pt x="512" y="917"/>
                      <a:pt x="0" y="1358"/>
                    </a:cubicBezTo>
                    <a:cubicBezTo>
                      <a:pt x="71" y="1489"/>
                      <a:pt x="143" y="1632"/>
                      <a:pt x="250" y="1775"/>
                    </a:cubicBezTo>
                    <a:cubicBezTo>
                      <a:pt x="476" y="2108"/>
                      <a:pt x="738" y="2418"/>
                      <a:pt x="1036" y="2680"/>
                    </a:cubicBezTo>
                    <a:cubicBezTo>
                      <a:pt x="1524" y="2263"/>
                      <a:pt x="2048" y="1822"/>
                      <a:pt x="2560" y="1358"/>
                    </a:cubicBezTo>
                    <a:cubicBezTo>
                      <a:pt x="2357" y="1168"/>
                      <a:pt x="2203" y="953"/>
                      <a:pt x="2048" y="739"/>
                    </a:cubicBezTo>
                    <a:cubicBezTo>
                      <a:pt x="1905" y="501"/>
                      <a:pt x="1786" y="263"/>
                      <a:pt x="16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5" name="Google Shape;3165;p70"/>
              <p:cNvSpPr/>
              <p:nvPr/>
            </p:nvSpPr>
            <p:spPr>
              <a:xfrm>
                <a:off x="3699850" y="4170000"/>
                <a:ext cx="103900" cy="87175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3487" extrusionOk="0">
                    <a:moveTo>
                      <a:pt x="3132" y="0"/>
                    </a:moveTo>
                    <a:cubicBezTo>
                      <a:pt x="1322" y="1536"/>
                      <a:pt x="1" y="2953"/>
                      <a:pt x="429" y="3393"/>
                    </a:cubicBezTo>
                    <a:cubicBezTo>
                      <a:pt x="491" y="3457"/>
                      <a:pt x="580" y="3487"/>
                      <a:pt x="692" y="3487"/>
                    </a:cubicBezTo>
                    <a:cubicBezTo>
                      <a:pt x="1315" y="3487"/>
                      <a:pt x="2663" y="2561"/>
                      <a:pt x="4156" y="1310"/>
                    </a:cubicBezTo>
                    <a:cubicBezTo>
                      <a:pt x="3858" y="1048"/>
                      <a:pt x="3584" y="726"/>
                      <a:pt x="3370" y="405"/>
                    </a:cubicBezTo>
                    <a:cubicBezTo>
                      <a:pt x="3275" y="274"/>
                      <a:pt x="3203" y="131"/>
                      <a:pt x="31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70"/>
              <p:cNvSpPr/>
              <p:nvPr/>
            </p:nvSpPr>
            <p:spPr>
              <a:xfrm>
                <a:off x="2996200" y="3903875"/>
                <a:ext cx="447100" cy="606325"/>
              </a:xfrm>
              <a:custGeom>
                <a:avLst/>
                <a:gdLst/>
                <a:ahLst/>
                <a:cxnLst/>
                <a:rect l="l" t="t" r="r" b="b"/>
                <a:pathLst>
                  <a:path w="17884" h="24253" extrusionOk="0">
                    <a:moveTo>
                      <a:pt x="5049" y="1"/>
                    </a:moveTo>
                    <a:cubicBezTo>
                      <a:pt x="4965" y="1703"/>
                      <a:pt x="4406" y="3394"/>
                      <a:pt x="3608" y="4882"/>
                    </a:cubicBezTo>
                    <a:cubicBezTo>
                      <a:pt x="2703" y="6549"/>
                      <a:pt x="1358" y="7990"/>
                      <a:pt x="750" y="9800"/>
                    </a:cubicBezTo>
                    <a:cubicBezTo>
                      <a:pt x="0" y="11967"/>
                      <a:pt x="441" y="14395"/>
                      <a:pt x="1405" y="16467"/>
                    </a:cubicBezTo>
                    <a:cubicBezTo>
                      <a:pt x="1143" y="18289"/>
                      <a:pt x="1060" y="20253"/>
                      <a:pt x="1941" y="21896"/>
                    </a:cubicBezTo>
                    <a:cubicBezTo>
                      <a:pt x="2664" y="23235"/>
                      <a:pt x="4124" y="24252"/>
                      <a:pt x="5592" y="24252"/>
                    </a:cubicBezTo>
                    <a:cubicBezTo>
                      <a:pt x="5913" y="24252"/>
                      <a:pt x="6235" y="24204"/>
                      <a:pt x="6549" y="24099"/>
                    </a:cubicBezTo>
                    <a:cubicBezTo>
                      <a:pt x="7954" y="23659"/>
                      <a:pt x="8954" y="22123"/>
                      <a:pt x="9632" y="20825"/>
                    </a:cubicBezTo>
                    <a:cubicBezTo>
                      <a:pt x="10347" y="22230"/>
                      <a:pt x="11835" y="23218"/>
                      <a:pt x="13395" y="23278"/>
                    </a:cubicBezTo>
                    <a:cubicBezTo>
                      <a:pt x="13446" y="23279"/>
                      <a:pt x="13497" y="23280"/>
                      <a:pt x="13548" y="23280"/>
                    </a:cubicBezTo>
                    <a:cubicBezTo>
                      <a:pt x="15079" y="23280"/>
                      <a:pt x="16574" y="22423"/>
                      <a:pt x="17288" y="21063"/>
                    </a:cubicBezTo>
                    <a:cubicBezTo>
                      <a:pt x="17836" y="19991"/>
                      <a:pt x="17884" y="18717"/>
                      <a:pt x="17586" y="17551"/>
                    </a:cubicBezTo>
                    <a:cubicBezTo>
                      <a:pt x="17288" y="16396"/>
                      <a:pt x="16657" y="15277"/>
                      <a:pt x="15955" y="14288"/>
                    </a:cubicBezTo>
                    <a:cubicBezTo>
                      <a:pt x="16514" y="11609"/>
                      <a:pt x="15502" y="8669"/>
                      <a:pt x="13431" y="6895"/>
                    </a:cubicBezTo>
                    <a:cubicBezTo>
                      <a:pt x="12585" y="6156"/>
                      <a:pt x="11573" y="5621"/>
                      <a:pt x="10621" y="5025"/>
                    </a:cubicBezTo>
                    <a:cubicBezTo>
                      <a:pt x="8501" y="3668"/>
                      <a:pt x="6596" y="1965"/>
                      <a:pt x="50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70"/>
              <p:cNvSpPr/>
              <p:nvPr/>
            </p:nvSpPr>
            <p:spPr>
              <a:xfrm>
                <a:off x="3124775" y="3905975"/>
                <a:ext cx="111650" cy="523300"/>
              </a:xfrm>
              <a:custGeom>
                <a:avLst/>
                <a:gdLst/>
                <a:ahLst/>
                <a:cxnLst/>
                <a:rect l="l" t="t" r="r" b="b"/>
                <a:pathLst>
                  <a:path w="4466" h="20932" extrusionOk="0">
                    <a:moveTo>
                      <a:pt x="1" y="0"/>
                    </a:moveTo>
                    <a:cubicBezTo>
                      <a:pt x="72" y="893"/>
                      <a:pt x="191" y="1786"/>
                      <a:pt x="322" y="2655"/>
                    </a:cubicBezTo>
                    <a:cubicBezTo>
                      <a:pt x="477" y="3536"/>
                      <a:pt x="632" y="4417"/>
                      <a:pt x="799" y="5298"/>
                    </a:cubicBezTo>
                    <a:cubicBezTo>
                      <a:pt x="1132" y="7049"/>
                      <a:pt x="1549" y="8787"/>
                      <a:pt x="1965" y="10537"/>
                    </a:cubicBezTo>
                    <a:lnTo>
                      <a:pt x="3251" y="15716"/>
                    </a:lnTo>
                    <a:cubicBezTo>
                      <a:pt x="3477" y="16574"/>
                      <a:pt x="3692" y="17455"/>
                      <a:pt x="3882" y="18312"/>
                    </a:cubicBezTo>
                    <a:lnTo>
                      <a:pt x="4180" y="19622"/>
                    </a:lnTo>
                    <a:cubicBezTo>
                      <a:pt x="4263" y="20062"/>
                      <a:pt x="4359" y="20503"/>
                      <a:pt x="4466" y="20931"/>
                    </a:cubicBezTo>
                    <a:cubicBezTo>
                      <a:pt x="4359" y="20062"/>
                      <a:pt x="4228" y="19169"/>
                      <a:pt x="4061" y="18264"/>
                    </a:cubicBezTo>
                    <a:cubicBezTo>
                      <a:pt x="3906" y="17395"/>
                      <a:pt x="3751" y="16514"/>
                      <a:pt x="3573" y="15633"/>
                    </a:cubicBezTo>
                    <a:cubicBezTo>
                      <a:pt x="3227" y="13883"/>
                      <a:pt x="2811" y="12156"/>
                      <a:pt x="2394" y="10406"/>
                    </a:cubicBezTo>
                    <a:lnTo>
                      <a:pt x="1132" y="5215"/>
                    </a:lnTo>
                    <a:cubicBezTo>
                      <a:pt x="918" y="4358"/>
                      <a:pt x="727" y="3489"/>
                      <a:pt x="537" y="2608"/>
                    </a:cubicBezTo>
                    <a:cubicBezTo>
                      <a:pt x="441" y="2179"/>
                      <a:pt x="334" y="1738"/>
                      <a:pt x="251" y="1298"/>
                    </a:cubicBezTo>
                    <a:cubicBezTo>
                      <a:pt x="179" y="869"/>
                      <a:pt x="84" y="429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70"/>
              <p:cNvSpPr/>
              <p:nvPr/>
            </p:nvSpPr>
            <p:spPr>
              <a:xfrm>
                <a:off x="3217650" y="4320600"/>
                <a:ext cx="210775" cy="89025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3561" extrusionOk="0">
                    <a:moveTo>
                      <a:pt x="8430" y="1"/>
                    </a:moveTo>
                    <a:lnTo>
                      <a:pt x="8430" y="1"/>
                    </a:lnTo>
                    <a:cubicBezTo>
                      <a:pt x="8025" y="834"/>
                      <a:pt x="7561" y="1656"/>
                      <a:pt x="6894" y="2298"/>
                    </a:cubicBezTo>
                    <a:cubicBezTo>
                      <a:pt x="6343" y="2800"/>
                      <a:pt x="5648" y="3132"/>
                      <a:pt x="4930" y="3132"/>
                    </a:cubicBezTo>
                    <a:cubicBezTo>
                      <a:pt x="4796" y="3132"/>
                      <a:pt x="4660" y="3121"/>
                      <a:pt x="4525" y="3096"/>
                    </a:cubicBezTo>
                    <a:cubicBezTo>
                      <a:pt x="4096" y="3037"/>
                      <a:pt x="3668" y="2894"/>
                      <a:pt x="3263" y="2715"/>
                    </a:cubicBezTo>
                    <a:cubicBezTo>
                      <a:pt x="2846" y="2537"/>
                      <a:pt x="2453" y="2298"/>
                      <a:pt x="2072" y="2060"/>
                    </a:cubicBezTo>
                    <a:cubicBezTo>
                      <a:pt x="1310" y="1548"/>
                      <a:pt x="608" y="941"/>
                      <a:pt x="1" y="239"/>
                    </a:cubicBezTo>
                    <a:lnTo>
                      <a:pt x="1" y="239"/>
                    </a:lnTo>
                    <a:cubicBezTo>
                      <a:pt x="465" y="1048"/>
                      <a:pt x="1108" y="1775"/>
                      <a:pt x="1858" y="2346"/>
                    </a:cubicBezTo>
                    <a:cubicBezTo>
                      <a:pt x="2620" y="2906"/>
                      <a:pt x="3489" y="3382"/>
                      <a:pt x="4465" y="3537"/>
                    </a:cubicBezTo>
                    <a:cubicBezTo>
                      <a:pt x="4595" y="3553"/>
                      <a:pt x="4728" y="3561"/>
                      <a:pt x="4861" y="3561"/>
                    </a:cubicBezTo>
                    <a:cubicBezTo>
                      <a:pt x="5228" y="3561"/>
                      <a:pt x="5601" y="3498"/>
                      <a:pt x="5942" y="3358"/>
                    </a:cubicBezTo>
                    <a:cubicBezTo>
                      <a:pt x="6406" y="3180"/>
                      <a:pt x="6811" y="2882"/>
                      <a:pt x="7144" y="2525"/>
                    </a:cubicBezTo>
                    <a:cubicBezTo>
                      <a:pt x="7835" y="1810"/>
                      <a:pt x="8168" y="894"/>
                      <a:pt x="843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70"/>
              <p:cNvSpPr/>
              <p:nvPr/>
            </p:nvSpPr>
            <p:spPr>
              <a:xfrm>
                <a:off x="3201875" y="4183375"/>
                <a:ext cx="194400" cy="96225"/>
              </a:xfrm>
              <a:custGeom>
                <a:avLst/>
                <a:gdLst/>
                <a:ahLst/>
                <a:cxnLst/>
                <a:rect l="l" t="t" r="r" b="b"/>
                <a:pathLst>
                  <a:path w="7776" h="3849" extrusionOk="0">
                    <a:moveTo>
                      <a:pt x="7716" y="1"/>
                    </a:moveTo>
                    <a:cubicBezTo>
                      <a:pt x="7668" y="406"/>
                      <a:pt x="7513" y="775"/>
                      <a:pt x="7287" y="1108"/>
                    </a:cubicBezTo>
                    <a:cubicBezTo>
                      <a:pt x="7073" y="1441"/>
                      <a:pt x="6811" y="1739"/>
                      <a:pt x="6525" y="2013"/>
                    </a:cubicBezTo>
                    <a:cubicBezTo>
                      <a:pt x="5954" y="2549"/>
                      <a:pt x="5275" y="2954"/>
                      <a:pt x="4525" y="3192"/>
                    </a:cubicBezTo>
                    <a:cubicBezTo>
                      <a:pt x="4041" y="3356"/>
                      <a:pt x="3537" y="3432"/>
                      <a:pt x="3028" y="3432"/>
                    </a:cubicBezTo>
                    <a:cubicBezTo>
                      <a:pt x="2762" y="3432"/>
                      <a:pt x="2494" y="3411"/>
                      <a:pt x="2227" y="3370"/>
                    </a:cubicBezTo>
                    <a:cubicBezTo>
                      <a:pt x="1453" y="3251"/>
                      <a:pt x="691" y="2965"/>
                      <a:pt x="1" y="2513"/>
                    </a:cubicBezTo>
                    <a:lnTo>
                      <a:pt x="1" y="2513"/>
                    </a:lnTo>
                    <a:cubicBezTo>
                      <a:pt x="584" y="3108"/>
                      <a:pt x="1346" y="3525"/>
                      <a:pt x="2167" y="3727"/>
                    </a:cubicBezTo>
                    <a:cubicBezTo>
                      <a:pt x="2512" y="3809"/>
                      <a:pt x="2870" y="3849"/>
                      <a:pt x="3230" y="3849"/>
                    </a:cubicBezTo>
                    <a:cubicBezTo>
                      <a:pt x="3717" y="3849"/>
                      <a:pt x="4208" y="3776"/>
                      <a:pt x="4680" y="3632"/>
                    </a:cubicBezTo>
                    <a:cubicBezTo>
                      <a:pt x="5489" y="3370"/>
                      <a:pt x="6228" y="2906"/>
                      <a:pt x="6799" y="2263"/>
                    </a:cubicBezTo>
                    <a:cubicBezTo>
                      <a:pt x="7073" y="1953"/>
                      <a:pt x="7311" y="1596"/>
                      <a:pt x="7490" y="1227"/>
                    </a:cubicBezTo>
                    <a:cubicBezTo>
                      <a:pt x="7668" y="834"/>
                      <a:pt x="7775" y="406"/>
                      <a:pt x="77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70"/>
              <p:cNvSpPr/>
              <p:nvPr/>
            </p:nvSpPr>
            <p:spPr>
              <a:xfrm>
                <a:off x="3177175" y="4074150"/>
                <a:ext cx="152425" cy="108075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4323" extrusionOk="0">
                    <a:moveTo>
                      <a:pt x="6096" y="0"/>
                    </a:moveTo>
                    <a:cubicBezTo>
                      <a:pt x="5882" y="679"/>
                      <a:pt x="5608" y="1346"/>
                      <a:pt x="5251" y="1989"/>
                    </a:cubicBezTo>
                    <a:cubicBezTo>
                      <a:pt x="4906" y="2608"/>
                      <a:pt x="4537" y="3227"/>
                      <a:pt x="3953" y="3536"/>
                    </a:cubicBezTo>
                    <a:cubicBezTo>
                      <a:pt x="3529" y="3789"/>
                      <a:pt x="3017" y="3905"/>
                      <a:pt x="2493" y="3905"/>
                    </a:cubicBezTo>
                    <a:cubicBezTo>
                      <a:pt x="2325" y="3905"/>
                      <a:pt x="2156" y="3893"/>
                      <a:pt x="1989" y="3870"/>
                    </a:cubicBezTo>
                    <a:cubicBezTo>
                      <a:pt x="1310" y="3763"/>
                      <a:pt x="643" y="3477"/>
                      <a:pt x="0" y="3120"/>
                    </a:cubicBezTo>
                    <a:lnTo>
                      <a:pt x="0" y="3120"/>
                    </a:lnTo>
                    <a:cubicBezTo>
                      <a:pt x="536" y="3644"/>
                      <a:pt x="1191" y="4036"/>
                      <a:pt x="1929" y="4227"/>
                    </a:cubicBezTo>
                    <a:cubicBezTo>
                      <a:pt x="2179" y="4290"/>
                      <a:pt x="2437" y="4322"/>
                      <a:pt x="2696" y="4322"/>
                    </a:cubicBezTo>
                    <a:cubicBezTo>
                      <a:pt x="3212" y="4322"/>
                      <a:pt x="3731" y="4195"/>
                      <a:pt x="4191" y="3941"/>
                    </a:cubicBezTo>
                    <a:cubicBezTo>
                      <a:pt x="4537" y="3727"/>
                      <a:pt x="4834" y="3453"/>
                      <a:pt x="5060" y="3132"/>
                    </a:cubicBezTo>
                    <a:cubicBezTo>
                      <a:pt x="5287" y="2810"/>
                      <a:pt x="5441" y="2477"/>
                      <a:pt x="5596" y="2143"/>
                    </a:cubicBezTo>
                    <a:cubicBezTo>
                      <a:pt x="5882" y="1453"/>
                      <a:pt x="6061" y="726"/>
                      <a:pt x="60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70"/>
              <p:cNvSpPr/>
              <p:nvPr/>
            </p:nvSpPr>
            <p:spPr>
              <a:xfrm>
                <a:off x="3167050" y="4015500"/>
                <a:ext cx="81575" cy="104400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176" extrusionOk="0">
                    <a:moveTo>
                      <a:pt x="2929" y="1"/>
                    </a:moveTo>
                    <a:lnTo>
                      <a:pt x="2929" y="1"/>
                    </a:lnTo>
                    <a:cubicBezTo>
                      <a:pt x="3013" y="513"/>
                      <a:pt x="2965" y="977"/>
                      <a:pt x="2810" y="1418"/>
                    </a:cubicBezTo>
                    <a:cubicBezTo>
                      <a:pt x="2691" y="1870"/>
                      <a:pt x="2501" y="2299"/>
                      <a:pt x="2251" y="2680"/>
                    </a:cubicBezTo>
                    <a:cubicBezTo>
                      <a:pt x="2013" y="3084"/>
                      <a:pt x="1691" y="3430"/>
                      <a:pt x="1322" y="3680"/>
                    </a:cubicBezTo>
                    <a:cubicBezTo>
                      <a:pt x="1028" y="3869"/>
                      <a:pt x="675" y="4006"/>
                      <a:pt x="296" y="4006"/>
                    </a:cubicBezTo>
                    <a:cubicBezTo>
                      <a:pt x="199" y="4006"/>
                      <a:pt x="100" y="3997"/>
                      <a:pt x="1" y="3977"/>
                    </a:cubicBezTo>
                    <a:lnTo>
                      <a:pt x="1" y="3977"/>
                    </a:lnTo>
                    <a:cubicBezTo>
                      <a:pt x="212" y="4113"/>
                      <a:pt x="465" y="4175"/>
                      <a:pt x="724" y="4175"/>
                    </a:cubicBezTo>
                    <a:cubicBezTo>
                      <a:pt x="988" y="4175"/>
                      <a:pt x="1260" y="4110"/>
                      <a:pt x="1501" y="3989"/>
                    </a:cubicBezTo>
                    <a:cubicBezTo>
                      <a:pt x="2001" y="3775"/>
                      <a:pt x="2370" y="3370"/>
                      <a:pt x="2656" y="2942"/>
                    </a:cubicBezTo>
                    <a:cubicBezTo>
                      <a:pt x="2929" y="2501"/>
                      <a:pt x="3132" y="2013"/>
                      <a:pt x="3191" y="1489"/>
                    </a:cubicBezTo>
                    <a:cubicBezTo>
                      <a:pt x="3263" y="989"/>
                      <a:pt x="3191" y="441"/>
                      <a:pt x="29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70"/>
              <p:cNvSpPr/>
              <p:nvPr/>
            </p:nvSpPr>
            <p:spPr>
              <a:xfrm>
                <a:off x="3151575" y="3961925"/>
                <a:ext cx="30075" cy="71475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2859" extrusionOk="0">
                    <a:moveTo>
                      <a:pt x="1048" y="1"/>
                    </a:moveTo>
                    <a:lnTo>
                      <a:pt x="858" y="763"/>
                    </a:lnTo>
                    <a:cubicBezTo>
                      <a:pt x="786" y="1001"/>
                      <a:pt x="715" y="1239"/>
                      <a:pt x="620" y="1465"/>
                    </a:cubicBezTo>
                    <a:cubicBezTo>
                      <a:pt x="536" y="1679"/>
                      <a:pt x="441" y="1929"/>
                      <a:pt x="334" y="2144"/>
                    </a:cubicBezTo>
                    <a:lnTo>
                      <a:pt x="0" y="2858"/>
                    </a:lnTo>
                    <a:cubicBezTo>
                      <a:pt x="250" y="2739"/>
                      <a:pt x="453" y="2548"/>
                      <a:pt x="631" y="2334"/>
                    </a:cubicBezTo>
                    <a:cubicBezTo>
                      <a:pt x="810" y="2132"/>
                      <a:pt x="953" y="1894"/>
                      <a:pt x="1048" y="1632"/>
                    </a:cubicBezTo>
                    <a:cubicBezTo>
                      <a:pt x="1143" y="1358"/>
                      <a:pt x="1203" y="1084"/>
                      <a:pt x="1203" y="810"/>
                    </a:cubicBezTo>
                    <a:cubicBezTo>
                      <a:pt x="1203" y="536"/>
                      <a:pt x="1167" y="262"/>
                      <a:pt x="1048" y="1"/>
                    </a:cubicBezTo>
                    <a:close/>
                  </a:path>
                </a:pathLst>
              </a:custGeom>
              <a:solidFill>
                <a:srgbClr val="2C40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70"/>
              <p:cNvSpPr/>
              <p:nvPr/>
            </p:nvSpPr>
            <p:spPr>
              <a:xfrm>
                <a:off x="3100375" y="3994675"/>
                <a:ext cx="47650" cy="39075"/>
              </a:xfrm>
              <a:custGeom>
                <a:avLst/>
                <a:gdLst/>
                <a:ahLst/>
                <a:cxnLst/>
                <a:rect l="l" t="t" r="r" b="b"/>
                <a:pathLst>
                  <a:path w="1906" h="156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4" y="238"/>
                      <a:pt x="96" y="453"/>
                      <a:pt x="215" y="643"/>
                    </a:cubicBezTo>
                    <a:cubicBezTo>
                      <a:pt x="334" y="834"/>
                      <a:pt x="477" y="1012"/>
                      <a:pt x="655" y="1155"/>
                    </a:cubicBezTo>
                    <a:cubicBezTo>
                      <a:pt x="822" y="1298"/>
                      <a:pt x="1036" y="1405"/>
                      <a:pt x="1239" y="1477"/>
                    </a:cubicBezTo>
                    <a:cubicBezTo>
                      <a:pt x="1396" y="1529"/>
                      <a:pt x="1565" y="1562"/>
                      <a:pt x="1729" y="1562"/>
                    </a:cubicBezTo>
                    <a:cubicBezTo>
                      <a:pt x="1789" y="1562"/>
                      <a:pt x="1848" y="1558"/>
                      <a:pt x="1906" y="1548"/>
                    </a:cubicBezTo>
                    <a:cubicBezTo>
                      <a:pt x="1727" y="1405"/>
                      <a:pt x="1572" y="1286"/>
                      <a:pt x="1417" y="1155"/>
                    </a:cubicBezTo>
                    <a:lnTo>
                      <a:pt x="953" y="774"/>
                    </a:lnTo>
                    <a:lnTo>
                      <a:pt x="501" y="405"/>
                    </a:lnTo>
                    <a:cubicBezTo>
                      <a:pt x="346" y="274"/>
                      <a:pt x="179" y="143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70"/>
              <p:cNvSpPr/>
              <p:nvPr/>
            </p:nvSpPr>
            <p:spPr>
              <a:xfrm>
                <a:off x="3074175" y="4052425"/>
                <a:ext cx="94400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3776" h="262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" y="214"/>
                      <a:pt x="108" y="405"/>
                      <a:pt x="215" y="583"/>
                    </a:cubicBezTo>
                    <a:cubicBezTo>
                      <a:pt x="322" y="762"/>
                      <a:pt x="429" y="941"/>
                      <a:pt x="548" y="1107"/>
                    </a:cubicBezTo>
                    <a:cubicBezTo>
                      <a:pt x="775" y="1441"/>
                      <a:pt x="1049" y="1774"/>
                      <a:pt x="1394" y="2024"/>
                    </a:cubicBezTo>
                    <a:cubicBezTo>
                      <a:pt x="1739" y="2262"/>
                      <a:pt x="2120" y="2453"/>
                      <a:pt x="2537" y="2548"/>
                    </a:cubicBezTo>
                    <a:cubicBezTo>
                      <a:pt x="2752" y="2592"/>
                      <a:pt x="2973" y="2620"/>
                      <a:pt x="3195" y="2620"/>
                    </a:cubicBezTo>
                    <a:cubicBezTo>
                      <a:pt x="3390" y="2620"/>
                      <a:pt x="3585" y="2598"/>
                      <a:pt x="3775" y="2548"/>
                    </a:cubicBezTo>
                    <a:cubicBezTo>
                      <a:pt x="3370" y="2453"/>
                      <a:pt x="3001" y="2357"/>
                      <a:pt x="2644" y="2203"/>
                    </a:cubicBezTo>
                    <a:cubicBezTo>
                      <a:pt x="2299" y="2060"/>
                      <a:pt x="1965" y="1881"/>
                      <a:pt x="1668" y="1655"/>
                    </a:cubicBezTo>
                    <a:cubicBezTo>
                      <a:pt x="1346" y="1429"/>
                      <a:pt x="1096" y="1167"/>
                      <a:pt x="810" y="881"/>
                    </a:cubicBezTo>
                    <a:cubicBezTo>
                      <a:pt x="679" y="726"/>
                      <a:pt x="537" y="583"/>
                      <a:pt x="394" y="452"/>
                    </a:cubicBezTo>
                    <a:cubicBezTo>
                      <a:pt x="251" y="310"/>
                      <a:pt x="108" y="167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70"/>
              <p:cNvSpPr/>
              <p:nvPr/>
            </p:nvSpPr>
            <p:spPr>
              <a:xfrm>
                <a:off x="3016150" y="4150350"/>
                <a:ext cx="161350" cy="63750"/>
              </a:xfrm>
              <a:custGeom>
                <a:avLst/>
                <a:gdLst/>
                <a:ahLst/>
                <a:cxnLst/>
                <a:rect l="l" t="t" r="r" b="b"/>
                <a:pathLst>
                  <a:path w="6454" h="255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1" y="703"/>
                      <a:pt x="560" y="1334"/>
                      <a:pt x="1131" y="1786"/>
                    </a:cubicBezTo>
                    <a:cubicBezTo>
                      <a:pt x="1679" y="2227"/>
                      <a:pt x="2405" y="2512"/>
                      <a:pt x="3155" y="2548"/>
                    </a:cubicBezTo>
                    <a:cubicBezTo>
                      <a:pt x="3189" y="2549"/>
                      <a:pt x="3223" y="2550"/>
                      <a:pt x="3256" y="2550"/>
                    </a:cubicBezTo>
                    <a:cubicBezTo>
                      <a:pt x="3960" y="2550"/>
                      <a:pt x="4647" y="2314"/>
                      <a:pt x="5215" y="1905"/>
                    </a:cubicBezTo>
                    <a:cubicBezTo>
                      <a:pt x="5810" y="1488"/>
                      <a:pt x="6275" y="881"/>
                      <a:pt x="6453" y="191"/>
                    </a:cubicBezTo>
                    <a:lnTo>
                      <a:pt x="6453" y="191"/>
                    </a:lnTo>
                    <a:cubicBezTo>
                      <a:pt x="6096" y="798"/>
                      <a:pt x="5596" y="1274"/>
                      <a:pt x="5024" y="1596"/>
                    </a:cubicBezTo>
                    <a:cubicBezTo>
                      <a:pt x="4496" y="1899"/>
                      <a:pt x="3883" y="2086"/>
                      <a:pt x="3276" y="2086"/>
                    </a:cubicBezTo>
                    <a:cubicBezTo>
                      <a:pt x="3239" y="2086"/>
                      <a:pt x="3203" y="2085"/>
                      <a:pt x="3167" y="2084"/>
                    </a:cubicBezTo>
                    <a:cubicBezTo>
                      <a:pt x="2524" y="2072"/>
                      <a:pt x="1881" y="1846"/>
                      <a:pt x="1334" y="1488"/>
                    </a:cubicBezTo>
                    <a:cubicBezTo>
                      <a:pt x="786" y="1131"/>
                      <a:pt x="322" y="619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70"/>
              <p:cNvSpPr/>
              <p:nvPr/>
            </p:nvSpPr>
            <p:spPr>
              <a:xfrm>
                <a:off x="3023875" y="4247075"/>
                <a:ext cx="175950" cy="82175"/>
              </a:xfrm>
              <a:custGeom>
                <a:avLst/>
                <a:gdLst/>
                <a:ahLst/>
                <a:cxnLst/>
                <a:rect l="l" t="t" r="r" b="b"/>
                <a:pathLst>
                  <a:path w="7038" h="3287" extrusionOk="0">
                    <a:moveTo>
                      <a:pt x="7037" y="1"/>
                    </a:moveTo>
                    <a:cubicBezTo>
                      <a:pt x="6787" y="679"/>
                      <a:pt x="6299" y="1215"/>
                      <a:pt x="5739" y="1679"/>
                    </a:cubicBezTo>
                    <a:cubicBezTo>
                      <a:pt x="5180" y="2120"/>
                      <a:pt x="4561" y="2477"/>
                      <a:pt x="3894" y="2680"/>
                    </a:cubicBezTo>
                    <a:cubicBezTo>
                      <a:pt x="3495" y="2801"/>
                      <a:pt x="3083" y="2866"/>
                      <a:pt x="2671" y="2866"/>
                    </a:cubicBezTo>
                    <a:cubicBezTo>
                      <a:pt x="2395" y="2866"/>
                      <a:pt x="2118" y="2837"/>
                      <a:pt x="1846" y="2775"/>
                    </a:cubicBezTo>
                    <a:cubicBezTo>
                      <a:pt x="1156" y="2632"/>
                      <a:pt x="524" y="2287"/>
                      <a:pt x="1" y="1775"/>
                    </a:cubicBezTo>
                    <a:lnTo>
                      <a:pt x="1" y="1775"/>
                    </a:lnTo>
                    <a:cubicBezTo>
                      <a:pt x="370" y="2430"/>
                      <a:pt x="1025" y="2906"/>
                      <a:pt x="1751" y="3120"/>
                    </a:cubicBezTo>
                    <a:cubicBezTo>
                      <a:pt x="2120" y="3239"/>
                      <a:pt x="2513" y="3287"/>
                      <a:pt x="2906" y="3287"/>
                    </a:cubicBezTo>
                    <a:cubicBezTo>
                      <a:pt x="3275" y="3287"/>
                      <a:pt x="3656" y="3215"/>
                      <a:pt x="4037" y="3108"/>
                    </a:cubicBezTo>
                    <a:cubicBezTo>
                      <a:pt x="4775" y="2882"/>
                      <a:pt x="5442" y="2465"/>
                      <a:pt x="5978" y="1953"/>
                    </a:cubicBezTo>
                    <a:cubicBezTo>
                      <a:pt x="6513" y="1429"/>
                      <a:pt x="6978" y="739"/>
                      <a:pt x="703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70"/>
              <p:cNvSpPr/>
              <p:nvPr/>
            </p:nvSpPr>
            <p:spPr>
              <a:xfrm>
                <a:off x="3031325" y="4336375"/>
                <a:ext cx="186050" cy="112650"/>
              </a:xfrm>
              <a:custGeom>
                <a:avLst/>
                <a:gdLst/>
                <a:ahLst/>
                <a:cxnLst/>
                <a:rect l="l" t="t" r="r" b="b"/>
                <a:pathLst>
                  <a:path w="7442" h="4506" extrusionOk="0">
                    <a:moveTo>
                      <a:pt x="7442" y="1"/>
                    </a:moveTo>
                    <a:cubicBezTo>
                      <a:pt x="7096" y="786"/>
                      <a:pt x="6751" y="1596"/>
                      <a:pt x="6275" y="2275"/>
                    </a:cubicBezTo>
                    <a:cubicBezTo>
                      <a:pt x="5799" y="2977"/>
                      <a:pt x="5179" y="3537"/>
                      <a:pt x="4417" y="3822"/>
                    </a:cubicBezTo>
                    <a:cubicBezTo>
                      <a:pt x="3985" y="3985"/>
                      <a:pt x="3525" y="4070"/>
                      <a:pt x="3065" y="4070"/>
                    </a:cubicBezTo>
                    <a:cubicBezTo>
                      <a:pt x="2715" y="4070"/>
                      <a:pt x="2364" y="4021"/>
                      <a:pt x="2024" y="3918"/>
                    </a:cubicBezTo>
                    <a:cubicBezTo>
                      <a:pt x="1239" y="3680"/>
                      <a:pt x="524" y="3168"/>
                      <a:pt x="0" y="2465"/>
                    </a:cubicBezTo>
                    <a:lnTo>
                      <a:pt x="0" y="2465"/>
                    </a:lnTo>
                    <a:cubicBezTo>
                      <a:pt x="357" y="3275"/>
                      <a:pt x="1060" y="3930"/>
                      <a:pt x="1905" y="4251"/>
                    </a:cubicBezTo>
                    <a:cubicBezTo>
                      <a:pt x="2324" y="4422"/>
                      <a:pt x="2772" y="4506"/>
                      <a:pt x="3224" y="4506"/>
                    </a:cubicBezTo>
                    <a:cubicBezTo>
                      <a:pt x="3683" y="4506"/>
                      <a:pt x="4146" y="4419"/>
                      <a:pt x="4584" y="4251"/>
                    </a:cubicBezTo>
                    <a:cubicBezTo>
                      <a:pt x="5001" y="4073"/>
                      <a:pt x="5418" y="3834"/>
                      <a:pt x="5739" y="3525"/>
                    </a:cubicBezTo>
                    <a:cubicBezTo>
                      <a:pt x="6072" y="3215"/>
                      <a:pt x="6358" y="2858"/>
                      <a:pt x="6573" y="2465"/>
                    </a:cubicBezTo>
                    <a:cubicBezTo>
                      <a:pt x="7025" y="1691"/>
                      <a:pt x="7275" y="846"/>
                      <a:pt x="74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70"/>
              <p:cNvSpPr/>
              <p:nvPr/>
            </p:nvSpPr>
            <p:spPr>
              <a:xfrm>
                <a:off x="3160500" y="4048125"/>
                <a:ext cx="27400" cy="712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851" extrusionOk="0">
                    <a:moveTo>
                      <a:pt x="135" y="0"/>
                    </a:moveTo>
                    <a:cubicBezTo>
                      <a:pt x="130" y="0"/>
                      <a:pt x="124" y="2"/>
                      <a:pt x="120" y="5"/>
                    </a:cubicBezTo>
                    <a:cubicBezTo>
                      <a:pt x="1" y="113"/>
                      <a:pt x="12" y="1303"/>
                      <a:pt x="143" y="2851"/>
                    </a:cubicBezTo>
                    <a:cubicBezTo>
                      <a:pt x="453" y="2851"/>
                      <a:pt x="786" y="2803"/>
                      <a:pt x="1096" y="2732"/>
                    </a:cubicBezTo>
                    <a:cubicBezTo>
                      <a:pt x="683" y="1173"/>
                      <a:pt x="282" y="0"/>
                      <a:pt x="1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70"/>
              <p:cNvSpPr/>
              <p:nvPr/>
            </p:nvSpPr>
            <p:spPr>
              <a:xfrm>
                <a:off x="3164075" y="4116400"/>
                <a:ext cx="324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1440" extrusionOk="0">
                    <a:moveTo>
                      <a:pt x="953" y="1"/>
                    </a:moveTo>
                    <a:cubicBezTo>
                      <a:pt x="643" y="72"/>
                      <a:pt x="334" y="120"/>
                      <a:pt x="0" y="120"/>
                    </a:cubicBezTo>
                    <a:cubicBezTo>
                      <a:pt x="36" y="525"/>
                      <a:pt x="72" y="953"/>
                      <a:pt x="120" y="1406"/>
                    </a:cubicBezTo>
                    <a:cubicBezTo>
                      <a:pt x="273" y="1429"/>
                      <a:pt x="426" y="1440"/>
                      <a:pt x="579" y="1440"/>
                    </a:cubicBezTo>
                    <a:cubicBezTo>
                      <a:pt x="819" y="1440"/>
                      <a:pt x="1058" y="1414"/>
                      <a:pt x="1298" y="1370"/>
                    </a:cubicBezTo>
                    <a:cubicBezTo>
                      <a:pt x="1191" y="894"/>
                      <a:pt x="1072" y="430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70"/>
              <p:cNvSpPr/>
              <p:nvPr/>
            </p:nvSpPr>
            <p:spPr>
              <a:xfrm>
                <a:off x="3166750" y="4150650"/>
                <a:ext cx="36350" cy="34375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375" extrusionOk="0">
                    <a:moveTo>
                      <a:pt x="1179" y="0"/>
                    </a:moveTo>
                    <a:cubicBezTo>
                      <a:pt x="940" y="44"/>
                      <a:pt x="695" y="70"/>
                      <a:pt x="455" y="70"/>
                    </a:cubicBezTo>
                    <a:cubicBezTo>
                      <a:pt x="301" y="70"/>
                      <a:pt x="149" y="59"/>
                      <a:pt x="1" y="36"/>
                    </a:cubicBezTo>
                    <a:lnTo>
                      <a:pt x="1" y="36"/>
                    </a:lnTo>
                    <a:cubicBezTo>
                      <a:pt x="48" y="464"/>
                      <a:pt x="108" y="905"/>
                      <a:pt x="167" y="1357"/>
                    </a:cubicBezTo>
                    <a:cubicBezTo>
                      <a:pt x="319" y="1366"/>
                      <a:pt x="476" y="1374"/>
                      <a:pt x="631" y="1374"/>
                    </a:cubicBezTo>
                    <a:cubicBezTo>
                      <a:pt x="696" y="1374"/>
                      <a:pt x="759" y="1373"/>
                      <a:pt x="822" y="1369"/>
                    </a:cubicBezTo>
                    <a:cubicBezTo>
                      <a:pt x="1025" y="1369"/>
                      <a:pt x="1251" y="1322"/>
                      <a:pt x="1453" y="1286"/>
                    </a:cubicBezTo>
                    <a:cubicBezTo>
                      <a:pt x="1370" y="845"/>
                      <a:pt x="1275" y="417"/>
                      <a:pt x="117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70"/>
              <p:cNvSpPr/>
              <p:nvPr/>
            </p:nvSpPr>
            <p:spPr>
              <a:xfrm>
                <a:off x="3170925" y="4183075"/>
                <a:ext cx="402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787" extrusionOk="0">
                    <a:moveTo>
                      <a:pt x="1310" y="1"/>
                    </a:moveTo>
                    <a:cubicBezTo>
                      <a:pt x="1096" y="49"/>
                      <a:pt x="869" y="72"/>
                      <a:pt x="667" y="84"/>
                    </a:cubicBezTo>
                    <a:cubicBezTo>
                      <a:pt x="441" y="84"/>
                      <a:pt x="215" y="84"/>
                      <a:pt x="0" y="60"/>
                    </a:cubicBezTo>
                    <a:lnTo>
                      <a:pt x="0" y="60"/>
                    </a:lnTo>
                    <a:cubicBezTo>
                      <a:pt x="72" y="656"/>
                      <a:pt x="155" y="1239"/>
                      <a:pt x="262" y="1787"/>
                    </a:cubicBezTo>
                    <a:lnTo>
                      <a:pt x="631" y="1787"/>
                    </a:lnTo>
                    <a:cubicBezTo>
                      <a:pt x="965" y="1775"/>
                      <a:pt x="1286" y="1715"/>
                      <a:pt x="1608" y="1608"/>
                    </a:cubicBezTo>
                    <a:cubicBezTo>
                      <a:pt x="1524" y="1084"/>
                      <a:pt x="1429" y="549"/>
                      <a:pt x="1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2" name="Google Shape;3182;p70"/>
              <p:cNvSpPr/>
              <p:nvPr/>
            </p:nvSpPr>
            <p:spPr>
              <a:xfrm>
                <a:off x="3177775" y="4222975"/>
                <a:ext cx="43175" cy="86800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3472" extrusionOk="0">
                    <a:moveTo>
                      <a:pt x="1346" y="0"/>
                    </a:moveTo>
                    <a:lnTo>
                      <a:pt x="1346" y="0"/>
                    </a:lnTo>
                    <a:cubicBezTo>
                      <a:pt x="1036" y="96"/>
                      <a:pt x="703" y="155"/>
                      <a:pt x="381" y="179"/>
                    </a:cubicBezTo>
                    <a:cubicBezTo>
                      <a:pt x="322" y="184"/>
                      <a:pt x="267" y="187"/>
                      <a:pt x="214" y="187"/>
                    </a:cubicBezTo>
                    <a:cubicBezTo>
                      <a:pt x="140" y="187"/>
                      <a:pt x="70" y="181"/>
                      <a:pt x="0" y="167"/>
                    </a:cubicBezTo>
                    <a:lnTo>
                      <a:pt x="0" y="167"/>
                    </a:lnTo>
                    <a:cubicBezTo>
                      <a:pt x="321" y="1991"/>
                      <a:pt x="742" y="3472"/>
                      <a:pt x="1219" y="3472"/>
                    </a:cubicBezTo>
                    <a:cubicBezTo>
                      <a:pt x="1237" y="3472"/>
                      <a:pt x="1256" y="3469"/>
                      <a:pt x="1274" y="3465"/>
                    </a:cubicBezTo>
                    <a:cubicBezTo>
                      <a:pt x="1727" y="3358"/>
                      <a:pt x="1655" y="1846"/>
                      <a:pt x="13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3" name="Google Shape;3183;p70"/>
              <p:cNvSpPr/>
              <p:nvPr/>
            </p:nvSpPr>
            <p:spPr>
              <a:xfrm>
                <a:off x="3275100" y="4528075"/>
                <a:ext cx="27237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0895" h="9085" extrusionOk="0">
                    <a:moveTo>
                      <a:pt x="10895" y="0"/>
                    </a:moveTo>
                    <a:lnTo>
                      <a:pt x="10895" y="0"/>
                    </a:lnTo>
                    <a:cubicBezTo>
                      <a:pt x="8478" y="1572"/>
                      <a:pt x="5382" y="1869"/>
                      <a:pt x="3072" y="3596"/>
                    </a:cubicBezTo>
                    <a:cubicBezTo>
                      <a:pt x="1465" y="4798"/>
                      <a:pt x="0" y="7013"/>
                      <a:pt x="36" y="9085"/>
                    </a:cubicBezTo>
                    <a:cubicBezTo>
                      <a:pt x="370" y="8573"/>
                      <a:pt x="917" y="8239"/>
                      <a:pt x="1501" y="8061"/>
                    </a:cubicBezTo>
                    <a:cubicBezTo>
                      <a:pt x="2144" y="7870"/>
                      <a:pt x="2810" y="7823"/>
                      <a:pt x="3465" y="7704"/>
                    </a:cubicBezTo>
                    <a:cubicBezTo>
                      <a:pt x="5418" y="7346"/>
                      <a:pt x="7216" y="6287"/>
                      <a:pt x="8466" y="4763"/>
                    </a:cubicBezTo>
                    <a:cubicBezTo>
                      <a:pt x="9597" y="3370"/>
                      <a:pt x="10252" y="1667"/>
                      <a:pt x="108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70"/>
              <p:cNvSpPr/>
              <p:nvPr/>
            </p:nvSpPr>
            <p:spPr>
              <a:xfrm>
                <a:off x="3099775" y="4536100"/>
                <a:ext cx="185775" cy="233700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9348" extrusionOk="0">
                    <a:moveTo>
                      <a:pt x="36" y="1"/>
                    </a:moveTo>
                    <a:lnTo>
                      <a:pt x="36" y="1"/>
                    </a:lnTo>
                    <a:cubicBezTo>
                      <a:pt x="1" y="1310"/>
                      <a:pt x="96" y="2680"/>
                      <a:pt x="798" y="3787"/>
                    </a:cubicBezTo>
                    <a:cubicBezTo>
                      <a:pt x="1560" y="4954"/>
                      <a:pt x="2882" y="5632"/>
                      <a:pt x="4085" y="6347"/>
                    </a:cubicBezTo>
                    <a:cubicBezTo>
                      <a:pt x="5299" y="7061"/>
                      <a:pt x="6537" y="7990"/>
                      <a:pt x="6871" y="9347"/>
                    </a:cubicBezTo>
                    <a:cubicBezTo>
                      <a:pt x="7430" y="7216"/>
                      <a:pt x="6728" y="4942"/>
                      <a:pt x="4954" y="3620"/>
                    </a:cubicBezTo>
                    <a:cubicBezTo>
                      <a:pt x="4132" y="3013"/>
                      <a:pt x="3168" y="2656"/>
                      <a:pt x="2263" y="2180"/>
                    </a:cubicBezTo>
                    <a:cubicBezTo>
                      <a:pt x="1370" y="1703"/>
                      <a:pt x="382" y="965"/>
                      <a:pt x="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5" name="Google Shape;3185;p70"/>
            <p:cNvGrpSpPr/>
            <p:nvPr/>
          </p:nvGrpSpPr>
          <p:grpSpPr>
            <a:xfrm rot="-7194550" flipH="1">
              <a:off x="8139977" y="-349640"/>
              <a:ext cx="494120" cy="900640"/>
              <a:chOff x="-214625" y="3943775"/>
              <a:chExt cx="458725" cy="836125"/>
            </a:xfrm>
          </p:grpSpPr>
          <p:sp>
            <p:nvSpPr>
              <p:cNvPr id="3186" name="Google Shape;3186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98" name="Google Shape;3198;p70"/>
            <p:cNvSpPr/>
            <p:nvPr/>
          </p:nvSpPr>
          <p:spPr>
            <a:xfrm rot="2131633">
              <a:off x="7683251" y="484062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99" name="Google Shape;3199;p70"/>
            <p:cNvGrpSpPr/>
            <p:nvPr/>
          </p:nvGrpSpPr>
          <p:grpSpPr>
            <a:xfrm rot="2353602">
              <a:off x="7224623" y="-351122"/>
              <a:ext cx="398298" cy="1156460"/>
              <a:chOff x="708100" y="7068850"/>
              <a:chExt cx="645350" cy="1873775"/>
            </a:xfrm>
          </p:grpSpPr>
          <p:sp>
            <p:nvSpPr>
              <p:cNvPr id="3200" name="Google Shape;3200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0611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6" name="Google Shape;2946;p70"/>
          <p:cNvSpPr txBox="1">
            <a:spLocks noGrp="1"/>
          </p:cNvSpPr>
          <p:nvPr>
            <p:ph type="title"/>
          </p:nvPr>
        </p:nvSpPr>
        <p:spPr>
          <a:xfrm>
            <a:off x="713275" y="950675"/>
            <a:ext cx="385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err="1"/>
              <a:t>Plastic</a:t>
            </a:r>
            <a:endParaRPr dirty="0"/>
          </a:p>
        </p:txBody>
      </p:sp>
      <p:sp>
        <p:nvSpPr>
          <p:cNvPr id="2947" name="Google Shape;2947;p70"/>
          <p:cNvSpPr txBox="1">
            <a:spLocks noGrp="1"/>
          </p:cNvSpPr>
          <p:nvPr>
            <p:ph type="body" idx="1"/>
          </p:nvPr>
        </p:nvSpPr>
        <p:spPr>
          <a:xfrm>
            <a:off x="338792" y="1389435"/>
            <a:ext cx="4026607" cy="29759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tr-TR" sz="1800" dirty="0" err="1">
                <a:latin typeface="+mj-lt"/>
              </a:rPr>
              <a:t>After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the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plastic</a:t>
            </a:r>
            <a:r>
              <a:rPr lang="tr-TR" sz="1800" dirty="0">
                <a:latin typeface="+mj-lt"/>
              </a:rPr>
              <a:t> is </a:t>
            </a:r>
            <a:r>
              <a:rPr lang="tr-TR" sz="1800" dirty="0" err="1">
                <a:latin typeface="+mj-lt"/>
              </a:rPr>
              <a:t>collected</a:t>
            </a:r>
            <a:r>
              <a:rPr lang="tr-TR" sz="1800" dirty="0">
                <a:latin typeface="+mj-lt"/>
              </a:rPr>
              <a:t>, </a:t>
            </a:r>
            <a:r>
              <a:rPr lang="tr-TR" sz="1800" dirty="0" err="1">
                <a:latin typeface="+mj-lt"/>
              </a:rPr>
              <a:t>sorting</a:t>
            </a:r>
            <a:r>
              <a:rPr lang="tr-TR" sz="1800" dirty="0">
                <a:latin typeface="+mj-lt"/>
              </a:rPr>
              <a:t> of it is done </a:t>
            </a:r>
            <a:r>
              <a:rPr lang="tr-TR" sz="1800" dirty="0" err="1">
                <a:latin typeface="+mj-lt"/>
              </a:rPr>
              <a:t>with</a:t>
            </a:r>
            <a:r>
              <a:rPr lang="tr-TR" sz="1800" dirty="0">
                <a:latin typeface="+mj-lt"/>
              </a:rPr>
              <a:t> a </a:t>
            </a:r>
            <a:r>
              <a:rPr lang="tr-TR" sz="1800" dirty="0" err="1">
                <a:latin typeface="+mj-lt"/>
              </a:rPr>
              <a:t>manual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sort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to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ensure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all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contaminants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have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been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removed</a:t>
            </a:r>
            <a:r>
              <a:rPr lang="tr-TR" sz="1800" dirty="0">
                <a:latin typeface="+mj-lt"/>
              </a:rPr>
              <a:t> ,</a:t>
            </a:r>
            <a:r>
              <a:rPr lang="tr-TR" sz="1800" dirty="0" err="1">
                <a:latin typeface="+mj-lt"/>
              </a:rPr>
              <a:t>once</a:t>
            </a:r>
            <a:r>
              <a:rPr lang="tr-TR" sz="1800" dirty="0">
                <a:latin typeface="+mj-lt"/>
              </a:rPr>
              <a:t> it has </a:t>
            </a:r>
            <a:r>
              <a:rPr lang="tr-TR" sz="1800" dirty="0" err="1">
                <a:latin typeface="+mj-lt"/>
              </a:rPr>
              <a:t>sorted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plastic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that</a:t>
            </a:r>
            <a:r>
              <a:rPr lang="tr-TR" sz="1800" dirty="0">
                <a:latin typeface="+mj-lt"/>
              </a:rPr>
              <a:t> can </a:t>
            </a:r>
            <a:r>
              <a:rPr lang="tr-TR" sz="1800" dirty="0" err="1">
                <a:latin typeface="+mj-lt"/>
              </a:rPr>
              <a:t>either</a:t>
            </a:r>
            <a:r>
              <a:rPr lang="tr-TR" sz="1800" dirty="0">
                <a:latin typeface="+mj-lt"/>
              </a:rPr>
              <a:t> be </a:t>
            </a:r>
            <a:r>
              <a:rPr lang="tr-TR" sz="1800" dirty="0" err="1">
                <a:latin typeface="+mj-lt"/>
              </a:rPr>
              <a:t>shreded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into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flakes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or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melted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into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liquid</a:t>
            </a:r>
            <a:r>
              <a:rPr lang="tr-TR" sz="1800" dirty="0">
                <a:latin typeface="+mj-lt"/>
              </a:rPr>
              <a:t> form. </a:t>
            </a:r>
            <a:r>
              <a:rPr lang="tr-TR" sz="1800" dirty="0" err="1">
                <a:latin typeface="+mj-lt"/>
              </a:rPr>
              <a:t>Processed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to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the</a:t>
            </a:r>
            <a:r>
              <a:rPr lang="tr-TR" sz="1800" dirty="0">
                <a:latin typeface="+mj-lt"/>
              </a:rPr>
              <a:t> form of </a:t>
            </a:r>
            <a:r>
              <a:rPr lang="tr-TR" sz="1800" dirty="0" err="1">
                <a:latin typeface="+mj-lt"/>
              </a:rPr>
              <a:t>pellets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before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finally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being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molded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into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new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object</a:t>
            </a:r>
            <a:r>
              <a:rPr lang="tr-TR" sz="1800" dirty="0">
                <a:latin typeface="+mj-lt"/>
              </a:rPr>
              <a:t>.</a:t>
            </a:r>
          </a:p>
          <a:p>
            <a:pPr marL="0" lvl="0" indent="0">
              <a:buNone/>
            </a:pPr>
            <a:endParaRPr sz="1800" dirty="0">
              <a:latin typeface="+mj-lt"/>
            </a:endParaRPr>
          </a:p>
        </p:txBody>
      </p:sp>
      <p:grpSp>
        <p:nvGrpSpPr>
          <p:cNvPr id="2948" name="Google Shape;2948;p70"/>
          <p:cNvGrpSpPr/>
          <p:nvPr/>
        </p:nvGrpSpPr>
        <p:grpSpPr>
          <a:xfrm>
            <a:off x="5458828" y="1100586"/>
            <a:ext cx="3296253" cy="2856352"/>
            <a:chOff x="-848250" y="2307750"/>
            <a:chExt cx="3668618" cy="3179023"/>
          </a:xfrm>
        </p:grpSpPr>
        <p:sp>
          <p:nvSpPr>
            <p:cNvPr id="2949" name="Google Shape;2949;p70"/>
            <p:cNvSpPr/>
            <p:nvPr/>
          </p:nvSpPr>
          <p:spPr>
            <a:xfrm>
              <a:off x="2160734" y="4042436"/>
              <a:ext cx="411471" cy="132135"/>
            </a:xfrm>
            <a:custGeom>
              <a:avLst/>
              <a:gdLst/>
              <a:ahLst/>
              <a:cxnLst/>
              <a:rect l="l" t="t" r="r" b="b"/>
              <a:pathLst>
                <a:path w="9121" h="2929" extrusionOk="0">
                  <a:moveTo>
                    <a:pt x="417" y="0"/>
                  </a:moveTo>
                  <a:cubicBezTo>
                    <a:pt x="167" y="0"/>
                    <a:pt x="0" y="12"/>
                    <a:pt x="0" y="12"/>
                  </a:cubicBezTo>
                  <a:lnTo>
                    <a:pt x="36" y="369"/>
                  </a:lnTo>
                  <a:cubicBezTo>
                    <a:pt x="36" y="369"/>
                    <a:pt x="179" y="357"/>
                    <a:pt x="405" y="357"/>
                  </a:cubicBezTo>
                  <a:cubicBezTo>
                    <a:pt x="667" y="357"/>
                    <a:pt x="1024" y="369"/>
                    <a:pt x="1477" y="405"/>
                  </a:cubicBezTo>
                  <a:cubicBezTo>
                    <a:pt x="2346" y="464"/>
                    <a:pt x="3525" y="643"/>
                    <a:pt x="4656" y="964"/>
                  </a:cubicBezTo>
                  <a:cubicBezTo>
                    <a:pt x="5799" y="1274"/>
                    <a:pt x="6894" y="1750"/>
                    <a:pt x="7668" y="2167"/>
                  </a:cubicBezTo>
                  <a:cubicBezTo>
                    <a:pt x="8049" y="2381"/>
                    <a:pt x="8382" y="2560"/>
                    <a:pt x="8585" y="2715"/>
                  </a:cubicBezTo>
                  <a:cubicBezTo>
                    <a:pt x="8811" y="2858"/>
                    <a:pt x="8930" y="2929"/>
                    <a:pt x="8930" y="2929"/>
                  </a:cubicBezTo>
                  <a:lnTo>
                    <a:pt x="9121" y="2631"/>
                  </a:lnTo>
                  <a:cubicBezTo>
                    <a:pt x="9121" y="2631"/>
                    <a:pt x="9002" y="2560"/>
                    <a:pt x="8775" y="2417"/>
                  </a:cubicBezTo>
                  <a:cubicBezTo>
                    <a:pt x="8573" y="2262"/>
                    <a:pt x="8240" y="2084"/>
                    <a:pt x="7847" y="1857"/>
                  </a:cubicBezTo>
                  <a:cubicBezTo>
                    <a:pt x="7049" y="1441"/>
                    <a:pt x="5942" y="941"/>
                    <a:pt x="4775" y="631"/>
                  </a:cubicBezTo>
                  <a:cubicBezTo>
                    <a:pt x="3620" y="298"/>
                    <a:pt x="2429" y="107"/>
                    <a:pt x="1512" y="48"/>
                  </a:cubicBezTo>
                  <a:cubicBezTo>
                    <a:pt x="1060" y="12"/>
                    <a:pt x="679" y="0"/>
                    <a:pt x="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70"/>
            <p:cNvSpPr/>
            <p:nvPr/>
          </p:nvSpPr>
          <p:spPr>
            <a:xfrm>
              <a:off x="2564089" y="4153053"/>
              <a:ext cx="115533" cy="109668"/>
            </a:xfrm>
            <a:custGeom>
              <a:avLst/>
              <a:gdLst/>
              <a:ahLst/>
              <a:cxnLst/>
              <a:rect l="l" t="t" r="r" b="b"/>
              <a:pathLst>
                <a:path w="2561" h="2431" extrusionOk="0">
                  <a:moveTo>
                    <a:pt x="1001" y="1"/>
                  </a:moveTo>
                  <a:cubicBezTo>
                    <a:pt x="680" y="1"/>
                    <a:pt x="394" y="167"/>
                    <a:pt x="215" y="417"/>
                  </a:cubicBezTo>
                  <a:cubicBezTo>
                    <a:pt x="37" y="679"/>
                    <a:pt x="1" y="977"/>
                    <a:pt x="61" y="1287"/>
                  </a:cubicBezTo>
                  <a:cubicBezTo>
                    <a:pt x="120" y="1596"/>
                    <a:pt x="287" y="1882"/>
                    <a:pt x="561" y="2084"/>
                  </a:cubicBezTo>
                  <a:cubicBezTo>
                    <a:pt x="823" y="2311"/>
                    <a:pt x="1120" y="2430"/>
                    <a:pt x="1418" y="2430"/>
                  </a:cubicBezTo>
                  <a:cubicBezTo>
                    <a:pt x="1434" y="2430"/>
                    <a:pt x="1451" y="2431"/>
                    <a:pt x="1467" y="2431"/>
                  </a:cubicBezTo>
                  <a:cubicBezTo>
                    <a:pt x="1750" y="2431"/>
                    <a:pt x="2038" y="2334"/>
                    <a:pt x="2251" y="2132"/>
                  </a:cubicBezTo>
                  <a:cubicBezTo>
                    <a:pt x="2477" y="1918"/>
                    <a:pt x="2561" y="1620"/>
                    <a:pt x="2525" y="1299"/>
                  </a:cubicBezTo>
                  <a:cubicBezTo>
                    <a:pt x="2477" y="989"/>
                    <a:pt x="2299" y="632"/>
                    <a:pt x="2001" y="382"/>
                  </a:cubicBezTo>
                  <a:cubicBezTo>
                    <a:pt x="1692" y="120"/>
                    <a:pt x="1334" y="1"/>
                    <a:pt x="1001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70"/>
            <p:cNvSpPr/>
            <p:nvPr/>
          </p:nvSpPr>
          <p:spPr>
            <a:xfrm>
              <a:off x="2550690" y="4136722"/>
              <a:ext cx="119819" cy="128661"/>
            </a:xfrm>
            <a:custGeom>
              <a:avLst/>
              <a:gdLst/>
              <a:ahLst/>
              <a:cxnLst/>
              <a:rect l="l" t="t" r="r" b="b"/>
              <a:pathLst>
                <a:path w="2656" h="2852" extrusionOk="0">
                  <a:moveTo>
                    <a:pt x="1458" y="1"/>
                  </a:moveTo>
                  <a:cubicBezTo>
                    <a:pt x="1193" y="1"/>
                    <a:pt x="972" y="63"/>
                    <a:pt x="786" y="125"/>
                  </a:cubicBezTo>
                  <a:cubicBezTo>
                    <a:pt x="369" y="291"/>
                    <a:pt x="167" y="541"/>
                    <a:pt x="167" y="541"/>
                  </a:cubicBezTo>
                  <a:cubicBezTo>
                    <a:pt x="167" y="541"/>
                    <a:pt x="36" y="839"/>
                    <a:pt x="12" y="1268"/>
                  </a:cubicBezTo>
                  <a:cubicBezTo>
                    <a:pt x="0" y="1494"/>
                    <a:pt x="48" y="1732"/>
                    <a:pt x="107" y="2006"/>
                  </a:cubicBezTo>
                  <a:cubicBezTo>
                    <a:pt x="179" y="2268"/>
                    <a:pt x="298" y="2565"/>
                    <a:pt x="524" y="2851"/>
                  </a:cubicBezTo>
                  <a:cubicBezTo>
                    <a:pt x="524" y="2851"/>
                    <a:pt x="631" y="2732"/>
                    <a:pt x="750" y="2542"/>
                  </a:cubicBezTo>
                  <a:cubicBezTo>
                    <a:pt x="858" y="2351"/>
                    <a:pt x="965" y="2065"/>
                    <a:pt x="989" y="1720"/>
                  </a:cubicBezTo>
                  <a:cubicBezTo>
                    <a:pt x="989" y="1720"/>
                    <a:pt x="1131" y="1791"/>
                    <a:pt x="1322" y="1851"/>
                  </a:cubicBezTo>
                  <a:cubicBezTo>
                    <a:pt x="1504" y="1902"/>
                    <a:pt x="1703" y="1978"/>
                    <a:pt x="1898" y="1978"/>
                  </a:cubicBezTo>
                  <a:cubicBezTo>
                    <a:pt x="1932" y="1978"/>
                    <a:pt x="1966" y="1975"/>
                    <a:pt x="2001" y="1970"/>
                  </a:cubicBezTo>
                  <a:cubicBezTo>
                    <a:pt x="2001" y="1756"/>
                    <a:pt x="1905" y="1482"/>
                    <a:pt x="1786" y="1303"/>
                  </a:cubicBezTo>
                  <a:cubicBezTo>
                    <a:pt x="1667" y="1125"/>
                    <a:pt x="1560" y="994"/>
                    <a:pt x="1560" y="994"/>
                  </a:cubicBezTo>
                  <a:cubicBezTo>
                    <a:pt x="1905" y="899"/>
                    <a:pt x="2179" y="744"/>
                    <a:pt x="2370" y="601"/>
                  </a:cubicBezTo>
                  <a:cubicBezTo>
                    <a:pt x="2548" y="458"/>
                    <a:pt x="2655" y="339"/>
                    <a:pt x="2655" y="339"/>
                  </a:cubicBezTo>
                  <a:cubicBezTo>
                    <a:pt x="2251" y="125"/>
                    <a:pt x="1882" y="41"/>
                    <a:pt x="1584" y="6"/>
                  </a:cubicBezTo>
                  <a:cubicBezTo>
                    <a:pt x="1541" y="2"/>
                    <a:pt x="1499" y="1"/>
                    <a:pt x="1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70"/>
            <p:cNvSpPr/>
            <p:nvPr/>
          </p:nvSpPr>
          <p:spPr>
            <a:xfrm>
              <a:off x="-558715" y="3964977"/>
              <a:ext cx="461411" cy="74797"/>
            </a:xfrm>
            <a:custGeom>
              <a:avLst/>
              <a:gdLst/>
              <a:ahLst/>
              <a:cxnLst/>
              <a:rect l="l" t="t" r="r" b="b"/>
              <a:pathLst>
                <a:path w="10228" h="1658" extrusionOk="0">
                  <a:moveTo>
                    <a:pt x="1921" y="1"/>
                  </a:moveTo>
                  <a:cubicBezTo>
                    <a:pt x="1822" y="1"/>
                    <a:pt x="1725" y="1"/>
                    <a:pt x="1631" y="3"/>
                  </a:cubicBezTo>
                  <a:cubicBezTo>
                    <a:pt x="1131" y="38"/>
                    <a:pt x="738" y="38"/>
                    <a:pt x="452" y="62"/>
                  </a:cubicBezTo>
                  <a:cubicBezTo>
                    <a:pt x="167" y="98"/>
                    <a:pt x="0" y="110"/>
                    <a:pt x="0" y="110"/>
                  </a:cubicBezTo>
                  <a:lnTo>
                    <a:pt x="48" y="479"/>
                  </a:lnTo>
                  <a:cubicBezTo>
                    <a:pt x="48" y="479"/>
                    <a:pt x="202" y="467"/>
                    <a:pt x="488" y="443"/>
                  </a:cubicBezTo>
                  <a:cubicBezTo>
                    <a:pt x="750" y="407"/>
                    <a:pt x="1155" y="407"/>
                    <a:pt x="1631" y="384"/>
                  </a:cubicBezTo>
                  <a:cubicBezTo>
                    <a:pt x="1803" y="379"/>
                    <a:pt x="1985" y="377"/>
                    <a:pt x="2176" y="377"/>
                  </a:cubicBezTo>
                  <a:cubicBezTo>
                    <a:pt x="3043" y="377"/>
                    <a:pt x="4088" y="426"/>
                    <a:pt x="5132" y="562"/>
                  </a:cubicBezTo>
                  <a:cubicBezTo>
                    <a:pt x="6394" y="717"/>
                    <a:pt x="7644" y="967"/>
                    <a:pt x="8561" y="1217"/>
                  </a:cubicBezTo>
                  <a:cubicBezTo>
                    <a:pt x="9037" y="1336"/>
                    <a:pt x="9406" y="1431"/>
                    <a:pt x="9680" y="1527"/>
                  </a:cubicBezTo>
                  <a:cubicBezTo>
                    <a:pt x="9954" y="1598"/>
                    <a:pt x="10097" y="1658"/>
                    <a:pt x="10097" y="1658"/>
                  </a:cubicBezTo>
                  <a:lnTo>
                    <a:pt x="10228" y="1300"/>
                  </a:lnTo>
                  <a:cubicBezTo>
                    <a:pt x="10228" y="1300"/>
                    <a:pt x="10073" y="1241"/>
                    <a:pt x="9787" y="1157"/>
                  </a:cubicBezTo>
                  <a:cubicBezTo>
                    <a:pt x="9513" y="1074"/>
                    <a:pt x="9132" y="955"/>
                    <a:pt x="8656" y="836"/>
                  </a:cubicBezTo>
                  <a:cubicBezTo>
                    <a:pt x="7715" y="598"/>
                    <a:pt x="6453" y="336"/>
                    <a:pt x="5167" y="181"/>
                  </a:cubicBezTo>
                  <a:cubicBezTo>
                    <a:pt x="4017" y="52"/>
                    <a:pt x="2848" y="1"/>
                    <a:pt x="19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70"/>
            <p:cNvSpPr/>
            <p:nvPr/>
          </p:nvSpPr>
          <p:spPr>
            <a:xfrm>
              <a:off x="-695182" y="3933218"/>
              <a:ext cx="132721" cy="109262"/>
            </a:xfrm>
            <a:custGeom>
              <a:avLst/>
              <a:gdLst/>
              <a:ahLst/>
              <a:cxnLst/>
              <a:rect l="l" t="t" r="r" b="b"/>
              <a:pathLst>
                <a:path w="2942" h="2422" extrusionOk="0">
                  <a:moveTo>
                    <a:pt x="1594" y="1"/>
                  </a:moveTo>
                  <a:cubicBezTo>
                    <a:pt x="1489" y="1"/>
                    <a:pt x="1382" y="9"/>
                    <a:pt x="1275" y="28"/>
                  </a:cubicBezTo>
                  <a:cubicBezTo>
                    <a:pt x="1072" y="52"/>
                    <a:pt x="870" y="147"/>
                    <a:pt x="715" y="254"/>
                  </a:cubicBezTo>
                  <a:cubicBezTo>
                    <a:pt x="549" y="337"/>
                    <a:pt x="394" y="468"/>
                    <a:pt x="299" y="611"/>
                  </a:cubicBezTo>
                  <a:cubicBezTo>
                    <a:pt x="72" y="873"/>
                    <a:pt x="1" y="1219"/>
                    <a:pt x="84" y="1528"/>
                  </a:cubicBezTo>
                  <a:cubicBezTo>
                    <a:pt x="179" y="1850"/>
                    <a:pt x="394" y="2111"/>
                    <a:pt x="691" y="2254"/>
                  </a:cubicBezTo>
                  <a:cubicBezTo>
                    <a:pt x="846" y="2326"/>
                    <a:pt x="1013" y="2385"/>
                    <a:pt x="1168" y="2409"/>
                  </a:cubicBezTo>
                  <a:cubicBezTo>
                    <a:pt x="1231" y="2418"/>
                    <a:pt x="1294" y="2422"/>
                    <a:pt x="1357" y="2422"/>
                  </a:cubicBezTo>
                  <a:cubicBezTo>
                    <a:pt x="1473" y="2422"/>
                    <a:pt x="1588" y="2408"/>
                    <a:pt x="1703" y="2385"/>
                  </a:cubicBezTo>
                  <a:cubicBezTo>
                    <a:pt x="2084" y="2326"/>
                    <a:pt x="2382" y="2135"/>
                    <a:pt x="2596" y="1885"/>
                  </a:cubicBezTo>
                  <a:cubicBezTo>
                    <a:pt x="2823" y="1647"/>
                    <a:pt x="2942" y="1338"/>
                    <a:pt x="2918" y="1004"/>
                  </a:cubicBezTo>
                  <a:cubicBezTo>
                    <a:pt x="2882" y="683"/>
                    <a:pt x="2692" y="397"/>
                    <a:pt x="2394" y="206"/>
                  </a:cubicBezTo>
                  <a:cubicBezTo>
                    <a:pt x="2173" y="74"/>
                    <a:pt x="1894" y="1"/>
                    <a:pt x="1594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70"/>
            <p:cNvSpPr/>
            <p:nvPr/>
          </p:nvSpPr>
          <p:spPr>
            <a:xfrm>
              <a:off x="-654355" y="3908676"/>
              <a:ext cx="112871" cy="157939"/>
            </a:xfrm>
            <a:custGeom>
              <a:avLst/>
              <a:gdLst/>
              <a:ahLst/>
              <a:cxnLst/>
              <a:rect l="l" t="t" r="r" b="b"/>
              <a:pathLst>
                <a:path w="2502" h="3501" extrusionOk="0">
                  <a:moveTo>
                    <a:pt x="275" y="0"/>
                  </a:moveTo>
                  <a:cubicBezTo>
                    <a:pt x="275" y="0"/>
                    <a:pt x="310" y="167"/>
                    <a:pt x="394" y="393"/>
                  </a:cubicBezTo>
                  <a:cubicBezTo>
                    <a:pt x="477" y="631"/>
                    <a:pt x="632" y="929"/>
                    <a:pt x="918" y="1191"/>
                  </a:cubicBezTo>
                  <a:cubicBezTo>
                    <a:pt x="918" y="1191"/>
                    <a:pt x="763" y="1251"/>
                    <a:pt x="548" y="1370"/>
                  </a:cubicBezTo>
                  <a:cubicBezTo>
                    <a:pt x="334" y="1477"/>
                    <a:pt x="120" y="1667"/>
                    <a:pt x="1" y="1893"/>
                  </a:cubicBezTo>
                  <a:cubicBezTo>
                    <a:pt x="203" y="2048"/>
                    <a:pt x="477" y="2096"/>
                    <a:pt x="703" y="2144"/>
                  </a:cubicBezTo>
                  <a:cubicBezTo>
                    <a:pt x="918" y="2191"/>
                    <a:pt x="1084" y="2191"/>
                    <a:pt x="1084" y="2191"/>
                  </a:cubicBezTo>
                  <a:cubicBezTo>
                    <a:pt x="918" y="2513"/>
                    <a:pt x="870" y="2846"/>
                    <a:pt x="894" y="3096"/>
                  </a:cubicBezTo>
                  <a:cubicBezTo>
                    <a:pt x="894" y="3334"/>
                    <a:pt x="929" y="3501"/>
                    <a:pt x="929" y="3501"/>
                  </a:cubicBezTo>
                  <a:cubicBezTo>
                    <a:pt x="1299" y="3358"/>
                    <a:pt x="1572" y="3144"/>
                    <a:pt x="1787" y="2917"/>
                  </a:cubicBezTo>
                  <a:cubicBezTo>
                    <a:pt x="2001" y="2715"/>
                    <a:pt x="2156" y="2489"/>
                    <a:pt x="2263" y="2286"/>
                  </a:cubicBezTo>
                  <a:cubicBezTo>
                    <a:pt x="2465" y="1870"/>
                    <a:pt x="2501" y="1512"/>
                    <a:pt x="2501" y="1512"/>
                  </a:cubicBezTo>
                  <a:cubicBezTo>
                    <a:pt x="2501" y="1512"/>
                    <a:pt x="2418" y="1167"/>
                    <a:pt x="2108" y="798"/>
                  </a:cubicBezTo>
                  <a:cubicBezTo>
                    <a:pt x="1965" y="620"/>
                    <a:pt x="1739" y="417"/>
                    <a:pt x="1441" y="262"/>
                  </a:cubicBezTo>
                  <a:cubicBezTo>
                    <a:pt x="1144" y="119"/>
                    <a:pt x="751" y="12"/>
                    <a:pt x="2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70"/>
            <p:cNvSpPr/>
            <p:nvPr/>
          </p:nvSpPr>
          <p:spPr>
            <a:xfrm>
              <a:off x="843438" y="2515766"/>
              <a:ext cx="736687" cy="575816"/>
            </a:xfrm>
            <a:custGeom>
              <a:avLst/>
              <a:gdLst/>
              <a:ahLst/>
              <a:cxnLst/>
              <a:rect l="l" t="t" r="r" b="b"/>
              <a:pathLst>
                <a:path w="16330" h="12764" extrusionOk="0">
                  <a:moveTo>
                    <a:pt x="10513" y="1"/>
                  </a:moveTo>
                  <a:cubicBezTo>
                    <a:pt x="10380" y="1"/>
                    <a:pt x="10239" y="13"/>
                    <a:pt x="10091" y="39"/>
                  </a:cubicBezTo>
                  <a:cubicBezTo>
                    <a:pt x="6590" y="670"/>
                    <a:pt x="6983" y="6409"/>
                    <a:pt x="6983" y="6409"/>
                  </a:cubicBezTo>
                  <a:cubicBezTo>
                    <a:pt x="5945" y="3814"/>
                    <a:pt x="4187" y="2784"/>
                    <a:pt x="2725" y="2784"/>
                  </a:cubicBezTo>
                  <a:cubicBezTo>
                    <a:pt x="1202" y="2784"/>
                    <a:pt x="1" y="3900"/>
                    <a:pt x="268" y="5528"/>
                  </a:cubicBezTo>
                  <a:cubicBezTo>
                    <a:pt x="792" y="8731"/>
                    <a:pt x="3733" y="10195"/>
                    <a:pt x="3733" y="10195"/>
                  </a:cubicBezTo>
                  <a:cubicBezTo>
                    <a:pt x="3733" y="10195"/>
                    <a:pt x="5925" y="12764"/>
                    <a:pt x="9593" y="12764"/>
                  </a:cubicBezTo>
                  <a:cubicBezTo>
                    <a:pt x="10104" y="12764"/>
                    <a:pt x="10644" y="12714"/>
                    <a:pt x="11210" y="12600"/>
                  </a:cubicBezTo>
                  <a:cubicBezTo>
                    <a:pt x="15865" y="11684"/>
                    <a:pt x="16330" y="8219"/>
                    <a:pt x="14889" y="7338"/>
                  </a:cubicBezTo>
                  <a:cubicBezTo>
                    <a:pt x="14462" y="7075"/>
                    <a:pt x="14034" y="6982"/>
                    <a:pt x="13642" y="6982"/>
                  </a:cubicBezTo>
                  <a:cubicBezTo>
                    <a:pt x="12702" y="6982"/>
                    <a:pt x="11972" y="7516"/>
                    <a:pt x="11972" y="7516"/>
                  </a:cubicBezTo>
                  <a:cubicBezTo>
                    <a:pt x="12975" y="6456"/>
                    <a:pt x="13542" y="1"/>
                    <a:pt x="10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70"/>
            <p:cNvSpPr/>
            <p:nvPr/>
          </p:nvSpPr>
          <p:spPr>
            <a:xfrm>
              <a:off x="1052085" y="2844099"/>
              <a:ext cx="108541" cy="171924"/>
            </a:xfrm>
            <a:custGeom>
              <a:avLst/>
              <a:gdLst/>
              <a:ahLst/>
              <a:cxnLst/>
              <a:rect l="l" t="t" r="r" b="b"/>
              <a:pathLst>
                <a:path w="2406" h="3811" extrusionOk="0">
                  <a:moveTo>
                    <a:pt x="84" y="0"/>
                  </a:moveTo>
                  <a:lnTo>
                    <a:pt x="1" y="60"/>
                  </a:lnTo>
                  <a:cubicBezTo>
                    <a:pt x="25" y="72"/>
                    <a:pt x="1513" y="2012"/>
                    <a:pt x="2323" y="3810"/>
                  </a:cubicBezTo>
                  <a:lnTo>
                    <a:pt x="2406" y="3775"/>
                  </a:lnTo>
                  <a:cubicBezTo>
                    <a:pt x="1584" y="1965"/>
                    <a:pt x="96" y="12"/>
                    <a:pt x="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70"/>
            <p:cNvSpPr/>
            <p:nvPr/>
          </p:nvSpPr>
          <p:spPr>
            <a:xfrm>
              <a:off x="1266417" y="2682955"/>
              <a:ext cx="59684" cy="319622"/>
            </a:xfrm>
            <a:custGeom>
              <a:avLst/>
              <a:gdLst/>
              <a:ahLst/>
              <a:cxnLst/>
              <a:rect l="l" t="t" r="r" b="b"/>
              <a:pathLst>
                <a:path w="1323" h="7085" extrusionOk="0">
                  <a:moveTo>
                    <a:pt x="1215" y="0"/>
                  </a:moveTo>
                  <a:lnTo>
                    <a:pt x="0" y="7061"/>
                  </a:lnTo>
                  <a:lnTo>
                    <a:pt x="108" y="7085"/>
                  </a:lnTo>
                  <a:lnTo>
                    <a:pt x="1322" y="12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70"/>
            <p:cNvSpPr/>
            <p:nvPr/>
          </p:nvSpPr>
          <p:spPr>
            <a:xfrm>
              <a:off x="-513603" y="3141664"/>
              <a:ext cx="767048" cy="814596"/>
            </a:xfrm>
            <a:custGeom>
              <a:avLst/>
              <a:gdLst/>
              <a:ahLst/>
              <a:cxnLst/>
              <a:rect l="l" t="t" r="r" b="b"/>
              <a:pathLst>
                <a:path w="17003" h="18057" extrusionOk="0">
                  <a:moveTo>
                    <a:pt x="13276" y="0"/>
                  </a:moveTo>
                  <a:cubicBezTo>
                    <a:pt x="10775" y="0"/>
                    <a:pt x="10406" y="2643"/>
                    <a:pt x="11883" y="4608"/>
                  </a:cubicBezTo>
                  <a:cubicBezTo>
                    <a:pt x="11883" y="4608"/>
                    <a:pt x="9667" y="3065"/>
                    <a:pt x="6402" y="3065"/>
                  </a:cubicBezTo>
                  <a:cubicBezTo>
                    <a:pt x="6274" y="3065"/>
                    <a:pt x="6144" y="3067"/>
                    <a:pt x="6013" y="3072"/>
                  </a:cubicBezTo>
                  <a:cubicBezTo>
                    <a:pt x="2560" y="3215"/>
                    <a:pt x="0" y="5763"/>
                    <a:pt x="762" y="8609"/>
                  </a:cubicBezTo>
                  <a:cubicBezTo>
                    <a:pt x="1404" y="11054"/>
                    <a:pt x="4314" y="11878"/>
                    <a:pt x="5833" y="11878"/>
                  </a:cubicBezTo>
                  <a:cubicBezTo>
                    <a:pt x="6089" y="11878"/>
                    <a:pt x="6306" y="11854"/>
                    <a:pt x="6465" y="11811"/>
                  </a:cubicBezTo>
                  <a:lnTo>
                    <a:pt x="6465" y="11811"/>
                  </a:lnTo>
                  <a:cubicBezTo>
                    <a:pt x="6465" y="11811"/>
                    <a:pt x="2655" y="14514"/>
                    <a:pt x="4155" y="16967"/>
                  </a:cubicBezTo>
                  <a:cubicBezTo>
                    <a:pt x="4656" y="17784"/>
                    <a:pt x="5511" y="18057"/>
                    <a:pt x="6430" y="18057"/>
                  </a:cubicBezTo>
                  <a:cubicBezTo>
                    <a:pt x="8268" y="18057"/>
                    <a:pt x="10359" y="16967"/>
                    <a:pt x="10359" y="16967"/>
                  </a:cubicBezTo>
                  <a:lnTo>
                    <a:pt x="17002" y="2655"/>
                  </a:lnTo>
                  <a:cubicBezTo>
                    <a:pt x="17002" y="2655"/>
                    <a:pt x="15776" y="0"/>
                    <a:pt x="132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70"/>
            <p:cNvSpPr/>
            <p:nvPr/>
          </p:nvSpPr>
          <p:spPr>
            <a:xfrm>
              <a:off x="-266519" y="3474689"/>
              <a:ext cx="295442" cy="99383"/>
            </a:xfrm>
            <a:custGeom>
              <a:avLst/>
              <a:gdLst/>
              <a:ahLst/>
              <a:cxnLst/>
              <a:rect l="l" t="t" r="r" b="b"/>
              <a:pathLst>
                <a:path w="6549" h="2203" extrusionOk="0">
                  <a:moveTo>
                    <a:pt x="24" y="0"/>
                  </a:moveTo>
                  <a:lnTo>
                    <a:pt x="0" y="203"/>
                  </a:lnTo>
                  <a:cubicBezTo>
                    <a:pt x="2179" y="429"/>
                    <a:pt x="6429" y="2179"/>
                    <a:pt x="6477" y="2203"/>
                  </a:cubicBezTo>
                  <a:lnTo>
                    <a:pt x="6548" y="2000"/>
                  </a:lnTo>
                  <a:cubicBezTo>
                    <a:pt x="6501" y="1989"/>
                    <a:pt x="2227" y="214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70"/>
            <p:cNvSpPr/>
            <p:nvPr/>
          </p:nvSpPr>
          <p:spPr>
            <a:xfrm>
              <a:off x="-269226" y="3507982"/>
              <a:ext cx="121443" cy="65052"/>
            </a:xfrm>
            <a:custGeom>
              <a:avLst/>
              <a:gdLst/>
              <a:ahLst/>
              <a:cxnLst/>
              <a:rect l="l" t="t" r="r" b="b"/>
              <a:pathLst>
                <a:path w="2692" h="1442" extrusionOk="0">
                  <a:moveTo>
                    <a:pt x="2620" y="0"/>
                  </a:moveTo>
                  <a:cubicBezTo>
                    <a:pt x="2548" y="24"/>
                    <a:pt x="846" y="655"/>
                    <a:pt x="1" y="1274"/>
                  </a:cubicBezTo>
                  <a:lnTo>
                    <a:pt x="120" y="1441"/>
                  </a:lnTo>
                  <a:cubicBezTo>
                    <a:pt x="953" y="834"/>
                    <a:pt x="2668" y="215"/>
                    <a:pt x="2691" y="191"/>
                  </a:cubicBezTo>
                  <a:lnTo>
                    <a:pt x="26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70"/>
            <p:cNvSpPr/>
            <p:nvPr/>
          </p:nvSpPr>
          <p:spPr>
            <a:xfrm>
              <a:off x="-91978" y="3435982"/>
              <a:ext cx="37624" cy="102135"/>
            </a:xfrm>
            <a:custGeom>
              <a:avLst/>
              <a:gdLst/>
              <a:ahLst/>
              <a:cxnLst/>
              <a:rect l="l" t="t" r="r" b="b"/>
              <a:pathLst>
                <a:path w="834" h="2264" extrusionOk="0">
                  <a:moveTo>
                    <a:pt x="215" y="1"/>
                  </a:moveTo>
                  <a:lnTo>
                    <a:pt x="1" y="25"/>
                  </a:lnTo>
                  <a:cubicBezTo>
                    <a:pt x="60" y="644"/>
                    <a:pt x="620" y="2204"/>
                    <a:pt x="644" y="2263"/>
                  </a:cubicBezTo>
                  <a:lnTo>
                    <a:pt x="834" y="2204"/>
                  </a:lnTo>
                  <a:cubicBezTo>
                    <a:pt x="834" y="2192"/>
                    <a:pt x="263" y="620"/>
                    <a:pt x="2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70"/>
            <p:cNvSpPr/>
            <p:nvPr/>
          </p:nvSpPr>
          <p:spPr>
            <a:xfrm>
              <a:off x="-231647" y="3779743"/>
              <a:ext cx="174089" cy="75248"/>
            </a:xfrm>
            <a:custGeom>
              <a:avLst/>
              <a:gdLst/>
              <a:ahLst/>
              <a:cxnLst/>
              <a:rect l="l" t="t" r="r" b="b"/>
              <a:pathLst>
                <a:path w="3859" h="1668" extrusionOk="0">
                  <a:moveTo>
                    <a:pt x="3835" y="1"/>
                  </a:moveTo>
                  <a:cubicBezTo>
                    <a:pt x="3811" y="1"/>
                    <a:pt x="2120" y="263"/>
                    <a:pt x="1" y="1489"/>
                  </a:cubicBezTo>
                  <a:lnTo>
                    <a:pt x="108" y="1668"/>
                  </a:lnTo>
                  <a:cubicBezTo>
                    <a:pt x="2146" y="480"/>
                    <a:pt x="3762" y="215"/>
                    <a:pt x="3855" y="215"/>
                  </a:cubicBezTo>
                  <a:cubicBezTo>
                    <a:pt x="3857" y="215"/>
                    <a:pt x="3858" y="215"/>
                    <a:pt x="3859" y="215"/>
                  </a:cubicBezTo>
                  <a:lnTo>
                    <a:pt x="3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70"/>
            <p:cNvSpPr/>
            <p:nvPr/>
          </p:nvSpPr>
          <p:spPr>
            <a:xfrm>
              <a:off x="90639" y="3239966"/>
              <a:ext cx="101052" cy="147202"/>
            </a:xfrm>
            <a:custGeom>
              <a:avLst/>
              <a:gdLst/>
              <a:ahLst/>
              <a:cxnLst/>
              <a:rect l="l" t="t" r="r" b="b"/>
              <a:pathLst>
                <a:path w="2240" h="3263" extrusionOk="0">
                  <a:moveTo>
                    <a:pt x="203" y="0"/>
                  </a:moveTo>
                  <a:lnTo>
                    <a:pt x="1" y="60"/>
                  </a:lnTo>
                  <a:cubicBezTo>
                    <a:pt x="441" y="1465"/>
                    <a:pt x="2013" y="3191"/>
                    <a:pt x="2084" y="3262"/>
                  </a:cubicBezTo>
                  <a:lnTo>
                    <a:pt x="2239" y="3131"/>
                  </a:lnTo>
                  <a:cubicBezTo>
                    <a:pt x="2227" y="3120"/>
                    <a:pt x="620" y="1357"/>
                    <a:pt x="2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70"/>
            <p:cNvSpPr/>
            <p:nvPr/>
          </p:nvSpPr>
          <p:spPr>
            <a:xfrm>
              <a:off x="-848250" y="4050466"/>
              <a:ext cx="850326" cy="450990"/>
            </a:xfrm>
            <a:custGeom>
              <a:avLst/>
              <a:gdLst/>
              <a:ahLst/>
              <a:cxnLst/>
              <a:rect l="l" t="t" r="r" b="b"/>
              <a:pathLst>
                <a:path w="18849" h="9997" extrusionOk="0">
                  <a:moveTo>
                    <a:pt x="9978" y="1"/>
                  </a:moveTo>
                  <a:cubicBezTo>
                    <a:pt x="7918" y="1"/>
                    <a:pt x="5894" y="370"/>
                    <a:pt x="4203" y="1060"/>
                  </a:cubicBezTo>
                  <a:lnTo>
                    <a:pt x="4132" y="1941"/>
                  </a:lnTo>
                  <a:lnTo>
                    <a:pt x="3703" y="1263"/>
                  </a:lnTo>
                  <a:cubicBezTo>
                    <a:pt x="3418" y="1406"/>
                    <a:pt x="3156" y="1537"/>
                    <a:pt x="2894" y="1679"/>
                  </a:cubicBezTo>
                  <a:lnTo>
                    <a:pt x="3168" y="3322"/>
                  </a:lnTo>
                  <a:lnTo>
                    <a:pt x="3168" y="3322"/>
                  </a:lnTo>
                  <a:lnTo>
                    <a:pt x="2203" y="2144"/>
                  </a:lnTo>
                  <a:cubicBezTo>
                    <a:pt x="1441" y="2691"/>
                    <a:pt x="846" y="3334"/>
                    <a:pt x="477" y="4037"/>
                  </a:cubicBezTo>
                  <a:cubicBezTo>
                    <a:pt x="120" y="4751"/>
                    <a:pt x="1" y="5513"/>
                    <a:pt x="155" y="6323"/>
                  </a:cubicBezTo>
                  <a:cubicBezTo>
                    <a:pt x="310" y="7025"/>
                    <a:pt x="620" y="7621"/>
                    <a:pt x="1072" y="8109"/>
                  </a:cubicBezTo>
                  <a:cubicBezTo>
                    <a:pt x="1286" y="8347"/>
                    <a:pt x="1548" y="8573"/>
                    <a:pt x="1822" y="8764"/>
                  </a:cubicBezTo>
                  <a:cubicBezTo>
                    <a:pt x="2108" y="8966"/>
                    <a:pt x="2418" y="9145"/>
                    <a:pt x="2763" y="9288"/>
                  </a:cubicBezTo>
                  <a:cubicBezTo>
                    <a:pt x="3850" y="9765"/>
                    <a:pt x="5190" y="9997"/>
                    <a:pt x="6660" y="9997"/>
                  </a:cubicBezTo>
                  <a:cubicBezTo>
                    <a:pt x="7024" y="9997"/>
                    <a:pt x="7397" y="9983"/>
                    <a:pt x="7775" y="9954"/>
                  </a:cubicBezTo>
                  <a:lnTo>
                    <a:pt x="8228" y="8526"/>
                  </a:lnTo>
                  <a:lnTo>
                    <a:pt x="8847" y="9835"/>
                  </a:lnTo>
                  <a:cubicBezTo>
                    <a:pt x="9287" y="9776"/>
                    <a:pt x="9716" y="9704"/>
                    <a:pt x="10145" y="9597"/>
                  </a:cubicBezTo>
                  <a:lnTo>
                    <a:pt x="10026" y="8740"/>
                  </a:lnTo>
                  <a:lnTo>
                    <a:pt x="10740" y="9454"/>
                  </a:lnTo>
                  <a:cubicBezTo>
                    <a:pt x="10907" y="9407"/>
                    <a:pt x="11085" y="9359"/>
                    <a:pt x="11252" y="9323"/>
                  </a:cubicBezTo>
                  <a:cubicBezTo>
                    <a:pt x="14252" y="8442"/>
                    <a:pt x="16157" y="7013"/>
                    <a:pt x="17300" y="5787"/>
                  </a:cubicBezTo>
                  <a:cubicBezTo>
                    <a:pt x="18455" y="4573"/>
                    <a:pt x="18848" y="3561"/>
                    <a:pt x="18848" y="3561"/>
                  </a:cubicBezTo>
                  <a:cubicBezTo>
                    <a:pt x="18848" y="3561"/>
                    <a:pt x="17122" y="1120"/>
                    <a:pt x="12871" y="251"/>
                  </a:cubicBezTo>
                  <a:lnTo>
                    <a:pt x="12264" y="1406"/>
                  </a:lnTo>
                  <a:lnTo>
                    <a:pt x="12097" y="155"/>
                  </a:lnTo>
                  <a:cubicBezTo>
                    <a:pt x="11442" y="60"/>
                    <a:pt x="10740" y="1"/>
                    <a:pt x="9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70"/>
            <p:cNvSpPr/>
            <p:nvPr/>
          </p:nvSpPr>
          <p:spPr>
            <a:xfrm>
              <a:off x="-691392" y="4208407"/>
              <a:ext cx="633831" cy="128390"/>
            </a:xfrm>
            <a:custGeom>
              <a:avLst/>
              <a:gdLst/>
              <a:ahLst/>
              <a:cxnLst/>
              <a:rect l="l" t="t" r="r" b="b"/>
              <a:pathLst>
                <a:path w="14050" h="2846" extrusionOk="0">
                  <a:moveTo>
                    <a:pt x="14014" y="0"/>
                  </a:moveTo>
                  <a:lnTo>
                    <a:pt x="0" y="2643"/>
                  </a:lnTo>
                  <a:lnTo>
                    <a:pt x="36" y="2846"/>
                  </a:lnTo>
                  <a:lnTo>
                    <a:pt x="14050" y="202"/>
                  </a:lnTo>
                  <a:lnTo>
                    <a:pt x="140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70"/>
            <p:cNvSpPr/>
            <p:nvPr/>
          </p:nvSpPr>
          <p:spPr>
            <a:xfrm>
              <a:off x="-616189" y="4245445"/>
              <a:ext cx="139127" cy="51609"/>
            </a:xfrm>
            <a:custGeom>
              <a:avLst/>
              <a:gdLst/>
              <a:ahLst/>
              <a:cxnLst/>
              <a:rect l="l" t="t" r="r" b="b"/>
              <a:pathLst>
                <a:path w="3084" h="1144" extrusionOk="0">
                  <a:moveTo>
                    <a:pt x="83" y="1"/>
                  </a:moveTo>
                  <a:lnTo>
                    <a:pt x="0" y="191"/>
                  </a:lnTo>
                  <a:cubicBezTo>
                    <a:pt x="83" y="215"/>
                    <a:pt x="2072" y="1084"/>
                    <a:pt x="3060" y="1144"/>
                  </a:cubicBezTo>
                  <a:lnTo>
                    <a:pt x="3084" y="929"/>
                  </a:lnTo>
                  <a:cubicBezTo>
                    <a:pt x="2107" y="870"/>
                    <a:pt x="107" y="13"/>
                    <a:pt x="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70"/>
            <p:cNvSpPr/>
            <p:nvPr/>
          </p:nvSpPr>
          <p:spPr>
            <a:xfrm>
              <a:off x="-450219" y="4273370"/>
              <a:ext cx="68255" cy="94060"/>
            </a:xfrm>
            <a:custGeom>
              <a:avLst/>
              <a:gdLst/>
              <a:ahLst/>
              <a:cxnLst/>
              <a:rect l="l" t="t" r="r" b="b"/>
              <a:pathLst>
                <a:path w="1513" h="2085" extrusionOk="0">
                  <a:moveTo>
                    <a:pt x="1369" y="1"/>
                  </a:moveTo>
                  <a:cubicBezTo>
                    <a:pt x="1322" y="48"/>
                    <a:pt x="203" y="1191"/>
                    <a:pt x="0" y="2037"/>
                  </a:cubicBezTo>
                  <a:lnTo>
                    <a:pt x="191" y="2084"/>
                  </a:lnTo>
                  <a:cubicBezTo>
                    <a:pt x="381" y="1299"/>
                    <a:pt x="1488" y="156"/>
                    <a:pt x="1512" y="156"/>
                  </a:cubicBezTo>
                  <a:lnTo>
                    <a:pt x="13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70"/>
            <p:cNvSpPr/>
            <p:nvPr/>
          </p:nvSpPr>
          <p:spPr>
            <a:xfrm>
              <a:off x="-337978" y="4174031"/>
              <a:ext cx="110165" cy="75744"/>
            </a:xfrm>
            <a:custGeom>
              <a:avLst/>
              <a:gdLst/>
              <a:ahLst/>
              <a:cxnLst/>
              <a:rect l="l" t="t" r="r" b="b"/>
              <a:pathLst>
                <a:path w="2442" h="1679" extrusionOk="0">
                  <a:moveTo>
                    <a:pt x="143" y="0"/>
                  </a:moveTo>
                  <a:lnTo>
                    <a:pt x="1" y="155"/>
                  </a:lnTo>
                  <a:cubicBezTo>
                    <a:pt x="60" y="214"/>
                    <a:pt x="1251" y="1417"/>
                    <a:pt x="2394" y="1679"/>
                  </a:cubicBezTo>
                  <a:lnTo>
                    <a:pt x="2441" y="1476"/>
                  </a:lnTo>
                  <a:cubicBezTo>
                    <a:pt x="1346" y="1226"/>
                    <a:pt x="155" y="12"/>
                    <a:pt x="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70"/>
            <p:cNvSpPr/>
            <p:nvPr/>
          </p:nvSpPr>
          <p:spPr>
            <a:xfrm>
              <a:off x="2002298" y="4343836"/>
              <a:ext cx="818070" cy="451351"/>
            </a:xfrm>
            <a:custGeom>
              <a:avLst/>
              <a:gdLst/>
              <a:ahLst/>
              <a:cxnLst/>
              <a:rect l="l" t="t" r="r" b="b"/>
              <a:pathLst>
                <a:path w="18134" h="10005" extrusionOk="0">
                  <a:moveTo>
                    <a:pt x="7696" y="1"/>
                  </a:moveTo>
                  <a:cubicBezTo>
                    <a:pt x="5251" y="1"/>
                    <a:pt x="3419" y="576"/>
                    <a:pt x="2155" y="1213"/>
                  </a:cubicBezTo>
                  <a:cubicBezTo>
                    <a:pt x="703" y="1939"/>
                    <a:pt x="0" y="2725"/>
                    <a:pt x="0" y="2725"/>
                  </a:cubicBezTo>
                  <a:cubicBezTo>
                    <a:pt x="0" y="2725"/>
                    <a:pt x="762" y="5559"/>
                    <a:pt x="4358" y="7773"/>
                  </a:cubicBezTo>
                  <a:lnTo>
                    <a:pt x="5286" y="6964"/>
                  </a:lnTo>
                  <a:lnTo>
                    <a:pt x="5013" y="8154"/>
                  </a:lnTo>
                  <a:cubicBezTo>
                    <a:pt x="5584" y="8452"/>
                    <a:pt x="6203" y="8750"/>
                    <a:pt x="6894" y="9011"/>
                  </a:cubicBezTo>
                  <a:cubicBezTo>
                    <a:pt x="8672" y="9660"/>
                    <a:pt x="10523" y="10004"/>
                    <a:pt x="12211" y="10004"/>
                  </a:cubicBezTo>
                  <a:cubicBezTo>
                    <a:pt x="12321" y="10004"/>
                    <a:pt x="12429" y="10003"/>
                    <a:pt x="12537" y="10000"/>
                  </a:cubicBezTo>
                  <a:lnTo>
                    <a:pt x="12906" y="9214"/>
                  </a:lnTo>
                  <a:lnTo>
                    <a:pt x="13073" y="9976"/>
                  </a:lnTo>
                  <a:cubicBezTo>
                    <a:pt x="13371" y="9940"/>
                    <a:pt x="13668" y="9916"/>
                    <a:pt x="13942" y="9869"/>
                  </a:cubicBezTo>
                  <a:lnTo>
                    <a:pt x="14264" y="8297"/>
                  </a:lnTo>
                  <a:lnTo>
                    <a:pt x="14752" y="9690"/>
                  </a:lnTo>
                  <a:cubicBezTo>
                    <a:pt x="15645" y="9440"/>
                    <a:pt x="16383" y="9071"/>
                    <a:pt x="16966" y="8547"/>
                  </a:cubicBezTo>
                  <a:cubicBezTo>
                    <a:pt x="17538" y="8023"/>
                    <a:pt x="17907" y="7356"/>
                    <a:pt x="18026" y="6547"/>
                  </a:cubicBezTo>
                  <a:cubicBezTo>
                    <a:pt x="18133" y="5868"/>
                    <a:pt x="18038" y="5213"/>
                    <a:pt x="17800" y="4618"/>
                  </a:cubicBezTo>
                  <a:cubicBezTo>
                    <a:pt x="17681" y="4320"/>
                    <a:pt x="17514" y="4035"/>
                    <a:pt x="17324" y="3749"/>
                  </a:cubicBezTo>
                  <a:cubicBezTo>
                    <a:pt x="17133" y="3475"/>
                    <a:pt x="16895" y="3213"/>
                    <a:pt x="16645" y="2963"/>
                  </a:cubicBezTo>
                  <a:cubicBezTo>
                    <a:pt x="15597" y="1963"/>
                    <a:pt x="14061" y="1165"/>
                    <a:pt x="12275" y="641"/>
                  </a:cubicBezTo>
                  <a:lnTo>
                    <a:pt x="11382" y="1808"/>
                  </a:lnTo>
                  <a:lnTo>
                    <a:pt x="11251" y="391"/>
                  </a:lnTo>
                  <a:cubicBezTo>
                    <a:pt x="10835" y="296"/>
                    <a:pt x="10418" y="225"/>
                    <a:pt x="9989" y="165"/>
                  </a:cubicBezTo>
                  <a:lnTo>
                    <a:pt x="9811" y="987"/>
                  </a:lnTo>
                  <a:lnTo>
                    <a:pt x="9406" y="94"/>
                  </a:lnTo>
                  <a:cubicBezTo>
                    <a:pt x="9239" y="70"/>
                    <a:pt x="9061" y="58"/>
                    <a:pt x="8906" y="46"/>
                  </a:cubicBezTo>
                  <a:cubicBezTo>
                    <a:pt x="8487" y="15"/>
                    <a:pt x="8084" y="1"/>
                    <a:pt x="76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70"/>
            <p:cNvSpPr/>
            <p:nvPr/>
          </p:nvSpPr>
          <p:spPr>
            <a:xfrm>
              <a:off x="2056524" y="4482333"/>
              <a:ext cx="620432" cy="114450"/>
            </a:xfrm>
            <a:custGeom>
              <a:avLst/>
              <a:gdLst/>
              <a:ahLst/>
              <a:cxnLst/>
              <a:rect l="l" t="t" r="r" b="b"/>
              <a:pathLst>
                <a:path w="13753" h="2537" extrusionOk="0">
                  <a:moveTo>
                    <a:pt x="36" y="0"/>
                  </a:moveTo>
                  <a:lnTo>
                    <a:pt x="1" y="203"/>
                  </a:lnTo>
                  <a:lnTo>
                    <a:pt x="13728" y="2536"/>
                  </a:lnTo>
                  <a:lnTo>
                    <a:pt x="13752" y="233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70"/>
            <p:cNvSpPr/>
            <p:nvPr/>
          </p:nvSpPr>
          <p:spPr>
            <a:xfrm>
              <a:off x="2466870" y="4552168"/>
              <a:ext cx="114992" cy="93473"/>
            </a:xfrm>
            <a:custGeom>
              <a:avLst/>
              <a:gdLst/>
              <a:ahLst/>
              <a:cxnLst/>
              <a:rect l="l" t="t" r="r" b="b"/>
              <a:pathLst>
                <a:path w="2549" h="2072" extrusionOk="0">
                  <a:moveTo>
                    <a:pt x="72" y="0"/>
                  </a:moveTo>
                  <a:lnTo>
                    <a:pt x="1" y="191"/>
                  </a:lnTo>
                  <a:cubicBezTo>
                    <a:pt x="846" y="560"/>
                    <a:pt x="2394" y="2048"/>
                    <a:pt x="2418" y="2072"/>
                  </a:cubicBezTo>
                  <a:lnTo>
                    <a:pt x="2549" y="1917"/>
                  </a:lnTo>
                  <a:cubicBezTo>
                    <a:pt x="2489" y="1846"/>
                    <a:pt x="965" y="381"/>
                    <a:pt x="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70"/>
            <p:cNvSpPr/>
            <p:nvPr/>
          </p:nvSpPr>
          <p:spPr>
            <a:xfrm>
              <a:off x="2377186" y="4475341"/>
              <a:ext cx="91353" cy="68797"/>
            </a:xfrm>
            <a:custGeom>
              <a:avLst/>
              <a:gdLst/>
              <a:ahLst/>
              <a:cxnLst/>
              <a:rect l="l" t="t" r="r" b="b"/>
              <a:pathLst>
                <a:path w="2025" h="1525" extrusionOk="0">
                  <a:moveTo>
                    <a:pt x="1858" y="0"/>
                  </a:moveTo>
                  <a:cubicBezTo>
                    <a:pt x="1406" y="679"/>
                    <a:pt x="13" y="1346"/>
                    <a:pt x="1" y="1346"/>
                  </a:cubicBezTo>
                  <a:lnTo>
                    <a:pt x="84" y="1524"/>
                  </a:lnTo>
                  <a:cubicBezTo>
                    <a:pt x="143" y="1513"/>
                    <a:pt x="1537" y="834"/>
                    <a:pt x="2025" y="120"/>
                  </a:cubicBezTo>
                  <a:lnTo>
                    <a:pt x="185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70"/>
            <p:cNvSpPr/>
            <p:nvPr/>
          </p:nvSpPr>
          <p:spPr>
            <a:xfrm>
              <a:off x="2222494" y="4511882"/>
              <a:ext cx="80616" cy="103172"/>
            </a:xfrm>
            <a:custGeom>
              <a:avLst/>
              <a:gdLst/>
              <a:ahLst/>
              <a:cxnLst/>
              <a:rect l="l" t="t" r="r" b="b"/>
              <a:pathLst>
                <a:path w="1787" h="2287" extrusionOk="0">
                  <a:moveTo>
                    <a:pt x="120" y="0"/>
                  </a:moveTo>
                  <a:lnTo>
                    <a:pt x="1" y="167"/>
                  </a:lnTo>
                  <a:cubicBezTo>
                    <a:pt x="905" y="762"/>
                    <a:pt x="1596" y="2274"/>
                    <a:pt x="1596" y="2286"/>
                  </a:cubicBezTo>
                  <a:lnTo>
                    <a:pt x="1787" y="2203"/>
                  </a:lnTo>
                  <a:cubicBezTo>
                    <a:pt x="1775" y="2143"/>
                    <a:pt x="1084" y="619"/>
                    <a:pt x="1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70"/>
            <p:cNvSpPr/>
            <p:nvPr/>
          </p:nvSpPr>
          <p:spPr>
            <a:xfrm>
              <a:off x="1673560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691" y="1"/>
                  </a:moveTo>
                  <a:lnTo>
                    <a:pt x="0" y="7002"/>
                  </a:lnTo>
                  <a:lnTo>
                    <a:pt x="405" y="7156"/>
                  </a:lnTo>
                  <a:lnTo>
                    <a:pt x="3096" y="156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70"/>
            <p:cNvSpPr/>
            <p:nvPr/>
          </p:nvSpPr>
          <p:spPr>
            <a:xfrm>
              <a:off x="1795500" y="5074758"/>
              <a:ext cx="139668" cy="322870"/>
            </a:xfrm>
            <a:custGeom>
              <a:avLst/>
              <a:gdLst/>
              <a:ahLst/>
              <a:cxnLst/>
              <a:rect l="l" t="t" r="r" b="b"/>
              <a:pathLst>
                <a:path w="3096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70"/>
            <p:cNvSpPr/>
            <p:nvPr/>
          </p:nvSpPr>
          <p:spPr>
            <a:xfrm>
              <a:off x="1754132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0" y="1"/>
                  </a:moveTo>
                  <a:lnTo>
                    <a:pt x="0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70"/>
            <p:cNvSpPr/>
            <p:nvPr/>
          </p:nvSpPr>
          <p:spPr>
            <a:xfrm>
              <a:off x="1729951" y="5269195"/>
              <a:ext cx="152074" cy="19398"/>
            </a:xfrm>
            <a:custGeom>
              <a:avLst/>
              <a:gdLst/>
              <a:ahLst/>
              <a:cxnLst/>
              <a:rect l="l" t="t" r="r" b="b"/>
              <a:pathLst>
                <a:path w="3371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70" y="429"/>
                  </a:lnTo>
                  <a:lnTo>
                    <a:pt x="33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70"/>
            <p:cNvSpPr/>
            <p:nvPr/>
          </p:nvSpPr>
          <p:spPr>
            <a:xfrm>
              <a:off x="-380429" y="5371917"/>
              <a:ext cx="95458" cy="84451"/>
            </a:xfrm>
            <a:custGeom>
              <a:avLst/>
              <a:gdLst/>
              <a:ahLst/>
              <a:cxnLst/>
              <a:rect l="l" t="t" r="r" b="b"/>
              <a:pathLst>
                <a:path w="2116" h="1872" extrusionOk="0">
                  <a:moveTo>
                    <a:pt x="636" y="0"/>
                  </a:moveTo>
                  <a:cubicBezTo>
                    <a:pt x="518" y="0"/>
                    <a:pt x="424" y="27"/>
                    <a:pt x="394" y="69"/>
                  </a:cubicBezTo>
                  <a:cubicBezTo>
                    <a:pt x="310" y="200"/>
                    <a:pt x="1" y="760"/>
                    <a:pt x="1" y="796"/>
                  </a:cubicBezTo>
                  <a:cubicBezTo>
                    <a:pt x="1" y="843"/>
                    <a:pt x="72" y="927"/>
                    <a:pt x="322" y="1117"/>
                  </a:cubicBezTo>
                  <a:cubicBezTo>
                    <a:pt x="572" y="1308"/>
                    <a:pt x="1668" y="1796"/>
                    <a:pt x="1811" y="1855"/>
                  </a:cubicBezTo>
                  <a:cubicBezTo>
                    <a:pt x="1841" y="1866"/>
                    <a:pt x="1871" y="1871"/>
                    <a:pt x="1899" y="1871"/>
                  </a:cubicBezTo>
                  <a:cubicBezTo>
                    <a:pt x="2024" y="1871"/>
                    <a:pt x="2116" y="1772"/>
                    <a:pt x="2096" y="1665"/>
                  </a:cubicBezTo>
                  <a:cubicBezTo>
                    <a:pt x="2073" y="1546"/>
                    <a:pt x="1799" y="1236"/>
                    <a:pt x="1620" y="998"/>
                  </a:cubicBezTo>
                  <a:cubicBezTo>
                    <a:pt x="1442" y="748"/>
                    <a:pt x="1382" y="486"/>
                    <a:pt x="1382" y="486"/>
                  </a:cubicBezTo>
                  <a:cubicBezTo>
                    <a:pt x="1253" y="122"/>
                    <a:pt x="887" y="0"/>
                    <a:pt x="6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70"/>
            <p:cNvSpPr/>
            <p:nvPr/>
          </p:nvSpPr>
          <p:spPr>
            <a:xfrm>
              <a:off x="-238053" y="5320127"/>
              <a:ext cx="105834" cy="56887"/>
            </a:xfrm>
            <a:custGeom>
              <a:avLst/>
              <a:gdLst/>
              <a:ahLst/>
              <a:cxnLst/>
              <a:rect l="l" t="t" r="r" b="b"/>
              <a:pathLst>
                <a:path w="2346" h="1261" extrusionOk="0">
                  <a:moveTo>
                    <a:pt x="588" y="1"/>
                  </a:moveTo>
                  <a:cubicBezTo>
                    <a:pt x="286" y="1"/>
                    <a:pt x="24" y="180"/>
                    <a:pt x="24" y="289"/>
                  </a:cubicBezTo>
                  <a:cubicBezTo>
                    <a:pt x="12" y="443"/>
                    <a:pt x="0" y="1075"/>
                    <a:pt x="12" y="1122"/>
                  </a:cubicBezTo>
                  <a:cubicBezTo>
                    <a:pt x="24" y="1158"/>
                    <a:pt x="131" y="1194"/>
                    <a:pt x="441" y="1241"/>
                  </a:cubicBezTo>
                  <a:cubicBezTo>
                    <a:pt x="515" y="1255"/>
                    <a:pt x="636" y="1260"/>
                    <a:pt x="780" y="1260"/>
                  </a:cubicBezTo>
                  <a:cubicBezTo>
                    <a:pt x="1258" y="1260"/>
                    <a:pt x="1989" y="1200"/>
                    <a:pt x="2107" y="1182"/>
                  </a:cubicBezTo>
                  <a:cubicBezTo>
                    <a:pt x="2274" y="1158"/>
                    <a:pt x="2346" y="979"/>
                    <a:pt x="2262" y="884"/>
                  </a:cubicBezTo>
                  <a:cubicBezTo>
                    <a:pt x="2167" y="789"/>
                    <a:pt x="1786" y="658"/>
                    <a:pt x="1512" y="527"/>
                  </a:cubicBezTo>
                  <a:cubicBezTo>
                    <a:pt x="1250" y="384"/>
                    <a:pt x="1072" y="193"/>
                    <a:pt x="1072" y="193"/>
                  </a:cubicBezTo>
                  <a:cubicBezTo>
                    <a:pt x="922" y="52"/>
                    <a:pt x="750" y="1"/>
                    <a:pt x="5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70"/>
            <p:cNvSpPr/>
            <p:nvPr/>
          </p:nvSpPr>
          <p:spPr>
            <a:xfrm>
              <a:off x="-238053" y="4892546"/>
              <a:ext cx="75744" cy="438493"/>
            </a:xfrm>
            <a:custGeom>
              <a:avLst/>
              <a:gdLst/>
              <a:ahLst/>
              <a:cxnLst/>
              <a:rect l="l" t="t" r="r" b="b"/>
              <a:pathLst>
                <a:path w="1679" h="9720" extrusionOk="0">
                  <a:moveTo>
                    <a:pt x="794" y="0"/>
                  </a:moveTo>
                  <a:cubicBezTo>
                    <a:pt x="467" y="0"/>
                    <a:pt x="116" y="209"/>
                    <a:pt x="107" y="218"/>
                  </a:cubicBezTo>
                  <a:lnTo>
                    <a:pt x="0" y="4159"/>
                  </a:lnTo>
                  <a:cubicBezTo>
                    <a:pt x="0" y="4159"/>
                    <a:pt x="107" y="6993"/>
                    <a:pt x="107" y="7314"/>
                  </a:cubicBezTo>
                  <a:cubicBezTo>
                    <a:pt x="107" y="7635"/>
                    <a:pt x="0" y="9719"/>
                    <a:pt x="0" y="9719"/>
                  </a:cubicBezTo>
                  <a:lnTo>
                    <a:pt x="1119" y="9719"/>
                  </a:lnTo>
                  <a:cubicBezTo>
                    <a:pt x="1119" y="9719"/>
                    <a:pt x="1679" y="5457"/>
                    <a:pt x="1667" y="4540"/>
                  </a:cubicBezTo>
                  <a:cubicBezTo>
                    <a:pt x="1631" y="3611"/>
                    <a:pt x="1119" y="99"/>
                    <a:pt x="1119" y="99"/>
                  </a:cubicBezTo>
                  <a:cubicBezTo>
                    <a:pt x="1025" y="27"/>
                    <a:pt x="911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70"/>
            <p:cNvSpPr/>
            <p:nvPr/>
          </p:nvSpPr>
          <p:spPr>
            <a:xfrm>
              <a:off x="-369647" y="4893764"/>
              <a:ext cx="167593" cy="501696"/>
            </a:xfrm>
            <a:custGeom>
              <a:avLst/>
              <a:gdLst/>
              <a:ahLst/>
              <a:cxnLst/>
              <a:rect l="l" t="t" r="r" b="b"/>
              <a:pathLst>
                <a:path w="3715" h="11121" extrusionOk="0">
                  <a:moveTo>
                    <a:pt x="3715" y="0"/>
                  </a:moveTo>
                  <a:lnTo>
                    <a:pt x="1453" y="191"/>
                  </a:lnTo>
                  <a:cubicBezTo>
                    <a:pt x="1453" y="191"/>
                    <a:pt x="1119" y="1108"/>
                    <a:pt x="1214" y="2965"/>
                  </a:cubicBezTo>
                  <a:cubicBezTo>
                    <a:pt x="1322" y="4822"/>
                    <a:pt x="1417" y="5251"/>
                    <a:pt x="1417" y="5251"/>
                  </a:cubicBezTo>
                  <a:cubicBezTo>
                    <a:pt x="1417" y="5251"/>
                    <a:pt x="167" y="10097"/>
                    <a:pt x="0" y="10668"/>
                  </a:cubicBezTo>
                  <a:cubicBezTo>
                    <a:pt x="0" y="10668"/>
                    <a:pt x="583" y="11085"/>
                    <a:pt x="1203" y="11121"/>
                  </a:cubicBezTo>
                  <a:cubicBezTo>
                    <a:pt x="1203" y="11121"/>
                    <a:pt x="2524" y="7859"/>
                    <a:pt x="2989" y="6716"/>
                  </a:cubicBezTo>
                  <a:cubicBezTo>
                    <a:pt x="3465" y="5549"/>
                    <a:pt x="3596" y="4751"/>
                    <a:pt x="3596" y="3739"/>
                  </a:cubicBezTo>
                  <a:cubicBezTo>
                    <a:pt x="3596" y="2727"/>
                    <a:pt x="3715" y="0"/>
                    <a:pt x="3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70"/>
            <p:cNvSpPr/>
            <p:nvPr/>
          </p:nvSpPr>
          <p:spPr>
            <a:xfrm>
              <a:off x="-231647" y="5006547"/>
              <a:ext cx="29052" cy="178916"/>
            </a:xfrm>
            <a:custGeom>
              <a:avLst/>
              <a:gdLst/>
              <a:ahLst/>
              <a:cxnLst/>
              <a:rect l="l" t="t" r="r" b="b"/>
              <a:pathLst>
                <a:path w="644" h="3966" extrusionOk="0">
                  <a:moveTo>
                    <a:pt x="537" y="1"/>
                  </a:moveTo>
                  <a:cubicBezTo>
                    <a:pt x="525" y="1501"/>
                    <a:pt x="346" y="2787"/>
                    <a:pt x="1" y="3930"/>
                  </a:cubicBezTo>
                  <a:lnTo>
                    <a:pt x="108" y="3966"/>
                  </a:lnTo>
                  <a:cubicBezTo>
                    <a:pt x="453" y="2811"/>
                    <a:pt x="632" y="1525"/>
                    <a:pt x="6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70"/>
            <p:cNvSpPr/>
            <p:nvPr/>
          </p:nvSpPr>
          <p:spPr>
            <a:xfrm>
              <a:off x="-327241" y="4742275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691" y="1"/>
                  </a:moveTo>
                  <a:cubicBezTo>
                    <a:pt x="691" y="1"/>
                    <a:pt x="334" y="620"/>
                    <a:pt x="215" y="918"/>
                  </a:cubicBezTo>
                  <a:cubicBezTo>
                    <a:pt x="96" y="1215"/>
                    <a:pt x="1" y="1620"/>
                    <a:pt x="834" y="2084"/>
                  </a:cubicBezTo>
                  <a:cubicBezTo>
                    <a:pt x="1668" y="2525"/>
                    <a:pt x="3954" y="2930"/>
                    <a:pt x="3954" y="2930"/>
                  </a:cubicBezTo>
                  <a:cubicBezTo>
                    <a:pt x="4442" y="2751"/>
                    <a:pt x="4061" y="2418"/>
                    <a:pt x="4061" y="2418"/>
                  </a:cubicBezTo>
                  <a:cubicBezTo>
                    <a:pt x="4061" y="2418"/>
                    <a:pt x="2430" y="1680"/>
                    <a:pt x="2037" y="1453"/>
                  </a:cubicBezTo>
                  <a:cubicBezTo>
                    <a:pt x="1632" y="1227"/>
                    <a:pt x="1370" y="1072"/>
                    <a:pt x="1370" y="1072"/>
                  </a:cubicBezTo>
                  <a:lnTo>
                    <a:pt x="1501" y="751"/>
                  </a:lnTo>
                  <a:lnTo>
                    <a:pt x="1513" y="572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70"/>
            <p:cNvSpPr/>
            <p:nvPr/>
          </p:nvSpPr>
          <p:spPr>
            <a:xfrm>
              <a:off x="-159647" y="4851944"/>
              <a:ext cx="58601" cy="44616"/>
            </a:xfrm>
            <a:custGeom>
              <a:avLst/>
              <a:gdLst/>
              <a:ahLst/>
              <a:cxnLst/>
              <a:rect l="l" t="t" r="r" b="b"/>
              <a:pathLst>
                <a:path w="1299" h="989" extrusionOk="0">
                  <a:moveTo>
                    <a:pt x="256" y="0"/>
                  </a:moveTo>
                  <a:cubicBezTo>
                    <a:pt x="122" y="0"/>
                    <a:pt x="0" y="11"/>
                    <a:pt x="0" y="11"/>
                  </a:cubicBezTo>
                  <a:lnTo>
                    <a:pt x="179" y="463"/>
                  </a:lnTo>
                  <a:cubicBezTo>
                    <a:pt x="369" y="677"/>
                    <a:pt x="608" y="785"/>
                    <a:pt x="608" y="785"/>
                  </a:cubicBezTo>
                  <a:cubicBezTo>
                    <a:pt x="630" y="917"/>
                    <a:pt x="703" y="988"/>
                    <a:pt x="761" y="988"/>
                  </a:cubicBezTo>
                  <a:cubicBezTo>
                    <a:pt x="766" y="988"/>
                    <a:pt x="770" y="988"/>
                    <a:pt x="774" y="987"/>
                  </a:cubicBezTo>
                  <a:cubicBezTo>
                    <a:pt x="822" y="987"/>
                    <a:pt x="822" y="749"/>
                    <a:pt x="822" y="749"/>
                  </a:cubicBezTo>
                  <a:cubicBezTo>
                    <a:pt x="860" y="835"/>
                    <a:pt x="982" y="921"/>
                    <a:pt x="1036" y="921"/>
                  </a:cubicBezTo>
                  <a:cubicBezTo>
                    <a:pt x="1049" y="921"/>
                    <a:pt x="1058" y="915"/>
                    <a:pt x="1060" y="904"/>
                  </a:cubicBezTo>
                  <a:cubicBezTo>
                    <a:pt x="1084" y="844"/>
                    <a:pt x="1060" y="725"/>
                    <a:pt x="1060" y="725"/>
                  </a:cubicBezTo>
                  <a:lnTo>
                    <a:pt x="1060" y="725"/>
                  </a:lnTo>
                  <a:cubicBezTo>
                    <a:pt x="1060" y="725"/>
                    <a:pt x="1131" y="808"/>
                    <a:pt x="1179" y="808"/>
                  </a:cubicBezTo>
                  <a:cubicBezTo>
                    <a:pt x="1239" y="808"/>
                    <a:pt x="1298" y="761"/>
                    <a:pt x="1262" y="642"/>
                  </a:cubicBezTo>
                  <a:cubicBezTo>
                    <a:pt x="1239" y="523"/>
                    <a:pt x="1179" y="344"/>
                    <a:pt x="1108" y="261"/>
                  </a:cubicBezTo>
                  <a:cubicBezTo>
                    <a:pt x="1024" y="165"/>
                    <a:pt x="989" y="70"/>
                    <a:pt x="834" y="34"/>
                  </a:cubicBezTo>
                  <a:cubicBezTo>
                    <a:pt x="691" y="11"/>
                    <a:pt x="631" y="23"/>
                    <a:pt x="453" y="11"/>
                  </a:cubicBezTo>
                  <a:cubicBezTo>
                    <a:pt x="393" y="3"/>
                    <a:pt x="323" y="0"/>
                    <a:pt x="256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70"/>
            <p:cNvSpPr/>
            <p:nvPr/>
          </p:nvSpPr>
          <p:spPr>
            <a:xfrm>
              <a:off x="-430911" y="4524740"/>
              <a:ext cx="260028" cy="292870"/>
            </a:xfrm>
            <a:custGeom>
              <a:avLst/>
              <a:gdLst/>
              <a:ahLst/>
              <a:cxnLst/>
              <a:rect l="l" t="t" r="r" b="b"/>
              <a:pathLst>
                <a:path w="5764" h="6492" extrusionOk="0">
                  <a:moveTo>
                    <a:pt x="3724" y="0"/>
                  </a:moveTo>
                  <a:cubicBezTo>
                    <a:pt x="3613" y="0"/>
                    <a:pt x="3487" y="18"/>
                    <a:pt x="3346" y="60"/>
                  </a:cubicBezTo>
                  <a:cubicBezTo>
                    <a:pt x="2489" y="310"/>
                    <a:pt x="2751" y="1108"/>
                    <a:pt x="2203" y="1453"/>
                  </a:cubicBezTo>
                  <a:cubicBezTo>
                    <a:pt x="1656" y="1799"/>
                    <a:pt x="822" y="1977"/>
                    <a:pt x="608" y="2930"/>
                  </a:cubicBezTo>
                  <a:cubicBezTo>
                    <a:pt x="406" y="3882"/>
                    <a:pt x="1060" y="3954"/>
                    <a:pt x="608" y="4513"/>
                  </a:cubicBezTo>
                  <a:cubicBezTo>
                    <a:pt x="167" y="5097"/>
                    <a:pt x="1" y="5502"/>
                    <a:pt x="489" y="6097"/>
                  </a:cubicBezTo>
                  <a:cubicBezTo>
                    <a:pt x="731" y="6385"/>
                    <a:pt x="1053" y="6492"/>
                    <a:pt x="1382" y="6492"/>
                  </a:cubicBezTo>
                  <a:cubicBezTo>
                    <a:pt x="1734" y="6492"/>
                    <a:pt x="2093" y="6370"/>
                    <a:pt x="2370" y="6216"/>
                  </a:cubicBezTo>
                  <a:cubicBezTo>
                    <a:pt x="2906" y="5930"/>
                    <a:pt x="5228" y="4835"/>
                    <a:pt x="5228" y="4835"/>
                  </a:cubicBezTo>
                  <a:cubicBezTo>
                    <a:pt x="5228" y="4835"/>
                    <a:pt x="5763" y="4263"/>
                    <a:pt x="5228" y="3656"/>
                  </a:cubicBezTo>
                  <a:cubicBezTo>
                    <a:pt x="4692" y="3049"/>
                    <a:pt x="4835" y="2108"/>
                    <a:pt x="4835" y="2108"/>
                  </a:cubicBezTo>
                  <a:cubicBezTo>
                    <a:pt x="4835" y="2108"/>
                    <a:pt x="5037" y="2084"/>
                    <a:pt x="5109" y="1525"/>
                  </a:cubicBezTo>
                  <a:cubicBezTo>
                    <a:pt x="5151" y="1065"/>
                    <a:pt x="5021" y="452"/>
                    <a:pt x="4650" y="452"/>
                  </a:cubicBezTo>
                  <a:cubicBezTo>
                    <a:pt x="4607" y="452"/>
                    <a:pt x="4562" y="460"/>
                    <a:pt x="4513" y="477"/>
                  </a:cubicBezTo>
                  <a:cubicBezTo>
                    <a:pt x="4513" y="477"/>
                    <a:pt x="4304" y="0"/>
                    <a:pt x="37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70"/>
            <p:cNvSpPr/>
            <p:nvPr/>
          </p:nvSpPr>
          <p:spPr>
            <a:xfrm>
              <a:off x="1619831" y="2504082"/>
              <a:ext cx="366359" cy="207653"/>
            </a:xfrm>
            <a:custGeom>
              <a:avLst/>
              <a:gdLst/>
              <a:ahLst/>
              <a:cxnLst/>
              <a:rect l="l" t="t" r="r" b="b"/>
              <a:pathLst>
                <a:path w="8121" h="4603" extrusionOk="0">
                  <a:moveTo>
                    <a:pt x="1584" y="1"/>
                  </a:moveTo>
                  <a:lnTo>
                    <a:pt x="1287" y="227"/>
                  </a:lnTo>
                  <a:cubicBezTo>
                    <a:pt x="1287" y="227"/>
                    <a:pt x="1" y="286"/>
                    <a:pt x="739" y="1215"/>
                  </a:cubicBezTo>
                  <a:cubicBezTo>
                    <a:pt x="1489" y="2144"/>
                    <a:pt x="4763" y="3572"/>
                    <a:pt x="5573" y="3739"/>
                  </a:cubicBezTo>
                  <a:cubicBezTo>
                    <a:pt x="6394" y="3906"/>
                    <a:pt x="6847" y="4073"/>
                    <a:pt x="6942" y="4073"/>
                  </a:cubicBezTo>
                  <a:cubicBezTo>
                    <a:pt x="6978" y="4192"/>
                    <a:pt x="6990" y="4334"/>
                    <a:pt x="7049" y="4382"/>
                  </a:cubicBezTo>
                  <a:cubicBezTo>
                    <a:pt x="7053" y="4383"/>
                    <a:pt x="7056" y="4384"/>
                    <a:pt x="7059" y="4384"/>
                  </a:cubicBezTo>
                  <a:cubicBezTo>
                    <a:pt x="7110" y="4384"/>
                    <a:pt x="7123" y="4201"/>
                    <a:pt x="7168" y="4156"/>
                  </a:cubicBezTo>
                  <a:cubicBezTo>
                    <a:pt x="7178" y="4144"/>
                    <a:pt x="7193" y="4138"/>
                    <a:pt x="7211" y="4138"/>
                  </a:cubicBezTo>
                  <a:cubicBezTo>
                    <a:pt x="7283" y="4138"/>
                    <a:pt x="7412" y="4223"/>
                    <a:pt x="7526" y="4346"/>
                  </a:cubicBezTo>
                  <a:cubicBezTo>
                    <a:pt x="7651" y="4481"/>
                    <a:pt x="7791" y="4603"/>
                    <a:pt x="7847" y="4603"/>
                  </a:cubicBezTo>
                  <a:cubicBezTo>
                    <a:pt x="7865" y="4603"/>
                    <a:pt x="7874" y="4590"/>
                    <a:pt x="7871" y="4561"/>
                  </a:cubicBezTo>
                  <a:cubicBezTo>
                    <a:pt x="7859" y="4442"/>
                    <a:pt x="7562" y="4049"/>
                    <a:pt x="7561" y="4049"/>
                  </a:cubicBezTo>
                  <a:lnTo>
                    <a:pt x="7561" y="4049"/>
                  </a:lnTo>
                  <a:cubicBezTo>
                    <a:pt x="7561" y="4049"/>
                    <a:pt x="7692" y="4215"/>
                    <a:pt x="7752" y="4275"/>
                  </a:cubicBezTo>
                  <a:cubicBezTo>
                    <a:pt x="7798" y="4321"/>
                    <a:pt x="7896" y="4470"/>
                    <a:pt x="7953" y="4470"/>
                  </a:cubicBezTo>
                  <a:cubicBezTo>
                    <a:pt x="7969" y="4470"/>
                    <a:pt x="7982" y="4458"/>
                    <a:pt x="7990" y="4430"/>
                  </a:cubicBezTo>
                  <a:cubicBezTo>
                    <a:pt x="8002" y="4356"/>
                    <a:pt x="7935" y="4225"/>
                    <a:pt x="7867" y="4115"/>
                  </a:cubicBezTo>
                  <a:lnTo>
                    <a:pt x="7867" y="4115"/>
                  </a:lnTo>
                  <a:cubicBezTo>
                    <a:pt x="7941" y="4217"/>
                    <a:pt x="8025" y="4323"/>
                    <a:pt x="8059" y="4323"/>
                  </a:cubicBezTo>
                  <a:cubicBezTo>
                    <a:pt x="8060" y="4323"/>
                    <a:pt x="8060" y="4323"/>
                    <a:pt x="8061" y="4323"/>
                  </a:cubicBezTo>
                  <a:cubicBezTo>
                    <a:pt x="8121" y="4299"/>
                    <a:pt x="8097" y="4132"/>
                    <a:pt x="7835" y="3799"/>
                  </a:cubicBezTo>
                  <a:cubicBezTo>
                    <a:pt x="7585" y="3477"/>
                    <a:pt x="6859" y="3358"/>
                    <a:pt x="6704" y="3322"/>
                  </a:cubicBezTo>
                  <a:cubicBezTo>
                    <a:pt x="6561" y="3299"/>
                    <a:pt x="5978" y="2965"/>
                    <a:pt x="4299" y="2120"/>
                  </a:cubicBezTo>
                  <a:cubicBezTo>
                    <a:pt x="2620" y="1275"/>
                    <a:pt x="1584" y="1"/>
                    <a:pt x="1584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70"/>
            <p:cNvSpPr/>
            <p:nvPr/>
          </p:nvSpPr>
          <p:spPr>
            <a:xfrm>
              <a:off x="1236326" y="2567466"/>
              <a:ext cx="37669" cy="32797"/>
            </a:xfrm>
            <a:custGeom>
              <a:avLst/>
              <a:gdLst/>
              <a:ahLst/>
              <a:cxnLst/>
              <a:rect l="l" t="t" r="r" b="b"/>
              <a:pathLst>
                <a:path w="835" h="727" extrusionOk="0">
                  <a:moveTo>
                    <a:pt x="1" y="1"/>
                  </a:moveTo>
                  <a:cubicBezTo>
                    <a:pt x="1" y="1"/>
                    <a:pt x="108" y="322"/>
                    <a:pt x="203" y="417"/>
                  </a:cubicBezTo>
                  <a:cubicBezTo>
                    <a:pt x="225" y="430"/>
                    <a:pt x="245" y="435"/>
                    <a:pt x="265" y="435"/>
                  </a:cubicBezTo>
                  <a:cubicBezTo>
                    <a:pt x="298" y="435"/>
                    <a:pt x="328" y="420"/>
                    <a:pt x="358" y="405"/>
                  </a:cubicBezTo>
                  <a:cubicBezTo>
                    <a:pt x="429" y="584"/>
                    <a:pt x="548" y="727"/>
                    <a:pt x="548" y="727"/>
                  </a:cubicBezTo>
                  <a:cubicBezTo>
                    <a:pt x="548" y="727"/>
                    <a:pt x="834" y="620"/>
                    <a:pt x="667" y="524"/>
                  </a:cubicBezTo>
                  <a:cubicBezTo>
                    <a:pt x="501" y="417"/>
                    <a:pt x="417" y="310"/>
                    <a:pt x="417" y="310"/>
                  </a:cubicBezTo>
                  <a:cubicBezTo>
                    <a:pt x="417" y="310"/>
                    <a:pt x="358" y="191"/>
                    <a:pt x="251" y="108"/>
                  </a:cubicBezTo>
                  <a:cubicBezTo>
                    <a:pt x="144" y="1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70"/>
            <p:cNvSpPr/>
            <p:nvPr/>
          </p:nvSpPr>
          <p:spPr>
            <a:xfrm>
              <a:off x="-149451" y="2973528"/>
              <a:ext cx="2344587" cy="2344587"/>
            </a:xfrm>
            <a:custGeom>
              <a:avLst/>
              <a:gdLst/>
              <a:ahLst/>
              <a:cxnLst/>
              <a:rect l="l" t="t" r="r" b="b"/>
              <a:pathLst>
                <a:path w="51972" h="51972" extrusionOk="0">
                  <a:moveTo>
                    <a:pt x="25980" y="1"/>
                  </a:moveTo>
                  <a:cubicBezTo>
                    <a:pt x="11633" y="1"/>
                    <a:pt x="1" y="11633"/>
                    <a:pt x="1" y="25980"/>
                  </a:cubicBezTo>
                  <a:cubicBezTo>
                    <a:pt x="1" y="40339"/>
                    <a:pt x="11633" y="51971"/>
                    <a:pt x="25980" y="51971"/>
                  </a:cubicBezTo>
                  <a:cubicBezTo>
                    <a:pt x="40339" y="51971"/>
                    <a:pt x="51971" y="40339"/>
                    <a:pt x="51971" y="25980"/>
                  </a:cubicBezTo>
                  <a:cubicBezTo>
                    <a:pt x="51971" y="11633"/>
                    <a:pt x="40339" y="1"/>
                    <a:pt x="2598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70"/>
            <p:cNvSpPr/>
            <p:nvPr/>
          </p:nvSpPr>
          <p:spPr>
            <a:xfrm>
              <a:off x="1231499" y="2586143"/>
              <a:ext cx="236931" cy="80977"/>
            </a:xfrm>
            <a:custGeom>
              <a:avLst/>
              <a:gdLst/>
              <a:ahLst/>
              <a:cxnLst/>
              <a:rect l="l" t="t" r="r" b="b"/>
              <a:pathLst>
                <a:path w="5252" h="1795" extrusionOk="0">
                  <a:moveTo>
                    <a:pt x="466" y="1"/>
                  </a:moveTo>
                  <a:cubicBezTo>
                    <a:pt x="284" y="1"/>
                    <a:pt x="267" y="98"/>
                    <a:pt x="155" y="182"/>
                  </a:cubicBezTo>
                  <a:cubicBezTo>
                    <a:pt x="1" y="289"/>
                    <a:pt x="477" y="599"/>
                    <a:pt x="477" y="599"/>
                  </a:cubicBezTo>
                  <a:cubicBezTo>
                    <a:pt x="477" y="599"/>
                    <a:pt x="2322" y="1527"/>
                    <a:pt x="3275" y="1753"/>
                  </a:cubicBezTo>
                  <a:cubicBezTo>
                    <a:pt x="3396" y="1782"/>
                    <a:pt x="3515" y="1795"/>
                    <a:pt x="3629" y="1795"/>
                  </a:cubicBezTo>
                  <a:cubicBezTo>
                    <a:pt x="4409" y="1795"/>
                    <a:pt x="4989" y="1206"/>
                    <a:pt x="4989" y="1206"/>
                  </a:cubicBezTo>
                  <a:cubicBezTo>
                    <a:pt x="4989" y="1206"/>
                    <a:pt x="5251" y="194"/>
                    <a:pt x="4168" y="170"/>
                  </a:cubicBezTo>
                  <a:cubicBezTo>
                    <a:pt x="4168" y="170"/>
                    <a:pt x="3549" y="730"/>
                    <a:pt x="3334" y="730"/>
                  </a:cubicBezTo>
                  <a:cubicBezTo>
                    <a:pt x="3132" y="730"/>
                    <a:pt x="1060" y="99"/>
                    <a:pt x="667" y="27"/>
                  </a:cubicBezTo>
                  <a:cubicBezTo>
                    <a:pt x="583" y="9"/>
                    <a:pt x="518" y="1"/>
                    <a:pt x="46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70"/>
            <p:cNvSpPr/>
            <p:nvPr/>
          </p:nvSpPr>
          <p:spPr>
            <a:xfrm>
              <a:off x="1075183" y="2615286"/>
              <a:ext cx="159067" cy="137548"/>
            </a:xfrm>
            <a:custGeom>
              <a:avLst/>
              <a:gdLst/>
              <a:ahLst/>
              <a:cxnLst/>
              <a:rect l="l" t="t" r="r" b="b"/>
              <a:pathLst>
                <a:path w="3526" h="3049" extrusionOk="0">
                  <a:moveTo>
                    <a:pt x="2680" y="0"/>
                  </a:moveTo>
                  <a:cubicBezTo>
                    <a:pt x="2246" y="107"/>
                    <a:pt x="1734" y="138"/>
                    <a:pt x="1290" y="138"/>
                  </a:cubicBezTo>
                  <a:cubicBezTo>
                    <a:pt x="698" y="138"/>
                    <a:pt x="227" y="84"/>
                    <a:pt x="227" y="84"/>
                  </a:cubicBezTo>
                  <a:lnTo>
                    <a:pt x="227" y="84"/>
                  </a:lnTo>
                  <a:cubicBezTo>
                    <a:pt x="1" y="1548"/>
                    <a:pt x="1084" y="3048"/>
                    <a:pt x="1084" y="3048"/>
                  </a:cubicBezTo>
                  <a:cubicBezTo>
                    <a:pt x="2573" y="2989"/>
                    <a:pt x="3418" y="1917"/>
                    <a:pt x="3418" y="1917"/>
                  </a:cubicBezTo>
                  <a:lnTo>
                    <a:pt x="3525" y="1429"/>
                  </a:lnTo>
                  <a:cubicBezTo>
                    <a:pt x="3299" y="1036"/>
                    <a:pt x="2680" y="0"/>
                    <a:pt x="26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70"/>
            <p:cNvSpPr/>
            <p:nvPr/>
          </p:nvSpPr>
          <p:spPr>
            <a:xfrm>
              <a:off x="1101529" y="2537375"/>
              <a:ext cx="157398" cy="160646"/>
            </a:xfrm>
            <a:custGeom>
              <a:avLst/>
              <a:gdLst/>
              <a:ahLst/>
              <a:cxnLst/>
              <a:rect l="l" t="t" r="r" b="b"/>
              <a:pathLst>
                <a:path w="3489" h="3561" extrusionOk="0">
                  <a:moveTo>
                    <a:pt x="1722" y="1"/>
                  </a:moveTo>
                  <a:cubicBezTo>
                    <a:pt x="1529" y="1"/>
                    <a:pt x="1333" y="28"/>
                    <a:pt x="1143" y="84"/>
                  </a:cubicBezTo>
                  <a:cubicBezTo>
                    <a:pt x="0" y="429"/>
                    <a:pt x="119" y="1965"/>
                    <a:pt x="119" y="1977"/>
                  </a:cubicBezTo>
                  <a:lnTo>
                    <a:pt x="322" y="1965"/>
                  </a:lnTo>
                  <a:cubicBezTo>
                    <a:pt x="310" y="1942"/>
                    <a:pt x="215" y="596"/>
                    <a:pt x="1191" y="298"/>
                  </a:cubicBezTo>
                  <a:cubicBezTo>
                    <a:pt x="1344" y="246"/>
                    <a:pt x="1523" y="217"/>
                    <a:pt x="1709" y="217"/>
                  </a:cubicBezTo>
                  <a:cubicBezTo>
                    <a:pt x="2073" y="217"/>
                    <a:pt x="2463" y="328"/>
                    <a:pt x="2739" y="596"/>
                  </a:cubicBezTo>
                  <a:cubicBezTo>
                    <a:pt x="3096" y="953"/>
                    <a:pt x="3179" y="1489"/>
                    <a:pt x="3001" y="2168"/>
                  </a:cubicBezTo>
                  <a:cubicBezTo>
                    <a:pt x="2834" y="2763"/>
                    <a:pt x="2584" y="3132"/>
                    <a:pt x="2239" y="3287"/>
                  </a:cubicBezTo>
                  <a:cubicBezTo>
                    <a:pt x="2128" y="3336"/>
                    <a:pt x="2017" y="3353"/>
                    <a:pt x="1917" y="3353"/>
                  </a:cubicBezTo>
                  <a:cubicBezTo>
                    <a:pt x="1674" y="3353"/>
                    <a:pt x="1489" y="3251"/>
                    <a:pt x="1489" y="3251"/>
                  </a:cubicBezTo>
                  <a:lnTo>
                    <a:pt x="1381" y="3454"/>
                  </a:lnTo>
                  <a:cubicBezTo>
                    <a:pt x="1393" y="3454"/>
                    <a:pt x="1620" y="3561"/>
                    <a:pt x="1917" y="3561"/>
                  </a:cubicBezTo>
                  <a:cubicBezTo>
                    <a:pt x="2036" y="3561"/>
                    <a:pt x="2179" y="3537"/>
                    <a:pt x="2358" y="3489"/>
                  </a:cubicBezTo>
                  <a:cubicBezTo>
                    <a:pt x="2763" y="3311"/>
                    <a:pt x="3060" y="2894"/>
                    <a:pt x="3239" y="2227"/>
                  </a:cubicBezTo>
                  <a:cubicBezTo>
                    <a:pt x="3489" y="1263"/>
                    <a:pt x="3215" y="727"/>
                    <a:pt x="2917" y="441"/>
                  </a:cubicBezTo>
                  <a:cubicBezTo>
                    <a:pt x="2624" y="156"/>
                    <a:pt x="2182" y="1"/>
                    <a:pt x="17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70"/>
            <p:cNvSpPr/>
            <p:nvPr/>
          </p:nvSpPr>
          <p:spPr>
            <a:xfrm>
              <a:off x="1223243" y="2578428"/>
              <a:ext cx="37849" cy="13398"/>
            </a:xfrm>
            <a:custGeom>
              <a:avLst/>
              <a:gdLst/>
              <a:ahLst/>
              <a:cxnLst/>
              <a:rect l="l" t="t" r="r" b="b"/>
              <a:pathLst>
                <a:path w="839" h="297" extrusionOk="0">
                  <a:moveTo>
                    <a:pt x="220" y="0"/>
                  </a:moveTo>
                  <a:cubicBezTo>
                    <a:pt x="163" y="0"/>
                    <a:pt x="99" y="16"/>
                    <a:pt x="65" y="79"/>
                  </a:cubicBezTo>
                  <a:cubicBezTo>
                    <a:pt x="0" y="207"/>
                    <a:pt x="243" y="297"/>
                    <a:pt x="474" y="297"/>
                  </a:cubicBezTo>
                  <a:cubicBezTo>
                    <a:pt x="500" y="297"/>
                    <a:pt x="527" y="296"/>
                    <a:pt x="553" y="293"/>
                  </a:cubicBezTo>
                  <a:cubicBezTo>
                    <a:pt x="838" y="258"/>
                    <a:pt x="600" y="67"/>
                    <a:pt x="338" y="19"/>
                  </a:cubicBezTo>
                  <a:cubicBezTo>
                    <a:pt x="338" y="19"/>
                    <a:pt x="283" y="0"/>
                    <a:pt x="220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70"/>
            <p:cNvSpPr/>
            <p:nvPr/>
          </p:nvSpPr>
          <p:spPr>
            <a:xfrm>
              <a:off x="1219003" y="2587586"/>
              <a:ext cx="45293" cy="13353"/>
            </a:xfrm>
            <a:custGeom>
              <a:avLst/>
              <a:gdLst/>
              <a:ahLst/>
              <a:cxnLst/>
              <a:rect l="l" t="t" r="r" b="b"/>
              <a:pathLst>
                <a:path w="1004" h="296" extrusionOk="0">
                  <a:moveTo>
                    <a:pt x="304" y="1"/>
                  </a:moveTo>
                  <a:cubicBezTo>
                    <a:pt x="245" y="1"/>
                    <a:pt x="174" y="12"/>
                    <a:pt x="111" y="55"/>
                  </a:cubicBezTo>
                  <a:cubicBezTo>
                    <a:pt x="0" y="154"/>
                    <a:pt x="343" y="295"/>
                    <a:pt x="631" y="295"/>
                  </a:cubicBezTo>
                  <a:cubicBezTo>
                    <a:pt x="652" y="295"/>
                    <a:pt x="674" y="294"/>
                    <a:pt x="694" y="293"/>
                  </a:cubicBezTo>
                  <a:cubicBezTo>
                    <a:pt x="1004" y="269"/>
                    <a:pt x="742" y="55"/>
                    <a:pt x="432" y="19"/>
                  </a:cubicBezTo>
                  <a:cubicBezTo>
                    <a:pt x="432" y="19"/>
                    <a:pt x="377" y="1"/>
                    <a:pt x="3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70"/>
            <p:cNvSpPr/>
            <p:nvPr/>
          </p:nvSpPr>
          <p:spPr>
            <a:xfrm>
              <a:off x="1465951" y="3254673"/>
              <a:ext cx="107187" cy="95007"/>
            </a:xfrm>
            <a:custGeom>
              <a:avLst/>
              <a:gdLst/>
              <a:ahLst/>
              <a:cxnLst/>
              <a:rect l="l" t="t" r="r" b="b"/>
              <a:pathLst>
                <a:path w="2376" h="2106" extrusionOk="0">
                  <a:moveTo>
                    <a:pt x="1635" y="1"/>
                  </a:moveTo>
                  <a:cubicBezTo>
                    <a:pt x="1365" y="1"/>
                    <a:pt x="972" y="134"/>
                    <a:pt x="828" y="543"/>
                  </a:cubicBezTo>
                  <a:cubicBezTo>
                    <a:pt x="828" y="543"/>
                    <a:pt x="757" y="829"/>
                    <a:pt x="566" y="1103"/>
                  </a:cubicBezTo>
                  <a:cubicBezTo>
                    <a:pt x="376" y="1377"/>
                    <a:pt x="54" y="1722"/>
                    <a:pt x="30" y="1865"/>
                  </a:cubicBezTo>
                  <a:cubicBezTo>
                    <a:pt x="1" y="1994"/>
                    <a:pt x="111" y="2106"/>
                    <a:pt x="252" y="2106"/>
                  </a:cubicBezTo>
                  <a:cubicBezTo>
                    <a:pt x="280" y="2106"/>
                    <a:pt x="310" y="2101"/>
                    <a:pt x="340" y="2091"/>
                  </a:cubicBezTo>
                  <a:cubicBezTo>
                    <a:pt x="507" y="2032"/>
                    <a:pt x="1721" y="1484"/>
                    <a:pt x="2007" y="1258"/>
                  </a:cubicBezTo>
                  <a:cubicBezTo>
                    <a:pt x="2293" y="1031"/>
                    <a:pt x="2376" y="960"/>
                    <a:pt x="2364" y="900"/>
                  </a:cubicBezTo>
                  <a:cubicBezTo>
                    <a:pt x="2364" y="853"/>
                    <a:pt x="2007" y="234"/>
                    <a:pt x="1900" y="79"/>
                  </a:cubicBezTo>
                  <a:cubicBezTo>
                    <a:pt x="1869" y="32"/>
                    <a:pt x="1766" y="1"/>
                    <a:pt x="16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70"/>
            <p:cNvSpPr/>
            <p:nvPr/>
          </p:nvSpPr>
          <p:spPr>
            <a:xfrm>
              <a:off x="1220221" y="2594714"/>
              <a:ext cx="40331" cy="14391"/>
            </a:xfrm>
            <a:custGeom>
              <a:avLst/>
              <a:gdLst/>
              <a:ahLst/>
              <a:cxnLst/>
              <a:rect l="l" t="t" r="r" b="b"/>
              <a:pathLst>
                <a:path w="894" h="319" extrusionOk="0">
                  <a:moveTo>
                    <a:pt x="274" y="1"/>
                  </a:moveTo>
                  <a:cubicBezTo>
                    <a:pt x="221" y="1"/>
                    <a:pt x="155" y="16"/>
                    <a:pt x="108" y="75"/>
                  </a:cubicBezTo>
                  <a:cubicBezTo>
                    <a:pt x="0" y="182"/>
                    <a:pt x="289" y="319"/>
                    <a:pt x="539" y="319"/>
                  </a:cubicBezTo>
                  <a:cubicBezTo>
                    <a:pt x="566" y="319"/>
                    <a:pt x="594" y="317"/>
                    <a:pt x="620" y="313"/>
                  </a:cubicBezTo>
                  <a:cubicBezTo>
                    <a:pt x="894" y="301"/>
                    <a:pt x="763" y="51"/>
                    <a:pt x="370" y="16"/>
                  </a:cubicBezTo>
                  <a:cubicBezTo>
                    <a:pt x="370" y="16"/>
                    <a:pt x="328" y="1"/>
                    <a:pt x="27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70"/>
            <p:cNvSpPr/>
            <p:nvPr/>
          </p:nvSpPr>
          <p:spPr>
            <a:xfrm>
              <a:off x="865724" y="2645466"/>
              <a:ext cx="265622" cy="97172"/>
            </a:xfrm>
            <a:custGeom>
              <a:avLst/>
              <a:gdLst/>
              <a:ahLst/>
              <a:cxnLst/>
              <a:rect l="l" t="t" r="r" b="b"/>
              <a:pathLst>
                <a:path w="5888" h="2154" extrusionOk="0">
                  <a:moveTo>
                    <a:pt x="630" y="0"/>
                  </a:moveTo>
                  <a:cubicBezTo>
                    <a:pt x="422" y="0"/>
                    <a:pt x="157" y="36"/>
                    <a:pt x="0" y="248"/>
                  </a:cubicBezTo>
                  <a:cubicBezTo>
                    <a:pt x="0" y="248"/>
                    <a:pt x="24" y="462"/>
                    <a:pt x="250" y="558"/>
                  </a:cubicBezTo>
                  <a:cubicBezTo>
                    <a:pt x="298" y="580"/>
                    <a:pt x="348" y="589"/>
                    <a:pt x="398" y="589"/>
                  </a:cubicBezTo>
                  <a:cubicBezTo>
                    <a:pt x="588" y="589"/>
                    <a:pt x="774" y="462"/>
                    <a:pt x="774" y="462"/>
                  </a:cubicBezTo>
                  <a:lnTo>
                    <a:pt x="5596" y="2153"/>
                  </a:lnTo>
                  <a:cubicBezTo>
                    <a:pt x="5596" y="2153"/>
                    <a:pt x="5596" y="2153"/>
                    <a:pt x="5596" y="2153"/>
                  </a:cubicBezTo>
                  <a:cubicBezTo>
                    <a:pt x="5600" y="2153"/>
                    <a:pt x="5888" y="1317"/>
                    <a:pt x="5013" y="915"/>
                  </a:cubicBezTo>
                  <a:cubicBezTo>
                    <a:pt x="5013" y="915"/>
                    <a:pt x="1012" y="10"/>
                    <a:pt x="881" y="10"/>
                  </a:cubicBezTo>
                  <a:cubicBezTo>
                    <a:pt x="829" y="10"/>
                    <a:pt x="737" y="0"/>
                    <a:pt x="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70"/>
            <p:cNvSpPr/>
            <p:nvPr/>
          </p:nvSpPr>
          <p:spPr>
            <a:xfrm>
              <a:off x="861980" y="2653947"/>
              <a:ext cx="41368" cy="20977"/>
            </a:xfrm>
            <a:custGeom>
              <a:avLst/>
              <a:gdLst/>
              <a:ahLst/>
              <a:cxnLst/>
              <a:rect l="l" t="t" r="r" b="b"/>
              <a:pathLst>
                <a:path w="917" h="465" extrusionOk="0">
                  <a:moveTo>
                    <a:pt x="214" y="120"/>
                  </a:moveTo>
                  <a:cubicBezTo>
                    <a:pt x="345" y="120"/>
                    <a:pt x="560" y="155"/>
                    <a:pt x="750" y="286"/>
                  </a:cubicBezTo>
                  <a:cubicBezTo>
                    <a:pt x="691" y="310"/>
                    <a:pt x="572" y="370"/>
                    <a:pt x="464" y="370"/>
                  </a:cubicBezTo>
                  <a:cubicBezTo>
                    <a:pt x="429" y="370"/>
                    <a:pt x="381" y="358"/>
                    <a:pt x="345" y="346"/>
                  </a:cubicBezTo>
                  <a:cubicBezTo>
                    <a:pt x="226" y="286"/>
                    <a:pt x="167" y="179"/>
                    <a:pt x="143" y="120"/>
                  </a:cubicBezTo>
                  <a:close/>
                  <a:moveTo>
                    <a:pt x="202" y="0"/>
                  </a:moveTo>
                  <a:cubicBezTo>
                    <a:pt x="107" y="0"/>
                    <a:pt x="48" y="12"/>
                    <a:pt x="48" y="12"/>
                  </a:cubicBezTo>
                  <a:lnTo>
                    <a:pt x="0" y="36"/>
                  </a:lnTo>
                  <a:lnTo>
                    <a:pt x="24" y="72"/>
                  </a:lnTo>
                  <a:cubicBezTo>
                    <a:pt x="24" y="96"/>
                    <a:pt x="60" y="310"/>
                    <a:pt x="298" y="429"/>
                  </a:cubicBezTo>
                  <a:cubicBezTo>
                    <a:pt x="345" y="453"/>
                    <a:pt x="405" y="465"/>
                    <a:pt x="464" y="465"/>
                  </a:cubicBezTo>
                  <a:cubicBezTo>
                    <a:pt x="679" y="465"/>
                    <a:pt x="869" y="334"/>
                    <a:pt x="857" y="310"/>
                  </a:cubicBezTo>
                  <a:lnTo>
                    <a:pt x="917" y="274"/>
                  </a:lnTo>
                  <a:lnTo>
                    <a:pt x="869" y="227"/>
                  </a:lnTo>
                  <a:cubicBezTo>
                    <a:pt x="631" y="48"/>
                    <a:pt x="381" y="0"/>
                    <a:pt x="202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70"/>
            <p:cNvSpPr/>
            <p:nvPr/>
          </p:nvSpPr>
          <p:spPr>
            <a:xfrm>
              <a:off x="1713846" y="5014622"/>
              <a:ext cx="379261" cy="63970"/>
            </a:xfrm>
            <a:custGeom>
              <a:avLst/>
              <a:gdLst/>
              <a:ahLst/>
              <a:cxnLst/>
              <a:rect l="l" t="t" r="r" b="b"/>
              <a:pathLst>
                <a:path w="8407" h="1418" extrusionOk="0">
                  <a:moveTo>
                    <a:pt x="1215" y="0"/>
                  </a:moveTo>
                  <a:lnTo>
                    <a:pt x="0" y="1417"/>
                  </a:lnTo>
                  <a:lnTo>
                    <a:pt x="7204" y="1417"/>
                  </a:lnTo>
                  <a:lnTo>
                    <a:pt x="8406" y="0"/>
                  </a:ln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70"/>
            <p:cNvSpPr/>
            <p:nvPr/>
          </p:nvSpPr>
          <p:spPr>
            <a:xfrm>
              <a:off x="736791" y="2656654"/>
              <a:ext cx="172465" cy="281457"/>
            </a:xfrm>
            <a:custGeom>
              <a:avLst/>
              <a:gdLst/>
              <a:ahLst/>
              <a:cxnLst/>
              <a:rect l="l" t="t" r="r" b="b"/>
              <a:pathLst>
                <a:path w="3823" h="6239" extrusionOk="0">
                  <a:moveTo>
                    <a:pt x="3002" y="0"/>
                  </a:moveTo>
                  <a:cubicBezTo>
                    <a:pt x="2952" y="0"/>
                    <a:pt x="2901" y="4"/>
                    <a:pt x="2847" y="12"/>
                  </a:cubicBezTo>
                  <a:cubicBezTo>
                    <a:pt x="2847" y="12"/>
                    <a:pt x="1" y="2846"/>
                    <a:pt x="382" y="6239"/>
                  </a:cubicBezTo>
                  <a:lnTo>
                    <a:pt x="3823" y="6239"/>
                  </a:lnTo>
                  <a:cubicBezTo>
                    <a:pt x="3823" y="6239"/>
                    <a:pt x="2977" y="2048"/>
                    <a:pt x="3632" y="226"/>
                  </a:cubicBezTo>
                  <a:cubicBezTo>
                    <a:pt x="3622" y="226"/>
                    <a:pt x="3395" y="0"/>
                    <a:pt x="3002" y="0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70"/>
            <p:cNvSpPr/>
            <p:nvPr/>
          </p:nvSpPr>
          <p:spPr>
            <a:xfrm>
              <a:off x="1336793" y="2757301"/>
              <a:ext cx="397216" cy="522448"/>
            </a:xfrm>
            <a:custGeom>
              <a:avLst/>
              <a:gdLst/>
              <a:ahLst/>
              <a:cxnLst/>
              <a:rect l="l" t="t" r="r" b="b"/>
              <a:pathLst>
                <a:path w="8805" h="11581" extrusionOk="0">
                  <a:moveTo>
                    <a:pt x="4121" y="1"/>
                  </a:moveTo>
                  <a:cubicBezTo>
                    <a:pt x="3761" y="1"/>
                    <a:pt x="3501" y="33"/>
                    <a:pt x="3417" y="103"/>
                  </a:cubicBezTo>
                  <a:cubicBezTo>
                    <a:pt x="3417" y="103"/>
                    <a:pt x="643" y="2293"/>
                    <a:pt x="322" y="3055"/>
                  </a:cubicBezTo>
                  <a:cubicBezTo>
                    <a:pt x="0" y="3817"/>
                    <a:pt x="1560" y="5437"/>
                    <a:pt x="1560" y="5437"/>
                  </a:cubicBezTo>
                  <a:cubicBezTo>
                    <a:pt x="1560" y="5437"/>
                    <a:pt x="3036" y="10699"/>
                    <a:pt x="3560" y="11580"/>
                  </a:cubicBezTo>
                  <a:cubicBezTo>
                    <a:pt x="3560" y="11580"/>
                    <a:pt x="4406" y="11354"/>
                    <a:pt x="4810" y="11104"/>
                  </a:cubicBezTo>
                  <a:cubicBezTo>
                    <a:pt x="4810" y="11104"/>
                    <a:pt x="4322" y="6341"/>
                    <a:pt x="4084" y="5722"/>
                  </a:cubicBezTo>
                  <a:cubicBezTo>
                    <a:pt x="4084" y="5722"/>
                    <a:pt x="7680" y="2353"/>
                    <a:pt x="8287" y="1353"/>
                  </a:cubicBezTo>
                  <a:cubicBezTo>
                    <a:pt x="8805" y="557"/>
                    <a:pt x="5609" y="1"/>
                    <a:pt x="412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70"/>
            <p:cNvSpPr/>
            <p:nvPr/>
          </p:nvSpPr>
          <p:spPr>
            <a:xfrm>
              <a:off x="1566688" y="3112296"/>
              <a:ext cx="77909" cy="116661"/>
            </a:xfrm>
            <a:custGeom>
              <a:avLst/>
              <a:gdLst/>
              <a:ahLst/>
              <a:cxnLst/>
              <a:rect l="l" t="t" r="r" b="b"/>
              <a:pathLst>
                <a:path w="1727" h="2586" extrusionOk="0">
                  <a:moveTo>
                    <a:pt x="840" y="1"/>
                  </a:moveTo>
                  <a:cubicBezTo>
                    <a:pt x="607" y="1"/>
                    <a:pt x="83" y="336"/>
                    <a:pt x="167" y="901"/>
                  </a:cubicBezTo>
                  <a:cubicBezTo>
                    <a:pt x="167" y="901"/>
                    <a:pt x="226" y="1187"/>
                    <a:pt x="179" y="1520"/>
                  </a:cubicBezTo>
                  <a:cubicBezTo>
                    <a:pt x="119" y="1854"/>
                    <a:pt x="0" y="2294"/>
                    <a:pt x="48" y="2449"/>
                  </a:cubicBezTo>
                  <a:cubicBezTo>
                    <a:pt x="62" y="2534"/>
                    <a:pt x="148" y="2585"/>
                    <a:pt x="240" y="2585"/>
                  </a:cubicBezTo>
                  <a:cubicBezTo>
                    <a:pt x="303" y="2585"/>
                    <a:pt x="369" y="2562"/>
                    <a:pt x="417" y="2509"/>
                  </a:cubicBezTo>
                  <a:cubicBezTo>
                    <a:pt x="536" y="2378"/>
                    <a:pt x="1381" y="1342"/>
                    <a:pt x="1536" y="1020"/>
                  </a:cubicBezTo>
                  <a:cubicBezTo>
                    <a:pt x="1691" y="687"/>
                    <a:pt x="1726" y="592"/>
                    <a:pt x="1691" y="544"/>
                  </a:cubicBezTo>
                  <a:cubicBezTo>
                    <a:pt x="1667" y="497"/>
                    <a:pt x="1084" y="116"/>
                    <a:pt x="917" y="20"/>
                  </a:cubicBezTo>
                  <a:cubicBezTo>
                    <a:pt x="898" y="7"/>
                    <a:pt x="872" y="1"/>
                    <a:pt x="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70"/>
            <p:cNvSpPr/>
            <p:nvPr/>
          </p:nvSpPr>
          <p:spPr>
            <a:xfrm>
              <a:off x="1403921" y="2860746"/>
              <a:ext cx="95639" cy="141834"/>
            </a:xfrm>
            <a:custGeom>
              <a:avLst/>
              <a:gdLst/>
              <a:ahLst/>
              <a:cxnLst/>
              <a:rect l="l" t="t" r="r" b="b"/>
              <a:pathLst>
                <a:path w="2120" h="3144" extrusionOk="0">
                  <a:moveTo>
                    <a:pt x="2048" y="0"/>
                  </a:moveTo>
                  <a:cubicBezTo>
                    <a:pt x="1953" y="72"/>
                    <a:pt x="0" y="1965"/>
                    <a:pt x="36" y="3144"/>
                  </a:cubicBezTo>
                  <a:lnTo>
                    <a:pt x="143" y="3144"/>
                  </a:lnTo>
                  <a:cubicBezTo>
                    <a:pt x="108" y="2013"/>
                    <a:pt x="2108" y="96"/>
                    <a:pt x="2120" y="72"/>
                  </a:cubicBezTo>
                  <a:lnTo>
                    <a:pt x="20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70"/>
            <p:cNvSpPr/>
            <p:nvPr/>
          </p:nvSpPr>
          <p:spPr>
            <a:xfrm>
              <a:off x="1417364" y="2975829"/>
              <a:ext cx="188029" cy="178239"/>
            </a:xfrm>
            <a:custGeom>
              <a:avLst/>
              <a:gdLst/>
              <a:ahLst/>
              <a:cxnLst/>
              <a:rect l="l" t="t" r="r" b="b"/>
              <a:pathLst>
                <a:path w="4168" h="3951" extrusionOk="0">
                  <a:moveTo>
                    <a:pt x="2054" y="1"/>
                  </a:moveTo>
                  <a:cubicBezTo>
                    <a:pt x="1313" y="1"/>
                    <a:pt x="0" y="843"/>
                    <a:pt x="0" y="843"/>
                  </a:cubicBezTo>
                  <a:lnTo>
                    <a:pt x="3429" y="3950"/>
                  </a:lnTo>
                  <a:cubicBezTo>
                    <a:pt x="3429" y="3950"/>
                    <a:pt x="3917" y="3438"/>
                    <a:pt x="4167" y="3033"/>
                  </a:cubicBezTo>
                  <a:cubicBezTo>
                    <a:pt x="4167" y="3033"/>
                    <a:pt x="2917" y="605"/>
                    <a:pt x="2417" y="116"/>
                  </a:cubicBezTo>
                  <a:cubicBezTo>
                    <a:pt x="2329" y="35"/>
                    <a:pt x="2203" y="1"/>
                    <a:pt x="20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70"/>
            <p:cNvSpPr/>
            <p:nvPr/>
          </p:nvSpPr>
          <p:spPr>
            <a:xfrm>
              <a:off x="1825004" y="4982321"/>
              <a:ext cx="118240" cy="64421"/>
            </a:xfrm>
            <a:custGeom>
              <a:avLst/>
              <a:gdLst/>
              <a:ahLst/>
              <a:cxnLst/>
              <a:rect l="l" t="t" r="r" b="b"/>
              <a:pathLst>
                <a:path w="2621" h="1428" extrusionOk="0">
                  <a:moveTo>
                    <a:pt x="1938" y="0"/>
                  </a:moveTo>
                  <a:cubicBezTo>
                    <a:pt x="1748" y="0"/>
                    <a:pt x="1543" y="63"/>
                    <a:pt x="1370" y="240"/>
                  </a:cubicBezTo>
                  <a:cubicBezTo>
                    <a:pt x="1370" y="240"/>
                    <a:pt x="1180" y="466"/>
                    <a:pt x="894" y="633"/>
                  </a:cubicBezTo>
                  <a:cubicBezTo>
                    <a:pt x="596" y="788"/>
                    <a:pt x="180" y="966"/>
                    <a:pt x="96" y="1085"/>
                  </a:cubicBezTo>
                  <a:cubicBezTo>
                    <a:pt x="1" y="1204"/>
                    <a:pt x="108" y="1407"/>
                    <a:pt x="275" y="1419"/>
                  </a:cubicBezTo>
                  <a:cubicBezTo>
                    <a:pt x="342" y="1423"/>
                    <a:pt x="575" y="1428"/>
                    <a:pt x="857" y="1428"/>
                  </a:cubicBezTo>
                  <a:cubicBezTo>
                    <a:pt x="1320" y="1428"/>
                    <a:pt x="1917" y="1416"/>
                    <a:pt x="2132" y="1371"/>
                  </a:cubicBezTo>
                  <a:cubicBezTo>
                    <a:pt x="2489" y="1300"/>
                    <a:pt x="2597" y="1252"/>
                    <a:pt x="2608" y="1204"/>
                  </a:cubicBezTo>
                  <a:cubicBezTo>
                    <a:pt x="2620" y="1169"/>
                    <a:pt x="2561" y="454"/>
                    <a:pt x="2537" y="276"/>
                  </a:cubicBezTo>
                  <a:cubicBezTo>
                    <a:pt x="2515" y="165"/>
                    <a:pt x="2247" y="0"/>
                    <a:pt x="19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70"/>
            <p:cNvSpPr/>
            <p:nvPr/>
          </p:nvSpPr>
          <p:spPr>
            <a:xfrm>
              <a:off x="726596" y="2734519"/>
              <a:ext cx="107458" cy="231021"/>
            </a:xfrm>
            <a:custGeom>
              <a:avLst/>
              <a:gdLst/>
              <a:ahLst/>
              <a:cxnLst/>
              <a:rect l="l" t="t" r="r" b="b"/>
              <a:pathLst>
                <a:path w="2382" h="5121" extrusionOk="0">
                  <a:moveTo>
                    <a:pt x="167" y="0"/>
                  </a:moveTo>
                  <a:lnTo>
                    <a:pt x="1" y="131"/>
                  </a:lnTo>
                  <a:cubicBezTo>
                    <a:pt x="1" y="131"/>
                    <a:pt x="60" y="215"/>
                    <a:pt x="155" y="334"/>
                  </a:cubicBezTo>
                  <a:cubicBezTo>
                    <a:pt x="239" y="453"/>
                    <a:pt x="394" y="608"/>
                    <a:pt x="525" y="834"/>
                  </a:cubicBezTo>
                  <a:cubicBezTo>
                    <a:pt x="834" y="1251"/>
                    <a:pt x="1179" y="1858"/>
                    <a:pt x="1465" y="2489"/>
                  </a:cubicBezTo>
                  <a:cubicBezTo>
                    <a:pt x="1739" y="3108"/>
                    <a:pt x="1953" y="3787"/>
                    <a:pt x="2060" y="4287"/>
                  </a:cubicBezTo>
                  <a:cubicBezTo>
                    <a:pt x="2120" y="4537"/>
                    <a:pt x="2144" y="4751"/>
                    <a:pt x="2156" y="4894"/>
                  </a:cubicBezTo>
                  <a:cubicBezTo>
                    <a:pt x="2180" y="5049"/>
                    <a:pt x="2180" y="5120"/>
                    <a:pt x="2180" y="5120"/>
                  </a:cubicBezTo>
                  <a:lnTo>
                    <a:pt x="2382" y="5120"/>
                  </a:lnTo>
                  <a:cubicBezTo>
                    <a:pt x="2382" y="5120"/>
                    <a:pt x="2370" y="5013"/>
                    <a:pt x="2358" y="4882"/>
                  </a:cubicBezTo>
                  <a:cubicBezTo>
                    <a:pt x="2334" y="4715"/>
                    <a:pt x="2311" y="4501"/>
                    <a:pt x="2251" y="4239"/>
                  </a:cubicBezTo>
                  <a:cubicBezTo>
                    <a:pt x="2144" y="3727"/>
                    <a:pt x="1941" y="3036"/>
                    <a:pt x="1644" y="2394"/>
                  </a:cubicBezTo>
                  <a:cubicBezTo>
                    <a:pt x="1346" y="1763"/>
                    <a:pt x="1001" y="1143"/>
                    <a:pt x="691" y="715"/>
                  </a:cubicBezTo>
                  <a:cubicBezTo>
                    <a:pt x="548" y="489"/>
                    <a:pt x="406" y="310"/>
                    <a:pt x="310" y="191"/>
                  </a:cubicBezTo>
                  <a:cubicBezTo>
                    <a:pt x="227" y="72"/>
                    <a:pt x="167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70"/>
            <p:cNvSpPr/>
            <p:nvPr/>
          </p:nvSpPr>
          <p:spPr>
            <a:xfrm>
              <a:off x="668039" y="2674925"/>
              <a:ext cx="72045" cy="65819"/>
            </a:xfrm>
            <a:custGeom>
              <a:avLst/>
              <a:gdLst/>
              <a:ahLst/>
              <a:cxnLst/>
              <a:rect l="l" t="t" r="r" b="b"/>
              <a:pathLst>
                <a:path w="1597" h="1459" extrusionOk="0">
                  <a:moveTo>
                    <a:pt x="665" y="1"/>
                  </a:moveTo>
                  <a:cubicBezTo>
                    <a:pt x="504" y="1"/>
                    <a:pt x="353" y="59"/>
                    <a:pt x="239" y="178"/>
                  </a:cubicBezTo>
                  <a:cubicBezTo>
                    <a:pt x="1" y="428"/>
                    <a:pt x="37" y="893"/>
                    <a:pt x="322" y="1179"/>
                  </a:cubicBezTo>
                  <a:cubicBezTo>
                    <a:pt x="478" y="1362"/>
                    <a:pt x="701" y="1458"/>
                    <a:pt x="913" y="1458"/>
                  </a:cubicBezTo>
                  <a:cubicBezTo>
                    <a:pt x="1059" y="1458"/>
                    <a:pt x="1199" y="1413"/>
                    <a:pt x="1311" y="1321"/>
                  </a:cubicBezTo>
                  <a:cubicBezTo>
                    <a:pt x="1596" y="1083"/>
                    <a:pt x="1596" y="619"/>
                    <a:pt x="1287" y="286"/>
                  </a:cubicBezTo>
                  <a:cubicBezTo>
                    <a:pt x="1099" y="98"/>
                    <a:pt x="873" y="1"/>
                    <a:pt x="665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70"/>
            <p:cNvSpPr/>
            <p:nvPr/>
          </p:nvSpPr>
          <p:spPr>
            <a:xfrm>
              <a:off x="672370" y="2678128"/>
              <a:ext cx="74706" cy="70917"/>
            </a:xfrm>
            <a:custGeom>
              <a:avLst/>
              <a:gdLst/>
              <a:ahLst/>
              <a:cxnLst/>
              <a:rect l="l" t="t" r="r" b="b"/>
              <a:pathLst>
                <a:path w="1656" h="1572" extrusionOk="0">
                  <a:moveTo>
                    <a:pt x="1393" y="0"/>
                  </a:moveTo>
                  <a:cubicBezTo>
                    <a:pt x="1394" y="1"/>
                    <a:pt x="1394" y="2"/>
                    <a:pt x="1394" y="2"/>
                  </a:cubicBezTo>
                  <a:lnTo>
                    <a:pt x="1394" y="2"/>
                  </a:lnTo>
                  <a:cubicBezTo>
                    <a:pt x="1395" y="1"/>
                    <a:pt x="1395" y="0"/>
                    <a:pt x="1393" y="0"/>
                  </a:cubicBezTo>
                  <a:close/>
                  <a:moveTo>
                    <a:pt x="1394" y="2"/>
                  </a:moveTo>
                  <a:cubicBezTo>
                    <a:pt x="1387" y="27"/>
                    <a:pt x="1139" y="261"/>
                    <a:pt x="1072" y="643"/>
                  </a:cubicBezTo>
                  <a:cubicBezTo>
                    <a:pt x="1072" y="643"/>
                    <a:pt x="1000" y="584"/>
                    <a:pt x="881" y="524"/>
                  </a:cubicBezTo>
                  <a:cubicBezTo>
                    <a:pt x="762" y="465"/>
                    <a:pt x="607" y="417"/>
                    <a:pt x="476" y="417"/>
                  </a:cubicBezTo>
                  <a:cubicBezTo>
                    <a:pt x="465" y="548"/>
                    <a:pt x="524" y="703"/>
                    <a:pt x="560" y="810"/>
                  </a:cubicBezTo>
                  <a:cubicBezTo>
                    <a:pt x="607" y="929"/>
                    <a:pt x="655" y="1000"/>
                    <a:pt x="655" y="1000"/>
                  </a:cubicBezTo>
                  <a:cubicBezTo>
                    <a:pt x="250" y="1048"/>
                    <a:pt x="0" y="1310"/>
                    <a:pt x="0" y="1310"/>
                  </a:cubicBezTo>
                  <a:cubicBezTo>
                    <a:pt x="283" y="1508"/>
                    <a:pt x="567" y="1572"/>
                    <a:pt x="790" y="1572"/>
                  </a:cubicBezTo>
                  <a:cubicBezTo>
                    <a:pt x="849" y="1572"/>
                    <a:pt x="903" y="1567"/>
                    <a:pt x="953" y="1560"/>
                  </a:cubicBezTo>
                  <a:cubicBezTo>
                    <a:pt x="1203" y="1536"/>
                    <a:pt x="1369" y="1441"/>
                    <a:pt x="1369" y="1441"/>
                  </a:cubicBezTo>
                  <a:cubicBezTo>
                    <a:pt x="1369" y="1441"/>
                    <a:pt x="1500" y="1310"/>
                    <a:pt x="1572" y="1060"/>
                  </a:cubicBezTo>
                  <a:cubicBezTo>
                    <a:pt x="1655" y="810"/>
                    <a:pt x="1655" y="442"/>
                    <a:pt x="1394" y="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70"/>
            <p:cNvSpPr/>
            <p:nvPr/>
          </p:nvSpPr>
          <p:spPr>
            <a:xfrm>
              <a:off x="2044704" y="4831283"/>
              <a:ext cx="88691" cy="111022"/>
            </a:xfrm>
            <a:custGeom>
              <a:avLst/>
              <a:gdLst/>
              <a:ahLst/>
              <a:cxnLst/>
              <a:rect l="l" t="t" r="r" b="b"/>
              <a:pathLst>
                <a:path w="1966" h="2461" extrusionOk="0">
                  <a:moveTo>
                    <a:pt x="1174" y="0"/>
                  </a:moveTo>
                  <a:cubicBezTo>
                    <a:pt x="922" y="0"/>
                    <a:pt x="370" y="252"/>
                    <a:pt x="370" y="802"/>
                  </a:cubicBezTo>
                  <a:cubicBezTo>
                    <a:pt x="370" y="802"/>
                    <a:pt x="382" y="1100"/>
                    <a:pt x="274" y="1421"/>
                  </a:cubicBezTo>
                  <a:cubicBezTo>
                    <a:pt x="179" y="1731"/>
                    <a:pt x="1" y="2147"/>
                    <a:pt x="13" y="2290"/>
                  </a:cubicBezTo>
                  <a:cubicBezTo>
                    <a:pt x="21" y="2394"/>
                    <a:pt x="120" y="2461"/>
                    <a:pt x="224" y="2461"/>
                  </a:cubicBezTo>
                  <a:cubicBezTo>
                    <a:pt x="275" y="2461"/>
                    <a:pt x="327" y="2445"/>
                    <a:pt x="370" y="2409"/>
                  </a:cubicBezTo>
                  <a:cubicBezTo>
                    <a:pt x="525" y="2314"/>
                    <a:pt x="1501" y="1397"/>
                    <a:pt x="1715" y="1100"/>
                  </a:cubicBezTo>
                  <a:cubicBezTo>
                    <a:pt x="1918" y="802"/>
                    <a:pt x="1965" y="707"/>
                    <a:pt x="1953" y="659"/>
                  </a:cubicBezTo>
                  <a:cubicBezTo>
                    <a:pt x="1929" y="612"/>
                    <a:pt x="1394" y="135"/>
                    <a:pt x="1263" y="16"/>
                  </a:cubicBezTo>
                  <a:cubicBezTo>
                    <a:pt x="1241" y="6"/>
                    <a:pt x="1211" y="0"/>
                    <a:pt x="11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70"/>
            <p:cNvSpPr/>
            <p:nvPr/>
          </p:nvSpPr>
          <p:spPr>
            <a:xfrm>
              <a:off x="578896" y="2795647"/>
              <a:ext cx="260525" cy="204856"/>
            </a:xfrm>
            <a:custGeom>
              <a:avLst/>
              <a:gdLst/>
              <a:ahLst/>
              <a:cxnLst/>
              <a:rect l="l" t="t" r="r" b="b"/>
              <a:pathLst>
                <a:path w="5775" h="4541" extrusionOk="0">
                  <a:moveTo>
                    <a:pt x="729" y="0"/>
                  </a:moveTo>
                  <a:cubicBezTo>
                    <a:pt x="279" y="0"/>
                    <a:pt x="0" y="62"/>
                    <a:pt x="0" y="62"/>
                  </a:cubicBezTo>
                  <a:cubicBezTo>
                    <a:pt x="0" y="62"/>
                    <a:pt x="72" y="2086"/>
                    <a:pt x="1977" y="3563"/>
                  </a:cubicBezTo>
                  <a:cubicBezTo>
                    <a:pt x="3017" y="4361"/>
                    <a:pt x="4025" y="4541"/>
                    <a:pt x="4722" y="4541"/>
                  </a:cubicBezTo>
                  <a:cubicBezTo>
                    <a:pt x="5294" y="4541"/>
                    <a:pt x="5656" y="4420"/>
                    <a:pt x="5656" y="4420"/>
                  </a:cubicBezTo>
                  <a:cubicBezTo>
                    <a:pt x="5656" y="4420"/>
                    <a:pt x="5775" y="2551"/>
                    <a:pt x="3882" y="1086"/>
                  </a:cubicBezTo>
                  <a:cubicBezTo>
                    <a:pt x="2692" y="172"/>
                    <a:pt x="1475" y="0"/>
                    <a:pt x="729" y="0"/>
                  </a:cubicBezTo>
                  <a:close/>
                </a:path>
              </a:pathLst>
            </a:custGeom>
            <a:solidFill>
              <a:srgbClr val="91B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70"/>
            <p:cNvSpPr/>
            <p:nvPr/>
          </p:nvSpPr>
          <p:spPr>
            <a:xfrm>
              <a:off x="613272" y="2824204"/>
              <a:ext cx="221863" cy="172465"/>
            </a:xfrm>
            <a:custGeom>
              <a:avLst/>
              <a:gdLst/>
              <a:ahLst/>
              <a:cxnLst/>
              <a:rect l="l" t="t" r="r" b="b"/>
              <a:pathLst>
                <a:path w="4918" h="3823" extrusionOk="0">
                  <a:moveTo>
                    <a:pt x="60" y="1"/>
                  </a:moveTo>
                  <a:lnTo>
                    <a:pt x="0" y="84"/>
                  </a:lnTo>
                  <a:lnTo>
                    <a:pt x="4858" y="3823"/>
                  </a:lnTo>
                  <a:lnTo>
                    <a:pt x="4918" y="3739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70"/>
            <p:cNvSpPr/>
            <p:nvPr/>
          </p:nvSpPr>
          <p:spPr>
            <a:xfrm>
              <a:off x="641197" y="2884926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31"/>
                  </a:lnTo>
                  <a:lnTo>
                    <a:pt x="1156" y="95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70"/>
            <p:cNvSpPr/>
            <p:nvPr/>
          </p:nvSpPr>
          <p:spPr>
            <a:xfrm>
              <a:off x="663753" y="2823121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96" y="1"/>
                  </a:moveTo>
                  <a:lnTo>
                    <a:pt x="1" y="25"/>
                  </a:lnTo>
                  <a:lnTo>
                    <a:pt x="251" y="1144"/>
                  </a:lnTo>
                  <a:lnTo>
                    <a:pt x="358" y="1120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70"/>
            <p:cNvSpPr/>
            <p:nvPr/>
          </p:nvSpPr>
          <p:spPr>
            <a:xfrm>
              <a:off x="697588" y="2927874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1"/>
                  </a:moveTo>
                  <a:lnTo>
                    <a:pt x="1" y="36"/>
                  </a:lnTo>
                  <a:lnTo>
                    <a:pt x="1" y="132"/>
                  </a:lnTo>
                  <a:lnTo>
                    <a:pt x="1156" y="96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70"/>
            <p:cNvSpPr/>
            <p:nvPr/>
          </p:nvSpPr>
          <p:spPr>
            <a:xfrm>
              <a:off x="720145" y="2866655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108" y="0"/>
                  </a:moveTo>
                  <a:lnTo>
                    <a:pt x="1" y="24"/>
                  </a:lnTo>
                  <a:lnTo>
                    <a:pt x="263" y="1143"/>
                  </a:lnTo>
                  <a:lnTo>
                    <a:pt x="358" y="112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70"/>
            <p:cNvSpPr/>
            <p:nvPr/>
          </p:nvSpPr>
          <p:spPr>
            <a:xfrm>
              <a:off x="753979" y="2971408"/>
              <a:ext cx="52150" cy="6451"/>
            </a:xfrm>
            <a:custGeom>
              <a:avLst/>
              <a:gdLst/>
              <a:ahLst/>
              <a:cxnLst/>
              <a:rect l="l" t="t" r="r" b="b"/>
              <a:pathLst>
                <a:path w="1156" h="143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43"/>
                  </a:lnTo>
                  <a:lnTo>
                    <a:pt x="1156" y="107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70"/>
            <p:cNvSpPr/>
            <p:nvPr/>
          </p:nvSpPr>
          <p:spPr>
            <a:xfrm>
              <a:off x="776536" y="2910144"/>
              <a:ext cx="16195" cy="51609"/>
            </a:xfrm>
            <a:custGeom>
              <a:avLst/>
              <a:gdLst/>
              <a:ahLst/>
              <a:cxnLst/>
              <a:rect l="l" t="t" r="r" b="b"/>
              <a:pathLst>
                <a:path w="359" h="1144" extrusionOk="0">
                  <a:moveTo>
                    <a:pt x="108" y="1"/>
                  </a:moveTo>
                  <a:lnTo>
                    <a:pt x="1" y="25"/>
                  </a:lnTo>
                  <a:lnTo>
                    <a:pt x="263" y="1144"/>
                  </a:lnTo>
                  <a:lnTo>
                    <a:pt x="358" y="1120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70"/>
            <p:cNvSpPr/>
            <p:nvPr/>
          </p:nvSpPr>
          <p:spPr>
            <a:xfrm>
              <a:off x="796430" y="2796279"/>
              <a:ext cx="193397" cy="203683"/>
            </a:xfrm>
            <a:custGeom>
              <a:avLst/>
              <a:gdLst/>
              <a:ahLst/>
              <a:cxnLst/>
              <a:rect l="l" t="t" r="r" b="b"/>
              <a:pathLst>
                <a:path w="4287" h="4515" extrusionOk="0">
                  <a:moveTo>
                    <a:pt x="3941" y="1"/>
                  </a:moveTo>
                  <a:cubicBezTo>
                    <a:pt x="3941" y="1"/>
                    <a:pt x="2322" y="60"/>
                    <a:pt x="1167" y="1584"/>
                  </a:cubicBezTo>
                  <a:cubicBezTo>
                    <a:pt x="1" y="3084"/>
                    <a:pt x="477" y="4513"/>
                    <a:pt x="477" y="4513"/>
                  </a:cubicBezTo>
                  <a:cubicBezTo>
                    <a:pt x="477" y="4513"/>
                    <a:pt x="499" y="4515"/>
                    <a:pt x="541" y="4515"/>
                  </a:cubicBezTo>
                  <a:cubicBezTo>
                    <a:pt x="839" y="4515"/>
                    <a:pt x="2109" y="4432"/>
                    <a:pt x="3132" y="3096"/>
                  </a:cubicBezTo>
                  <a:cubicBezTo>
                    <a:pt x="4287" y="1596"/>
                    <a:pt x="3941" y="1"/>
                    <a:pt x="3941" y="1"/>
                  </a:cubicBezTo>
                  <a:close/>
                </a:path>
              </a:pathLst>
            </a:custGeom>
            <a:solidFill>
              <a:srgbClr val="BCE1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70"/>
            <p:cNvSpPr/>
            <p:nvPr/>
          </p:nvSpPr>
          <p:spPr>
            <a:xfrm>
              <a:off x="-87151" y="2326833"/>
              <a:ext cx="577440" cy="860521"/>
            </a:xfrm>
            <a:custGeom>
              <a:avLst/>
              <a:gdLst/>
              <a:ahLst/>
              <a:cxnLst/>
              <a:rect l="l" t="t" r="r" b="b"/>
              <a:pathLst>
                <a:path w="12800" h="19075" extrusionOk="0">
                  <a:moveTo>
                    <a:pt x="1310" y="1"/>
                  </a:moveTo>
                  <a:cubicBezTo>
                    <a:pt x="1060" y="346"/>
                    <a:pt x="775" y="894"/>
                    <a:pt x="537" y="1644"/>
                  </a:cubicBezTo>
                  <a:cubicBezTo>
                    <a:pt x="417" y="2013"/>
                    <a:pt x="310" y="2429"/>
                    <a:pt x="227" y="2870"/>
                  </a:cubicBezTo>
                  <a:cubicBezTo>
                    <a:pt x="132" y="3322"/>
                    <a:pt x="72" y="3834"/>
                    <a:pt x="25" y="4334"/>
                  </a:cubicBezTo>
                  <a:cubicBezTo>
                    <a:pt x="25" y="4334"/>
                    <a:pt x="477" y="4513"/>
                    <a:pt x="941" y="4704"/>
                  </a:cubicBezTo>
                  <a:lnTo>
                    <a:pt x="1834" y="5061"/>
                  </a:lnTo>
                  <a:cubicBezTo>
                    <a:pt x="1834" y="5061"/>
                    <a:pt x="1370" y="5073"/>
                    <a:pt x="918" y="5096"/>
                  </a:cubicBezTo>
                  <a:cubicBezTo>
                    <a:pt x="465" y="5108"/>
                    <a:pt x="13" y="5120"/>
                    <a:pt x="13" y="5120"/>
                  </a:cubicBezTo>
                  <a:cubicBezTo>
                    <a:pt x="1" y="7299"/>
                    <a:pt x="525" y="9883"/>
                    <a:pt x="1953" y="12300"/>
                  </a:cubicBezTo>
                  <a:cubicBezTo>
                    <a:pt x="2203" y="12740"/>
                    <a:pt x="2489" y="13145"/>
                    <a:pt x="2763" y="13550"/>
                  </a:cubicBezTo>
                  <a:cubicBezTo>
                    <a:pt x="3049" y="13931"/>
                    <a:pt x="3334" y="14312"/>
                    <a:pt x="3644" y="14645"/>
                  </a:cubicBezTo>
                  <a:cubicBezTo>
                    <a:pt x="3644" y="14645"/>
                    <a:pt x="4287" y="14610"/>
                    <a:pt x="4930" y="14574"/>
                  </a:cubicBezTo>
                  <a:cubicBezTo>
                    <a:pt x="5561" y="14526"/>
                    <a:pt x="6192" y="14490"/>
                    <a:pt x="6192" y="14490"/>
                  </a:cubicBezTo>
                  <a:lnTo>
                    <a:pt x="6192" y="14490"/>
                  </a:lnTo>
                  <a:lnTo>
                    <a:pt x="4585" y="15645"/>
                  </a:lnTo>
                  <a:cubicBezTo>
                    <a:pt x="5882" y="16907"/>
                    <a:pt x="7192" y="17777"/>
                    <a:pt x="8157" y="18312"/>
                  </a:cubicBezTo>
                  <a:cubicBezTo>
                    <a:pt x="8645" y="18574"/>
                    <a:pt x="9049" y="18777"/>
                    <a:pt x="9335" y="18896"/>
                  </a:cubicBezTo>
                  <a:cubicBezTo>
                    <a:pt x="9609" y="19015"/>
                    <a:pt x="9776" y="19074"/>
                    <a:pt x="9776" y="19074"/>
                  </a:cubicBezTo>
                  <a:lnTo>
                    <a:pt x="11288" y="18027"/>
                  </a:lnTo>
                  <a:lnTo>
                    <a:pt x="12788" y="16991"/>
                  </a:lnTo>
                  <a:cubicBezTo>
                    <a:pt x="12788" y="16991"/>
                    <a:pt x="12800" y="16896"/>
                    <a:pt x="12800" y="16705"/>
                  </a:cubicBezTo>
                  <a:cubicBezTo>
                    <a:pt x="12800" y="16526"/>
                    <a:pt x="12800" y="16241"/>
                    <a:pt x="12788" y="15895"/>
                  </a:cubicBezTo>
                  <a:cubicBezTo>
                    <a:pt x="12752" y="15217"/>
                    <a:pt x="12657" y="14252"/>
                    <a:pt x="12431" y="13121"/>
                  </a:cubicBezTo>
                  <a:lnTo>
                    <a:pt x="11133" y="13931"/>
                  </a:lnTo>
                  <a:lnTo>
                    <a:pt x="11133" y="13931"/>
                  </a:lnTo>
                  <a:lnTo>
                    <a:pt x="12205" y="12228"/>
                  </a:lnTo>
                  <a:cubicBezTo>
                    <a:pt x="11847" y="10764"/>
                    <a:pt x="11264" y="9097"/>
                    <a:pt x="10323" y="7430"/>
                  </a:cubicBezTo>
                  <a:cubicBezTo>
                    <a:pt x="9573" y="6108"/>
                    <a:pt x="8692" y="4989"/>
                    <a:pt x="7752" y="4061"/>
                  </a:cubicBezTo>
                  <a:lnTo>
                    <a:pt x="6311" y="5073"/>
                  </a:lnTo>
                  <a:cubicBezTo>
                    <a:pt x="6311" y="5073"/>
                    <a:pt x="6502" y="4656"/>
                    <a:pt x="6692" y="4263"/>
                  </a:cubicBezTo>
                  <a:cubicBezTo>
                    <a:pt x="6906" y="3858"/>
                    <a:pt x="7097" y="3453"/>
                    <a:pt x="7097" y="3453"/>
                  </a:cubicBezTo>
                  <a:cubicBezTo>
                    <a:pt x="5966" y="2453"/>
                    <a:pt x="4823" y="1679"/>
                    <a:pt x="3799" y="1108"/>
                  </a:cubicBezTo>
                  <a:cubicBezTo>
                    <a:pt x="3275" y="822"/>
                    <a:pt x="2811" y="584"/>
                    <a:pt x="2394" y="393"/>
                  </a:cubicBezTo>
                  <a:cubicBezTo>
                    <a:pt x="1977" y="191"/>
                    <a:pt x="1608" y="72"/>
                    <a:pt x="1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70"/>
            <p:cNvSpPr/>
            <p:nvPr/>
          </p:nvSpPr>
          <p:spPr>
            <a:xfrm>
              <a:off x="287783" y="2541706"/>
              <a:ext cx="288991" cy="606989"/>
            </a:xfrm>
            <a:custGeom>
              <a:avLst/>
              <a:gdLst/>
              <a:ahLst/>
              <a:cxnLst/>
              <a:rect l="l" t="t" r="r" b="b"/>
              <a:pathLst>
                <a:path w="6406" h="13455" extrusionOk="0">
                  <a:moveTo>
                    <a:pt x="3275" y="0"/>
                  </a:moveTo>
                  <a:cubicBezTo>
                    <a:pt x="2798" y="250"/>
                    <a:pt x="1989" y="988"/>
                    <a:pt x="1322" y="2143"/>
                  </a:cubicBezTo>
                  <a:cubicBezTo>
                    <a:pt x="1322" y="2143"/>
                    <a:pt x="1524" y="2381"/>
                    <a:pt x="1739" y="2608"/>
                  </a:cubicBezTo>
                  <a:cubicBezTo>
                    <a:pt x="1941" y="2834"/>
                    <a:pt x="2155" y="3072"/>
                    <a:pt x="2155" y="3072"/>
                  </a:cubicBezTo>
                  <a:lnTo>
                    <a:pt x="1620" y="2834"/>
                  </a:lnTo>
                  <a:lnTo>
                    <a:pt x="1084" y="2596"/>
                  </a:lnTo>
                  <a:cubicBezTo>
                    <a:pt x="441" y="3846"/>
                    <a:pt x="0" y="5465"/>
                    <a:pt x="119" y="7263"/>
                  </a:cubicBezTo>
                  <a:cubicBezTo>
                    <a:pt x="155" y="7918"/>
                    <a:pt x="262" y="8525"/>
                    <a:pt x="393" y="9096"/>
                  </a:cubicBezTo>
                  <a:lnTo>
                    <a:pt x="1905" y="9751"/>
                  </a:lnTo>
                  <a:lnTo>
                    <a:pt x="631" y="9966"/>
                  </a:lnTo>
                  <a:cubicBezTo>
                    <a:pt x="1012" y="11073"/>
                    <a:pt x="1500" y="11942"/>
                    <a:pt x="1905" y="12537"/>
                  </a:cubicBezTo>
                  <a:cubicBezTo>
                    <a:pt x="2096" y="12835"/>
                    <a:pt x="2274" y="13061"/>
                    <a:pt x="2405" y="13216"/>
                  </a:cubicBezTo>
                  <a:cubicBezTo>
                    <a:pt x="2524" y="13371"/>
                    <a:pt x="2608" y="13454"/>
                    <a:pt x="2608" y="13454"/>
                  </a:cubicBezTo>
                  <a:lnTo>
                    <a:pt x="3775" y="13311"/>
                  </a:lnTo>
                  <a:lnTo>
                    <a:pt x="4929" y="13156"/>
                  </a:lnTo>
                  <a:cubicBezTo>
                    <a:pt x="4929" y="13156"/>
                    <a:pt x="5072" y="12942"/>
                    <a:pt x="5251" y="12537"/>
                  </a:cubicBezTo>
                  <a:cubicBezTo>
                    <a:pt x="5430" y="12133"/>
                    <a:pt x="5668" y="11549"/>
                    <a:pt x="5858" y="10835"/>
                  </a:cubicBezTo>
                  <a:lnTo>
                    <a:pt x="5858" y="10835"/>
                  </a:lnTo>
                  <a:lnTo>
                    <a:pt x="4918" y="10918"/>
                  </a:lnTo>
                  <a:lnTo>
                    <a:pt x="6037" y="10239"/>
                  </a:lnTo>
                  <a:cubicBezTo>
                    <a:pt x="6263" y="9287"/>
                    <a:pt x="6406" y="8168"/>
                    <a:pt x="6370" y="6918"/>
                  </a:cubicBezTo>
                  <a:cubicBezTo>
                    <a:pt x="6323" y="5941"/>
                    <a:pt x="6120" y="5036"/>
                    <a:pt x="5858" y="4215"/>
                  </a:cubicBezTo>
                  <a:lnTo>
                    <a:pt x="4727" y="4382"/>
                  </a:lnTo>
                  <a:cubicBezTo>
                    <a:pt x="4727" y="4382"/>
                    <a:pt x="4965" y="4203"/>
                    <a:pt x="5191" y="4024"/>
                  </a:cubicBezTo>
                  <a:cubicBezTo>
                    <a:pt x="5430" y="3846"/>
                    <a:pt x="5656" y="3667"/>
                    <a:pt x="5656" y="3667"/>
                  </a:cubicBezTo>
                  <a:cubicBezTo>
                    <a:pt x="5299" y="2750"/>
                    <a:pt x="4846" y="1965"/>
                    <a:pt x="4418" y="1345"/>
                  </a:cubicBezTo>
                  <a:cubicBezTo>
                    <a:pt x="3989" y="714"/>
                    <a:pt x="3584" y="238"/>
                    <a:pt x="32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70"/>
            <p:cNvSpPr/>
            <p:nvPr/>
          </p:nvSpPr>
          <p:spPr>
            <a:xfrm>
              <a:off x="1938373" y="2710248"/>
              <a:ext cx="407185" cy="802055"/>
            </a:xfrm>
            <a:custGeom>
              <a:avLst/>
              <a:gdLst/>
              <a:ahLst/>
              <a:cxnLst/>
              <a:rect l="l" t="t" r="r" b="b"/>
              <a:pathLst>
                <a:path w="9026" h="17779" extrusionOk="0">
                  <a:moveTo>
                    <a:pt x="4637" y="1"/>
                  </a:moveTo>
                  <a:cubicBezTo>
                    <a:pt x="2561" y="1"/>
                    <a:pt x="1306" y="3393"/>
                    <a:pt x="1512" y="7861"/>
                  </a:cubicBezTo>
                  <a:cubicBezTo>
                    <a:pt x="1727" y="12504"/>
                    <a:pt x="0" y="17279"/>
                    <a:pt x="0" y="17279"/>
                  </a:cubicBezTo>
                  <a:lnTo>
                    <a:pt x="572" y="17779"/>
                  </a:lnTo>
                  <a:cubicBezTo>
                    <a:pt x="9025" y="8682"/>
                    <a:pt x="7084" y="288"/>
                    <a:pt x="4870" y="15"/>
                  </a:cubicBezTo>
                  <a:cubicBezTo>
                    <a:pt x="4791" y="5"/>
                    <a:pt x="4714" y="1"/>
                    <a:pt x="46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70"/>
            <p:cNvSpPr/>
            <p:nvPr/>
          </p:nvSpPr>
          <p:spPr>
            <a:xfrm>
              <a:off x="1964132" y="3002536"/>
              <a:ext cx="155819" cy="479140"/>
            </a:xfrm>
            <a:custGeom>
              <a:avLst/>
              <a:gdLst/>
              <a:ahLst/>
              <a:cxnLst/>
              <a:rect l="l" t="t" r="r" b="b"/>
              <a:pathLst>
                <a:path w="3454" h="10621" extrusionOk="0">
                  <a:moveTo>
                    <a:pt x="3239" y="1"/>
                  </a:moveTo>
                  <a:cubicBezTo>
                    <a:pt x="3120" y="5489"/>
                    <a:pt x="25" y="10478"/>
                    <a:pt x="1" y="10526"/>
                  </a:cubicBezTo>
                  <a:lnTo>
                    <a:pt x="179" y="10621"/>
                  </a:lnTo>
                  <a:cubicBezTo>
                    <a:pt x="203" y="10585"/>
                    <a:pt x="3334" y="5549"/>
                    <a:pt x="34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70"/>
            <p:cNvSpPr/>
            <p:nvPr/>
          </p:nvSpPr>
          <p:spPr>
            <a:xfrm>
              <a:off x="1938373" y="3251875"/>
              <a:ext cx="543606" cy="263683"/>
            </a:xfrm>
            <a:custGeom>
              <a:avLst/>
              <a:gdLst/>
              <a:ahLst/>
              <a:cxnLst/>
              <a:rect l="l" t="t" r="r" b="b"/>
              <a:pathLst>
                <a:path w="12050" h="5845" extrusionOk="0">
                  <a:moveTo>
                    <a:pt x="9375" y="1"/>
                  </a:moveTo>
                  <a:cubicBezTo>
                    <a:pt x="7096" y="1"/>
                    <a:pt x="3456" y="1297"/>
                    <a:pt x="0" y="5499"/>
                  </a:cubicBezTo>
                  <a:lnTo>
                    <a:pt x="393" y="5844"/>
                  </a:lnTo>
                  <a:cubicBezTo>
                    <a:pt x="393" y="5844"/>
                    <a:pt x="3477" y="4237"/>
                    <a:pt x="6644" y="3951"/>
                  </a:cubicBezTo>
                  <a:cubicBezTo>
                    <a:pt x="9811" y="3665"/>
                    <a:pt x="12049" y="2439"/>
                    <a:pt x="11656" y="951"/>
                  </a:cubicBezTo>
                  <a:cubicBezTo>
                    <a:pt x="11515" y="414"/>
                    <a:pt x="10662" y="1"/>
                    <a:pt x="9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70"/>
            <p:cNvSpPr/>
            <p:nvPr/>
          </p:nvSpPr>
          <p:spPr>
            <a:xfrm>
              <a:off x="1957140" y="3345756"/>
              <a:ext cx="313757" cy="152074"/>
            </a:xfrm>
            <a:custGeom>
              <a:avLst/>
              <a:gdLst/>
              <a:ahLst/>
              <a:cxnLst/>
              <a:rect l="l" t="t" r="r" b="b"/>
              <a:pathLst>
                <a:path w="6955" h="3371" extrusionOk="0">
                  <a:moveTo>
                    <a:pt x="6930" y="1"/>
                  </a:moveTo>
                  <a:cubicBezTo>
                    <a:pt x="3156" y="596"/>
                    <a:pt x="37" y="3180"/>
                    <a:pt x="1" y="3215"/>
                  </a:cubicBezTo>
                  <a:lnTo>
                    <a:pt x="132" y="3370"/>
                  </a:lnTo>
                  <a:cubicBezTo>
                    <a:pt x="168" y="3346"/>
                    <a:pt x="3263" y="798"/>
                    <a:pt x="6954" y="203"/>
                  </a:cubicBezTo>
                  <a:lnTo>
                    <a:pt x="69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70"/>
            <p:cNvSpPr/>
            <p:nvPr/>
          </p:nvSpPr>
          <p:spPr>
            <a:xfrm>
              <a:off x="2115080" y="3472523"/>
              <a:ext cx="470568" cy="302840"/>
            </a:xfrm>
            <a:custGeom>
              <a:avLst/>
              <a:gdLst/>
              <a:ahLst/>
              <a:cxnLst/>
              <a:rect l="l" t="t" r="r" b="b"/>
              <a:pathLst>
                <a:path w="10431" h="6713" extrusionOk="0">
                  <a:moveTo>
                    <a:pt x="7779" y="1"/>
                  </a:moveTo>
                  <a:cubicBezTo>
                    <a:pt x="7575" y="1"/>
                    <a:pt x="7368" y="4"/>
                    <a:pt x="7156" y="12"/>
                  </a:cubicBezTo>
                  <a:cubicBezTo>
                    <a:pt x="5930" y="60"/>
                    <a:pt x="4572" y="298"/>
                    <a:pt x="3144" y="917"/>
                  </a:cubicBezTo>
                  <a:cubicBezTo>
                    <a:pt x="1727" y="1548"/>
                    <a:pt x="953" y="2679"/>
                    <a:pt x="524" y="3680"/>
                  </a:cubicBezTo>
                  <a:cubicBezTo>
                    <a:pt x="96" y="4668"/>
                    <a:pt x="0" y="5501"/>
                    <a:pt x="0" y="5501"/>
                  </a:cubicBezTo>
                  <a:cubicBezTo>
                    <a:pt x="0" y="5501"/>
                    <a:pt x="655" y="6061"/>
                    <a:pt x="1691" y="6418"/>
                  </a:cubicBezTo>
                  <a:cubicBezTo>
                    <a:pt x="2190" y="6588"/>
                    <a:pt x="2777" y="6712"/>
                    <a:pt x="3418" y="6712"/>
                  </a:cubicBezTo>
                  <a:cubicBezTo>
                    <a:pt x="4124" y="6712"/>
                    <a:pt x="4893" y="6562"/>
                    <a:pt x="5680" y="6156"/>
                  </a:cubicBezTo>
                  <a:cubicBezTo>
                    <a:pt x="7168" y="5382"/>
                    <a:pt x="8263" y="4311"/>
                    <a:pt x="9013" y="3227"/>
                  </a:cubicBezTo>
                  <a:cubicBezTo>
                    <a:pt x="9775" y="2144"/>
                    <a:pt x="10192" y="1024"/>
                    <a:pt x="10430" y="167"/>
                  </a:cubicBezTo>
                  <a:cubicBezTo>
                    <a:pt x="9679" y="88"/>
                    <a:pt x="8779" y="1"/>
                    <a:pt x="77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70"/>
            <p:cNvSpPr/>
            <p:nvPr/>
          </p:nvSpPr>
          <p:spPr>
            <a:xfrm>
              <a:off x="2114539" y="3525712"/>
              <a:ext cx="396990" cy="196600"/>
            </a:xfrm>
            <a:custGeom>
              <a:avLst/>
              <a:gdLst/>
              <a:ahLst/>
              <a:cxnLst/>
              <a:rect l="l" t="t" r="r" b="b"/>
              <a:pathLst>
                <a:path w="8800" h="4358" extrusionOk="0">
                  <a:moveTo>
                    <a:pt x="8763" y="0"/>
                  </a:moveTo>
                  <a:cubicBezTo>
                    <a:pt x="8763" y="0"/>
                    <a:pt x="8632" y="72"/>
                    <a:pt x="8406" y="203"/>
                  </a:cubicBezTo>
                  <a:cubicBezTo>
                    <a:pt x="8168" y="334"/>
                    <a:pt x="7847" y="536"/>
                    <a:pt x="7442" y="750"/>
                  </a:cubicBezTo>
                  <a:cubicBezTo>
                    <a:pt x="6656" y="1203"/>
                    <a:pt x="5561" y="1762"/>
                    <a:pt x="4465" y="2298"/>
                  </a:cubicBezTo>
                  <a:cubicBezTo>
                    <a:pt x="3358" y="2834"/>
                    <a:pt x="2251" y="3346"/>
                    <a:pt x="1405" y="3703"/>
                  </a:cubicBezTo>
                  <a:cubicBezTo>
                    <a:pt x="560" y="4072"/>
                    <a:pt x="0" y="4298"/>
                    <a:pt x="0" y="4298"/>
                  </a:cubicBezTo>
                  <a:lnTo>
                    <a:pt x="24" y="4358"/>
                  </a:lnTo>
                  <a:cubicBezTo>
                    <a:pt x="24" y="4358"/>
                    <a:pt x="596" y="4132"/>
                    <a:pt x="1429" y="3763"/>
                  </a:cubicBezTo>
                  <a:cubicBezTo>
                    <a:pt x="2263" y="3394"/>
                    <a:pt x="3382" y="2893"/>
                    <a:pt x="4477" y="2358"/>
                  </a:cubicBezTo>
                  <a:cubicBezTo>
                    <a:pt x="5573" y="1822"/>
                    <a:pt x="6668" y="1262"/>
                    <a:pt x="7466" y="810"/>
                  </a:cubicBezTo>
                  <a:cubicBezTo>
                    <a:pt x="7870" y="596"/>
                    <a:pt x="8216" y="393"/>
                    <a:pt x="8442" y="262"/>
                  </a:cubicBezTo>
                  <a:cubicBezTo>
                    <a:pt x="8656" y="131"/>
                    <a:pt x="8799" y="60"/>
                    <a:pt x="8799" y="60"/>
                  </a:cubicBezTo>
                  <a:lnTo>
                    <a:pt x="87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70"/>
            <p:cNvSpPr/>
            <p:nvPr/>
          </p:nvSpPr>
          <p:spPr>
            <a:xfrm>
              <a:off x="2387923" y="3516554"/>
              <a:ext cx="25308" cy="77954"/>
            </a:xfrm>
            <a:custGeom>
              <a:avLst/>
              <a:gdLst/>
              <a:ahLst/>
              <a:cxnLst/>
              <a:rect l="l" t="t" r="r" b="b"/>
              <a:pathLst>
                <a:path w="561" h="1728" extrusionOk="0">
                  <a:moveTo>
                    <a:pt x="501" y="1"/>
                  </a:moveTo>
                  <a:cubicBezTo>
                    <a:pt x="215" y="537"/>
                    <a:pt x="84" y="953"/>
                    <a:pt x="36" y="1251"/>
                  </a:cubicBezTo>
                  <a:cubicBezTo>
                    <a:pt x="1" y="1549"/>
                    <a:pt x="25" y="1715"/>
                    <a:pt x="25" y="1727"/>
                  </a:cubicBezTo>
                  <a:lnTo>
                    <a:pt x="84" y="1715"/>
                  </a:lnTo>
                  <a:cubicBezTo>
                    <a:pt x="84" y="1715"/>
                    <a:pt x="72" y="1668"/>
                    <a:pt x="72" y="1596"/>
                  </a:cubicBezTo>
                  <a:cubicBezTo>
                    <a:pt x="72" y="1513"/>
                    <a:pt x="72" y="1406"/>
                    <a:pt x="96" y="1251"/>
                  </a:cubicBezTo>
                  <a:cubicBezTo>
                    <a:pt x="144" y="953"/>
                    <a:pt x="275" y="537"/>
                    <a:pt x="560" y="37"/>
                  </a:cubicBezTo>
                  <a:lnTo>
                    <a:pt x="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70"/>
            <p:cNvSpPr/>
            <p:nvPr/>
          </p:nvSpPr>
          <p:spPr>
            <a:xfrm>
              <a:off x="2318088" y="3629381"/>
              <a:ext cx="90857" cy="33879"/>
            </a:xfrm>
            <a:custGeom>
              <a:avLst/>
              <a:gdLst/>
              <a:ahLst/>
              <a:cxnLst/>
              <a:rect l="l" t="t" r="r" b="b"/>
              <a:pathLst>
                <a:path w="2014" h="751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48"/>
                    <a:pt x="144" y="203"/>
                    <a:pt x="453" y="357"/>
                  </a:cubicBezTo>
                  <a:cubicBezTo>
                    <a:pt x="787" y="524"/>
                    <a:pt x="1275" y="703"/>
                    <a:pt x="2013" y="750"/>
                  </a:cubicBezTo>
                  <a:lnTo>
                    <a:pt x="2013" y="691"/>
                  </a:lnTo>
                  <a:cubicBezTo>
                    <a:pt x="1287" y="643"/>
                    <a:pt x="799" y="465"/>
                    <a:pt x="489" y="298"/>
                  </a:cubicBezTo>
                  <a:cubicBezTo>
                    <a:pt x="322" y="226"/>
                    <a:pt x="215" y="155"/>
                    <a:pt x="144" y="95"/>
                  </a:cubicBezTo>
                  <a:cubicBezTo>
                    <a:pt x="72" y="48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70"/>
            <p:cNvSpPr/>
            <p:nvPr/>
          </p:nvSpPr>
          <p:spPr>
            <a:xfrm>
              <a:off x="2184915" y="3690058"/>
              <a:ext cx="103172" cy="41955"/>
            </a:xfrm>
            <a:custGeom>
              <a:avLst/>
              <a:gdLst/>
              <a:ahLst/>
              <a:cxnLst/>
              <a:rect l="l" t="t" r="r" b="b"/>
              <a:pathLst>
                <a:path w="2287" h="930" extrusionOk="0">
                  <a:moveTo>
                    <a:pt x="48" y="1"/>
                  </a:moveTo>
                  <a:lnTo>
                    <a:pt x="0" y="48"/>
                  </a:lnTo>
                  <a:cubicBezTo>
                    <a:pt x="12" y="60"/>
                    <a:pt x="167" y="239"/>
                    <a:pt x="524" y="429"/>
                  </a:cubicBezTo>
                  <a:cubicBezTo>
                    <a:pt x="881" y="620"/>
                    <a:pt x="1441" y="846"/>
                    <a:pt x="2274" y="929"/>
                  </a:cubicBezTo>
                  <a:lnTo>
                    <a:pt x="2286" y="870"/>
                  </a:lnTo>
                  <a:cubicBezTo>
                    <a:pt x="1453" y="786"/>
                    <a:pt x="905" y="560"/>
                    <a:pt x="548" y="370"/>
                  </a:cubicBezTo>
                  <a:cubicBezTo>
                    <a:pt x="369" y="286"/>
                    <a:pt x="238" y="191"/>
                    <a:pt x="167" y="120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70"/>
            <p:cNvSpPr/>
            <p:nvPr/>
          </p:nvSpPr>
          <p:spPr>
            <a:xfrm>
              <a:off x="2240765" y="3551471"/>
              <a:ext cx="41955" cy="114450"/>
            </a:xfrm>
            <a:custGeom>
              <a:avLst/>
              <a:gdLst/>
              <a:ahLst/>
              <a:cxnLst/>
              <a:rect l="l" t="t" r="r" b="b"/>
              <a:pathLst>
                <a:path w="930" h="2537" extrusionOk="0">
                  <a:moveTo>
                    <a:pt x="870" y="1"/>
                  </a:moveTo>
                  <a:cubicBezTo>
                    <a:pt x="393" y="763"/>
                    <a:pt x="179" y="1394"/>
                    <a:pt x="84" y="1822"/>
                  </a:cubicBezTo>
                  <a:cubicBezTo>
                    <a:pt x="0" y="2263"/>
                    <a:pt x="24" y="2525"/>
                    <a:pt x="24" y="2537"/>
                  </a:cubicBezTo>
                  <a:lnTo>
                    <a:pt x="96" y="2525"/>
                  </a:lnTo>
                  <a:lnTo>
                    <a:pt x="96" y="2346"/>
                  </a:lnTo>
                  <a:cubicBezTo>
                    <a:pt x="96" y="2227"/>
                    <a:pt x="119" y="2061"/>
                    <a:pt x="155" y="1834"/>
                  </a:cubicBezTo>
                  <a:cubicBezTo>
                    <a:pt x="250" y="1406"/>
                    <a:pt x="453" y="775"/>
                    <a:pt x="929" y="36"/>
                  </a:cubicBezTo>
                  <a:lnTo>
                    <a:pt x="8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70"/>
            <p:cNvSpPr/>
            <p:nvPr/>
          </p:nvSpPr>
          <p:spPr>
            <a:xfrm>
              <a:off x="2438946" y="3567080"/>
              <a:ext cx="54857" cy="18271"/>
            </a:xfrm>
            <a:custGeom>
              <a:avLst/>
              <a:gdLst/>
              <a:ahLst/>
              <a:cxnLst/>
              <a:rect l="l" t="t" r="r" b="b"/>
              <a:pathLst>
                <a:path w="1216" h="405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60"/>
                    <a:pt x="84" y="131"/>
                    <a:pt x="275" y="202"/>
                  </a:cubicBezTo>
                  <a:cubicBezTo>
                    <a:pt x="465" y="298"/>
                    <a:pt x="763" y="381"/>
                    <a:pt x="1215" y="405"/>
                  </a:cubicBezTo>
                  <a:lnTo>
                    <a:pt x="1215" y="345"/>
                  </a:lnTo>
                  <a:cubicBezTo>
                    <a:pt x="799" y="345"/>
                    <a:pt x="501" y="250"/>
                    <a:pt x="310" y="167"/>
                  </a:cubicBezTo>
                  <a:cubicBezTo>
                    <a:pt x="132" y="95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70"/>
            <p:cNvSpPr/>
            <p:nvPr/>
          </p:nvSpPr>
          <p:spPr>
            <a:xfrm>
              <a:off x="2094148" y="3724344"/>
              <a:ext cx="372268" cy="287186"/>
            </a:xfrm>
            <a:custGeom>
              <a:avLst/>
              <a:gdLst/>
              <a:ahLst/>
              <a:cxnLst/>
              <a:rect l="l" t="t" r="r" b="b"/>
              <a:pathLst>
                <a:path w="8252" h="6366" extrusionOk="0">
                  <a:moveTo>
                    <a:pt x="2487" y="1"/>
                  </a:moveTo>
                  <a:cubicBezTo>
                    <a:pt x="1342" y="1"/>
                    <a:pt x="464" y="395"/>
                    <a:pt x="464" y="395"/>
                  </a:cubicBezTo>
                  <a:cubicBezTo>
                    <a:pt x="464" y="395"/>
                    <a:pt x="0" y="3193"/>
                    <a:pt x="2191" y="4777"/>
                  </a:cubicBezTo>
                  <a:cubicBezTo>
                    <a:pt x="4011" y="6096"/>
                    <a:pt x="5938" y="6365"/>
                    <a:pt x="7398" y="6365"/>
                  </a:cubicBezTo>
                  <a:cubicBezTo>
                    <a:pt x="7705" y="6365"/>
                    <a:pt x="7991" y="6353"/>
                    <a:pt x="8251" y="6337"/>
                  </a:cubicBezTo>
                  <a:cubicBezTo>
                    <a:pt x="7906" y="4848"/>
                    <a:pt x="7239" y="2586"/>
                    <a:pt x="5144" y="907"/>
                  </a:cubicBezTo>
                  <a:cubicBezTo>
                    <a:pt x="4272" y="205"/>
                    <a:pt x="3310" y="1"/>
                    <a:pt x="2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70"/>
            <p:cNvSpPr/>
            <p:nvPr/>
          </p:nvSpPr>
          <p:spPr>
            <a:xfrm>
              <a:off x="2114539" y="3741623"/>
              <a:ext cx="293321" cy="225111"/>
            </a:xfrm>
            <a:custGeom>
              <a:avLst/>
              <a:gdLst/>
              <a:ahLst/>
              <a:cxnLst/>
              <a:rect l="l" t="t" r="r" b="b"/>
              <a:pathLst>
                <a:path w="6502" h="4990" extrusionOk="0">
                  <a:moveTo>
                    <a:pt x="24" y="1"/>
                  </a:moveTo>
                  <a:lnTo>
                    <a:pt x="0" y="36"/>
                  </a:lnTo>
                  <a:lnTo>
                    <a:pt x="6466" y="4989"/>
                  </a:lnTo>
                  <a:lnTo>
                    <a:pt x="6501" y="4942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70"/>
            <p:cNvSpPr/>
            <p:nvPr/>
          </p:nvSpPr>
          <p:spPr>
            <a:xfrm>
              <a:off x="2315426" y="3883097"/>
              <a:ext cx="67173" cy="13804"/>
            </a:xfrm>
            <a:custGeom>
              <a:avLst/>
              <a:gdLst/>
              <a:ahLst/>
              <a:cxnLst/>
              <a:rect l="l" t="t" r="r" b="b"/>
              <a:pathLst>
                <a:path w="1489" h="306" extrusionOk="0">
                  <a:moveTo>
                    <a:pt x="1093" y="1"/>
                  </a:moveTo>
                  <a:cubicBezTo>
                    <a:pt x="781" y="1"/>
                    <a:pt x="541" y="40"/>
                    <a:pt x="369" y="91"/>
                  </a:cubicBezTo>
                  <a:cubicBezTo>
                    <a:pt x="119" y="163"/>
                    <a:pt x="12" y="258"/>
                    <a:pt x="0" y="258"/>
                  </a:cubicBezTo>
                  <a:lnTo>
                    <a:pt x="36" y="305"/>
                  </a:lnTo>
                  <a:lnTo>
                    <a:pt x="131" y="258"/>
                  </a:lnTo>
                  <a:cubicBezTo>
                    <a:pt x="191" y="222"/>
                    <a:pt x="274" y="186"/>
                    <a:pt x="393" y="151"/>
                  </a:cubicBezTo>
                  <a:cubicBezTo>
                    <a:pt x="565" y="99"/>
                    <a:pt x="798" y="60"/>
                    <a:pt x="1103" y="60"/>
                  </a:cubicBezTo>
                  <a:cubicBezTo>
                    <a:pt x="1221" y="60"/>
                    <a:pt x="1349" y="66"/>
                    <a:pt x="1489" y="79"/>
                  </a:cubicBezTo>
                  <a:lnTo>
                    <a:pt x="1489" y="20"/>
                  </a:lnTo>
                  <a:cubicBezTo>
                    <a:pt x="1346" y="6"/>
                    <a:pt x="1214" y="1"/>
                    <a:pt x="10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70"/>
            <p:cNvSpPr/>
            <p:nvPr/>
          </p:nvSpPr>
          <p:spPr>
            <a:xfrm>
              <a:off x="2258494" y="3854405"/>
              <a:ext cx="14526" cy="80075"/>
            </a:xfrm>
            <a:custGeom>
              <a:avLst/>
              <a:gdLst/>
              <a:ahLst/>
              <a:cxnLst/>
              <a:rect l="l" t="t" r="r" b="b"/>
              <a:pathLst>
                <a:path w="322" h="1775" extrusionOk="0">
                  <a:moveTo>
                    <a:pt x="72" y="1"/>
                  </a:moveTo>
                  <a:cubicBezTo>
                    <a:pt x="72" y="13"/>
                    <a:pt x="0" y="179"/>
                    <a:pt x="0" y="477"/>
                  </a:cubicBezTo>
                  <a:cubicBezTo>
                    <a:pt x="0" y="775"/>
                    <a:pt x="48" y="1203"/>
                    <a:pt x="274" y="1775"/>
                  </a:cubicBezTo>
                  <a:lnTo>
                    <a:pt x="322" y="1763"/>
                  </a:lnTo>
                  <a:cubicBezTo>
                    <a:pt x="96" y="1203"/>
                    <a:pt x="48" y="775"/>
                    <a:pt x="48" y="477"/>
                  </a:cubicBezTo>
                  <a:cubicBezTo>
                    <a:pt x="48" y="334"/>
                    <a:pt x="60" y="215"/>
                    <a:pt x="84" y="132"/>
                  </a:cubicBezTo>
                  <a:cubicBezTo>
                    <a:pt x="96" y="60"/>
                    <a:pt x="107" y="13"/>
                    <a:pt x="107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70"/>
            <p:cNvSpPr/>
            <p:nvPr/>
          </p:nvSpPr>
          <p:spPr>
            <a:xfrm>
              <a:off x="2161276" y="3781367"/>
              <a:ext cx="16150" cy="91353"/>
            </a:xfrm>
            <a:custGeom>
              <a:avLst/>
              <a:gdLst/>
              <a:ahLst/>
              <a:cxnLst/>
              <a:rect l="l" t="t" r="r" b="b"/>
              <a:pathLst>
                <a:path w="358" h="2025" extrusionOk="0">
                  <a:moveTo>
                    <a:pt x="72" y="1"/>
                  </a:moveTo>
                  <a:cubicBezTo>
                    <a:pt x="72" y="1"/>
                    <a:pt x="24" y="191"/>
                    <a:pt x="0" y="536"/>
                  </a:cubicBezTo>
                  <a:cubicBezTo>
                    <a:pt x="0" y="882"/>
                    <a:pt x="60" y="1382"/>
                    <a:pt x="310" y="2025"/>
                  </a:cubicBezTo>
                  <a:lnTo>
                    <a:pt x="357" y="2013"/>
                  </a:lnTo>
                  <a:cubicBezTo>
                    <a:pt x="119" y="1370"/>
                    <a:pt x="60" y="882"/>
                    <a:pt x="60" y="536"/>
                  </a:cubicBezTo>
                  <a:cubicBezTo>
                    <a:pt x="60" y="358"/>
                    <a:pt x="72" y="239"/>
                    <a:pt x="96" y="144"/>
                  </a:cubicBezTo>
                  <a:cubicBezTo>
                    <a:pt x="107" y="60"/>
                    <a:pt x="119" y="13"/>
                    <a:pt x="119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70"/>
            <p:cNvSpPr/>
            <p:nvPr/>
          </p:nvSpPr>
          <p:spPr>
            <a:xfrm>
              <a:off x="2206930" y="3795397"/>
              <a:ext cx="99383" cy="18767"/>
            </a:xfrm>
            <a:custGeom>
              <a:avLst/>
              <a:gdLst/>
              <a:ahLst/>
              <a:cxnLst/>
              <a:rect l="l" t="t" r="r" b="b"/>
              <a:pathLst>
                <a:path w="2203" h="416" extrusionOk="0">
                  <a:moveTo>
                    <a:pt x="1611" y="1"/>
                  </a:moveTo>
                  <a:cubicBezTo>
                    <a:pt x="1164" y="1"/>
                    <a:pt x="814" y="62"/>
                    <a:pt x="560" y="130"/>
                  </a:cubicBezTo>
                  <a:cubicBezTo>
                    <a:pt x="203" y="237"/>
                    <a:pt x="24" y="356"/>
                    <a:pt x="0" y="368"/>
                  </a:cubicBezTo>
                  <a:lnTo>
                    <a:pt x="36" y="416"/>
                  </a:lnTo>
                  <a:cubicBezTo>
                    <a:pt x="36" y="416"/>
                    <a:pt x="84" y="392"/>
                    <a:pt x="167" y="344"/>
                  </a:cubicBezTo>
                  <a:cubicBezTo>
                    <a:pt x="262" y="297"/>
                    <a:pt x="393" y="237"/>
                    <a:pt x="572" y="190"/>
                  </a:cubicBezTo>
                  <a:cubicBezTo>
                    <a:pt x="826" y="122"/>
                    <a:pt x="1170" y="60"/>
                    <a:pt x="1614" y="60"/>
                  </a:cubicBezTo>
                  <a:cubicBezTo>
                    <a:pt x="1794" y="60"/>
                    <a:pt x="1990" y="70"/>
                    <a:pt x="2203" y="94"/>
                  </a:cubicBezTo>
                  <a:lnTo>
                    <a:pt x="2203" y="35"/>
                  </a:lnTo>
                  <a:cubicBezTo>
                    <a:pt x="1990" y="11"/>
                    <a:pt x="1793" y="1"/>
                    <a:pt x="16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0"/>
            <p:cNvSpPr/>
            <p:nvPr/>
          </p:nvSpPr>
          <p:spPr>
            <a:xfrm>
              <a:off x="2350344" y="3923699"/>
              <a:ext cx="9158" cy="47864"/>
            </a:xfrm>
            <a:custGeom>
              <a:avLst/>
              <a:gdLst/>
              <a:ahLst/>
              <a:cxnLst/>
              <a:rect l="l" t="t" r="r" b="b"/>
              <a:pathLst>
                <a:path w="203" h="1061" extrusionOk="0">
                  <a:moveTo>
                    <a:pt x="24" y="1"/>
                  </a:moveTo>
                  <a:cubicBezTo>
                    <a:pt x="24" y="1"/>
                    <a:pt x="0" y="96"/>
                    <a:pt x="0" y="287"/>
                  </a:cubicBezTo>
                  <a:cubicBezTo>
                    <a:pt x="0" y="465"/>
                    <a:pt x="24" y="715"/>
                    <a:pt x="155" y="1060"/>
                  </a:cubicBezTo>
                  <a:lnTo>
                    <a:pt x="203" y="1037"/>
                  </a:lnTo>
                  <a:cubicBezTo>
                    <a:pt x="72" y="715"/>
                    <a:pt x="36" y="465"/>
                    <a:pt x="36" y="287"/>
                  </a:cubicBezTo>
                  <a:cubicBezTo>
                    <a:pt x="36" y="108"/>
                    <a:pt x="72" y="13"/>
                    <a:pt x="72" y="13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70"/>
            <p:cNvSpPr/>
            <p:nvPr/>
          </p:nvSpPr>
          <p:spPr>
            <a:xfrm>
              <a:off x="-361617" y="4674334"/>
              <a:ext cx="204134" cy="277622"/>
            </a:xfrm>
            <a:custGeom>
              <a:avLst/>
              <a:gdLst/>
              <a:ahLst/>
              <a:cxnLst/>
              <a:rect l="l" t="t" r="r" b="b"/>
              <a:pathLst>
                <a:path w="4525" h="6154" extrusionOk="0">
                  <a:moveTo>
                    <a:pt x="2067" y="0"/>
                  </a:moveTo>
                  <a:cubicBezTo>
                    <a:pt x="1995" y="0"/>
                    <a:pt x="1876" y="24"/>
                    <a:pt x="1679" y="114"/>
                  </a:cubicBezTo>
                  <a:cubicBezTo>
                    <a:pt x="1263" y="316"/>
                    <a:pt x="298" y="1590"/>
                    <a:pt x="1" y="2257"/>
                  </a:cubicBezTo>
                  <a:cubicBezTo>
                    <a:pt x="1" y="2257"/>
                    <a:pt x="572" y="2781"/>
                    <a:pt x="965" y="3007"/>
                  </a:cubicBezTo>
                  <a:cubicBezTo>
                    <a:pt x="965" y="3007"/>
                    <a:pt x="1322" y="2709"/>
                    <a:pt x="1537" y="2602"/>
                  </a:cubicBezTo>
                  <a:lnTo>
                    <a:pt x="1537" y="2602"/>
                  </a:lnTo>
                  <a:cubicBezTo>
                    <a:pt x="1537" y="2602"/>
                    <a:pt x="1548" y="3852"/>
                    <a:pt x="1394" y="4579"/>
                  </a:cubicBezTo>
                  <a:cubicBezTo>
                    <a:pt x="1251" y="5329"/>
                    <a:pt x="1084" y="5769"/>
                    <a:pt x="1084" y="5769"/>
                  </a:cubicBezTo>
                  <a:cubicBezTo>
                    <a:pt x="1084" y="5769"/>
                    <a:pt x="1890" y="6154"/>
                    <a:pt x="3058" y="6154"/>
                  </a:cubicBezTo>
                  <a:cubicBezTo>
                    <a:pt x="3373" y="6154"/>
                    <a:pt x="3714" y="6126"/>
                    <a:pt x="4073" y="6055"/>
                  </a:cubicBezTo>
                  <a:cubicBezTo>
                    <a:pt x="4073" y="6055"/>
                    <a:pt x="4084" y="4281"/>
                    <a:pt x="4144" y="3602"/>
                  </a:cubicBezTo>
                  <a:cubicBezTo>
                    <a:pt x="4215" y="2912"/>
                    <a:pt x="4525" y="2162"/>
                    <a:pt x="4346" y="1519"/>
                  </a:cubicBezTo>
                  <a:cubicBezTo>
                    <a:pt x="4168" y="876"/>
                    <a:pt x="3406" y="638"/>
                    <a:pt x="2799" y="19"/>
                  </a:cubicBezTo>
                  <a:lnTo>
                    <a:pt x="2168" y="30"/>
                  </a:lnTo>
                  <a:cubicBezTo>
                    <a:pt x="2168" y="30"/>
                    <a:pt x="2148" y="0"/>
                    <a:pt x="2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70"/>
            <p:cNvSpPr/>
            <p:nvPr/>
          </p:nvSpPr>
          <p:spPr>
            <a:xfrm>
              <a:off x="-307753" y="4552710"/>
              <a:ext cx="104616" cy="148736"/>
            </a:xfrm>
            <a:custGeom>
              <a:avLst/>
              <a:gdLst/>
              <a:ahLst/>
              <a:cxnLst/>
              <a:rect l="l" t="t" r="r" b="b"/>
              <a:pathLst>
                <a:path w="2319" h="3297" extrusionOk="0">
                  <a:moveTo>
                    <a:pt x="1404" y="1"/>
                  </a:moveTo>
                  <a:cubicBezTo>
                    <a:pt x="1118" y="1"/>
                    <a:pt x="803" y="188"/>
                    <a:pt x="640" y="536"/>
                  </a:cubicBezTo>
                  <a:cubicBezTo>
                    <a:pt x="438" y="941"/>
                    <a:pt x="426" y="1238"/>
                    <a:pt x="426" y="1369"/>
                  </a:cubicBezTo>
                  <a:cubicBezTo>
                    <a:pt x="395" y="1344"/>
                    <a:pt x="360" y="1326"/>
                    <a:pt x="318" y="1326"/>
                  </a:cubicBezTo>
                  <a:cubicBezTo>
                    <a:pt x="279" y="1326"/>
                    <a:pt x="233" y="1341"/>
                    <a:pt x="176" y="1381"/>
                  </a:cubicBezTo>
                  <a:cubicBezTo>
                    <a:pt x="0" y="1513"/>
                    <a:pt x="239" y="1927"/>
                    <a:pt x="510" y="1927"/>
                  </a:cubicBezTo>
                  <a:cubicBezTo>
                    <a:pt x="533" y="1927"/>
                    <a:pt x="557" y="1923"/>
                    <a:pt x="581" y="1917"/>
                  </a:cubicBezTo>
                  <a:cubicBezTo>
                    <a:pt x="652" y="2084"/>
                    <a:pt x="831" y="2238"/>
                    <a:pt x="831" y="2238"/>
                  </a:cubicBezTo>
                  <a:cubicBezTo>
                    <a:pt x="831" y="2619"/>
                    <a:pt x="902" y="2726"/>
                    <a:pt x="902" y="2726"/>
                  </a:cubicBezTo>
                  <a:cubicBezTo>
                    <a:pt x="1141" y="3016"/>
                    <a:pt x="1406" y="3296"/>
                    <a:pt x="1618" y="3296"/>
                  </a:cubicBezTo>
                  <a:cubicBezTo>
                    <a:pt x="1659" y="3296"/>
                    <a:pt x="1699" y="3286"/>
                    <a:pt x="1736" y="3262"/>
                  </a:cubicBezTo>
                  <a:cubicBezTo>
                    <a:pt x="1962" y="3107"/>
                    <a:pt x="1688" y="2905"/>
                    <a:pt x="1617" y="2786"/>
                  </a:cubicBezTo>
                  <a:cubicBezTo>
                    <a:pt x="1545" y="2667"/>
                    <a:pt x="1628" y="2607"/>
                    <a:pt x="1628" y="2607"/>
                  </a:cubicBezTo>
                  <a:cubicBezTo>
                    <a:pt x="2319" y="2500"/>
                    <a:pt x="2188" y="1107"/>
                    <a:pt x="2188" y="1107"/>
                  </a:cubicBezTo>
                  <a:cubicBezTo>
                    <a:pt x="2188" y="1107"/>
                    <a:pt x="2152" y="583"/>
                    <a:pt x="1855" y="214"/>
                  </a:cubicBezTo>
                  <a:cubicBezTo>
                    <a:pt x="1742" y="70"/>
                    <a:pt x="1578" y="1"/>
                    <a:pt x="14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70"/>
            <p:cNvSpPr/>
            <p:nvPr/>
          </p:nvSpPr>
          <p:spPr>
            <a:xfrm>
              <a:off x="-297692" y="4545176"/>
              <a:ext cx="89187" cy="75383"/>
            </a:xfrm>
            <a:custGeom>
              <a:avLst/>
              <a:gdLst/>
              <a:ahLst/>
              <a:cxnLst/>
              <a:rect l="l" t="t" r="r" b="b"/>
              <a:pathLst>
                <a:path w="1977" h="1671" extrusionOk="0">
                  <a:moveTo>
                    <a:pt x="655" y="0"/>
                  </a:moveTo>
                  <a:cubicBezTo>
                    <a:pt x="655" y="0"/>
                    <a:pt x="0" y="357"/>
                    <a:pt x="60" y="977"/>
                  </a:cubicBezTo>
                  <a:cubicBezTo>
                    <a:pt x="120" y="1596"/>
                    <a:pt x="298" y="1667"/>
                    <a:pt x="298" y="1667"/>
                  </a:cubicBezTo>
                  <a:cubicBezTo>
                    <a:pt x="311" y="1669"/>
                    <a:pt x="325" y="1671"/>
                    <a:pt x="340" y="1671"/>
                  </a:cubicBezTo>
                  <a:cubicBezTo>
                    <a:pt x="620" y="1671"/>
                    <a:pt x="1072" y="1250"/>
                    <a:pt x="1072" y="1250"/>
                  </a:cubicBezTo>
                  <a:lnTo>
                    <a:pt x="1072" y="1250"/>
                  </a:lnTo>
                  <a:cubicBezTo>
                    <a:pt x="1036" y="1334"/>
                    <a:pt x="917" y="1453"/>
                    <a:pt x="917" y="1453"/>
                  </a:cubicBezTo>
                  <a:cubicBezTo>
                    <a:pt x="1310" y="1310"/>
                    <a:pt x="1489" y="655"/>
                    <a:pt x="1489" y="655"/>
                  </a:cubicBezTo>
                  <a:cubicBezTo>
                    <a:pt x="1613" y="960"/>
                    <a:pt x="1851" y="1021"/>
                    <a:pt x="1941" y="1021"/>
                  </a:cubicBezTo>
                  <a:cubicBezTo>
                    <a:pt x="1964" y="1021"/>
                    <a:pt x="1977" y="1017"/>
                    <a:pt x="1977" y="1012"/>
                  </a:cubicBezTo>
                  <a:lnTo>
                    <a:pt x="1917" y="596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70"/>
            <p:cNvSpPr/>
            <p:nvPr/>
          </p:nvSpPr>
          <p:spPr>
            <a:xfrm>
              <a:off x="-385256" y="4775072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703" y="0"/>
                  </a:moveTo>
                  <a:cubicBezTo>
                    <a:pt x="703" y="0"/>
                    <a:pt x="346" y="619"/>
                    <a:pt x="227" y="917"/>
                  </a:cubicBezTo>
                  <a:cubicBezTo>
                    <a:pt x="108" y="1215"/>
                    <a:pt x="1" y="1619"/>
                    <a:pt x="834" y="2084"/>
                  </a:cubicBezTo>
                  <a:cubicBezTo>
                    <a:pt x="1668" y="2524"/>
                    <a:pt x="3966" y="2929"/>
                    <a:pt x="3966" y="2929"/>
                  </a:cubicBezTo>
                  <a:cubicBezTo>
                    <a:pt x="4442" y="2762"/>
                    <a:pt x="4061" y="2429"/>
                    <a:pt x="4061" y="2429"/>
                  </a:cubicBezTo>
                  <a:cubicBezTo>
                    <a:pt x="4061" y="2429"/>
                    <a:pt x="2442" y="1679"/>
                    <a:pt x="2037" y="1453"/>
                  </a:cubicBezTo>
                  <a:cubicBezTo>
                    <a:pt x="1644" y="1238"/>
                    <a:pt x="1370" y="1072"/>
                    <a:pt x="1370" y="1072"/>
                  </a:cubicBezTo>
                  <a:lnTo>
                    <a:pt x="1501" y="762"/>
                  </a:lnTo>
                  <a:lnTo>
                    <a:pt x="1525" y="58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70"/>
            <p:cNvSpPr/>
            <p:nvPr/>
          </p:nvSpPr>
          <p:spPr>
            <a:xfrm>
              <a:off x="-189196" y="4892682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55" y="1"/>
                  </a:moveTo>
                  <a:lnTo>
                    <a:pt x="1" y="322"/>
                  </a:lnTo>
                  <a:lnTo>
                    <a:pt x="2775" y="1572"/>
                  </a:lnTo>
                  <a:cubicBezTo>
                    <a:pt x="2953" y="1644"/>
                    <a:pt x="3084" y="1810"/>
                    <a:pt x="3108" y="2001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41"/>
                  </a:lnTo>
                  <a:cubicBezTo>
                    <a:pt x="3406" y="1644"/>
                    <a:pt x="3203" y="1382"/>
                    <a:pt x="2918" y="1251"/>
                  </a:cubicBezTo>
                  <a:lnTo>
                    <a:pt x="1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70"/>
            <p:cNvSpPr/>
            <p:nvPr/>
          </p:nvSpPr>
          <p:spPr>
            <a:xfrm>
              <a:off x="19767" y="5009660"/>
              <a:ext cx="386749" cy="118330"/>
            </a:xfrm>
            <a:custGeom>
              <a:avLst/>
              <a:gdLst/>
              <a:ahLst/>
              <a:cxnLst/>
              <a:rect l="l" t="t" r="r" b="b"/>
              <a:pathLst>
                <a:path w="8573" h="2623" extrusionOk="0">
                  <a:moveTo>
                    <a:pt x="1141" y="0"/>
                  </a:moveTo>
                  <a:cubicBezTo>
                    <a:pt x="1126" y="0"/>
                    <a:pt x="1111" y="1"/>
                    <a:pt x="1095" y="3"/>
                  </a:cubicBezTo>
                  <a:cubicBezTo>
                    <a:pt x="822" y="39"/>
                    <a:pt x="250" y="420"/>
                    <a:pt x="250" y="420"/>
                  </a:cubicBezTo>
                  <a:lnTo>
                    <a:pt x="0" y="991"/>
                  </a:lnTo>
                  <a:lnTo>
                    <a:pt x="2524" y="2384"/>
                  </a:lnTo>
                  <a:lnTo>
                    <a:pt x="8573" y="2623"/>
                  </a:lnTo>
                  <a:lnTo>
                    <a:pt x="8573" y="2384"/>
                  </a:lnTo>
                  <a:cubicBezTo>
                    <a:pt x="8573" y="2384"/>
                    <a:pt x="8465" y="1861"/>
                    <a:pt x="8346" y="1658"/>
                  </a:cubicBezTo>
                  <a:cubicBezTo>
                    <a:pt x="8227" y="1456"/>
                    <a:pt x="8156" y="1408"/>
                    <a:pt x="8156" y="1408"/>
                  </a:cubicBezTo>
                  <a:cubicBezTo>
                    <a:pt x="8156" y="1408"/>
                    <a:pt x="7799" y="1241"/>
                    <a:pt x="7632" y="991"/>
                  </a:cubicBezTo>
                  <a:cubicBezTo>
                    <a:pt x="7576" y="908"/>
                    <a:pt x="7526" y="880"/>
                    <a:pt x="7484" y="880"/>
                  </a:cubicBezTo>
                  <a:cubicBezTo>
                    <a:pt x="7399" y="880"/>
                    <a:pt x="7346" y="991"/>
                    <a:pt x="7346" y="991"/>
                  </a:cubicBezTo>
                  <a:lnTo>
                    <a:pt x="7025" y="420"/>
                  </a:lnTo>
                  <a:cubicBezTo>
                    <a:pt x="7025" y="420"/>
                    <a:pt x="6691" y="694"/>
                    <a:pt x="6501" y="777"/>
                  </a:cubicBezTo>
                  <a:cubicBezTo>
                    <a:pt x="6475" y="788"/>
                    <a:pt x="6451" y="794"/>
                    <a:pt x="6429" y="794"/>
                  </a:cubicBezTo>
                  <a:cubicBezTo>
                    <a:pt x="6259" y="794"/>
                    <a:pt x="6151" y="514"/>
                    <a:pt x="5941" y="420"/>
                  </a:cubicBezTo>
                  <a:cubicBezTo>
                    <a:pt x="5889" y="401"/>
                    <a:pt x="5830" y="394"/>
                    <a:pt x="5765" y="394"/>
                  </a:cubicBezTo>
                  <a:cubicBezTo>
                    <a:pt x="5580" y="394"/>
                    <a:pt x="5351" y="452"/>
                    <a:pt x="5098" y="452"/>
                  </a:cubicBezTo>
                  <a:cubicBezTo>
                    <a:pt x="5001" y="452"/>
                    <a:pt x="4901" y="444"/>
                    <a:pt x="4798" y="420"/>
                  </a:cubicBezTo>
                  <a:cubicBezTo>
                    <a:pt x="4686" y="396"/>
                    <a:pt x="4583" y="388"/>
                    <a:pt x="4487" y="388"/>
                  </a:cubicBezTo>
                  <a:cubicBezTo>
                    <a:pt x="4261" y="388"/>
                    <a:pt x="4080" y="434"/>
                    <a:pt x="3943" y="434"/>
                  </a:cubicBezTo>
                  <a:cubicBezTo>
                    <a:pt x="3903" y="434"/>
                    <a:pt x="3866" y="430"/>
                    <a:pt x="3834" y="420"/>
                  </a:cubicBezTo>
                  <a:cubicBezTo>
                    <a:pt x="3766" y="400"/>
                    <a:pt x="3699" y="393"/>
                    <a:pt x="3639" y="393"/>
                  </a:cubicBezTo>
                  <a:cubicBezTo>
                    <a:pt x="3519" y="393"/>
                    <a:pt x="3429" y="420"/>
                    <a:pt x="3429" y="420"/>
                  </a:cubicBezTo>
                  <a:cubicBezTo>
                    <a:pt x="3429" y="420"/>
                    <a:pt x="3411" y="422"/>
                    <a:pt x="3380" y="422"/>
                  </a:cubicBezTo>
                  <a:cubicBezTo>
                    <a:pt x="3305" y="422"/>
                    <a:pt x="3155" y="410"/>
                    <a:pt x="3036" y="325"/>
                  </a:cubicBezTo>
                  <a:cubicBezTo>
                    <a:pt x="2967" y="271"/>
                    <a:pt x="2955" y="261"/>
                    <a:pt x="2945" y="261"/>
                  </a:cubicBezTo>
                  <a:cubicBezTo>
                    <a:pt x="2939" y="261"/>
                    <a:pt x="2934" y="264"/>
                    <a:pt x="2921" y="264"/>
                  </a:cubicBezTo>
                  <a:cubicBezTo>
                    <a:pt x="2899" y="264"/>
                    <a:pt x="2855" y="257"/>
                    <a:pt x="2750" y="217"/>
                  </a:cubicBezTo>
                  <a:cubicBezTo>
                    <a:pt x="2655" y="182"/>
                    <a:pt x="2588" y="170"/>
                    <a:pt x="2540" y="170"/>
                  </a:cubicBezTo>
                  <a:cubicBezTo>
                    <a:pt x="2445" y="170"/>
                    <a:pt x="2429" y="217"/>
                    <a:pt x="2429" y="217"/>
                  </a:cubicBezTo>
                  <a:lnTo>
                    <a:pt x="2024" y="3"/>
                  </a:lnTo>
                  <a:cubicBezTo>
                    <a:pt x="2024" y="3"/>
                    <a:pt x="1857" y="170"/>
                    <a:pt x="1667" y="217"/>
                  </a:cubicBezTo>
                  <a:cubicBezTo>
                    <a:pt x="1648" y="223"/>
                    <a:pt x="1630" y="225"/>
                    <a:pt x="1613" y="225"/>
                  </a:cubicBezTo>
                  <a:cubicBezTo>
                    <a:pt x="1449" y="225"/>
                    <a:pt x="1366" y="0"/>
                    <a:pt x="11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70"/>
            <p:cNvSpPr/>
            <p:nvPr/>
          </p:nvSpPr>
          <p:spPr>
            <a:xfrm>
              <a:off x="-149451" y="4852937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43" y="1"/>
                  </a:moveTo>
                  <a:lnTo>
                    <a:pt x="1" y="322"/>
                  </a:lnTo>
                  <a:lnTo>
                    <a:pt x="2763" y="1572"/>
                  </a:lnTo>
                  <a:cubicBezTo>
                    <a:pt x="2941" y="1656"/>
                    <a:pt x="3084" y="1810"/>
                    <a:pt x="3108" y="2013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53"/>
                  </a:lnTo>
                  <a:cubicBezTo>
                    <a:pt x="3406" y="1632"/>
                    <a:pt x="3203" y="1382"/>
                    <a:pt x="2918" y="1251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70"/>
            <p:cNvSpPr/>
            <p:nvPr/>
          </p:nvSpPr>
          <p:spPr>
            <a:xfrm>
              <a:off x="-44699" y="5028562"/>
              <a:ext cx="449591" cy="246585"/>
            </a:xfrm>
            <a:custGeom>
              <a:avLst/>
              <a:gdLst/>
              <a:ahLst/>
              <a:cxnLst/>
              <a:rect l="l" t="t" r="r" b="b"/>
              <a:pathLst>
                <a:path w="9966" h="5466" extrusionOk="0">
                  <a:moveTo>
                    <a:pt x="774" y="1"/>
                  </a:moveTo>
                  <a:cubicBezTo>
                    <a:pt x="774" y="1"/>
                    <a:pt x="262" y="1596"/>
                    <a:pt x="131" y="1870"/>
                  </a:cubicBezTo>
                  <a:cubicBezTo>
                    <a:pt x="0" y="2132"/>
                    <a:pt x="465" y="3097"/>
                    <a:pt x="465" y="3097"/>
                  </a:cubicBezTo>
                  <a:lnTo>
                    <a:pt x="5263" y="5466"/>
                  </a:lnTo>
                  <a:lnTo>
                    <a:pt x="9966" y="220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70"/>
            <p:cNvSpPr/>
            <p:nvPr/>
          </p:nvSpPr>
          <p:spPr>
            <a:xfrm>
              <a:off x="-81241" y="5116126"/>
              <a:ext cx="252495" cy="260570"/>
            </a:xfrm>
            <a:custGeom>
              <a:avLst/>
              <a:gdLst/>
              <a:ahLst/>
              <a:cxnLst/>
              <a:rect l="l" t="t" r="r" b="b"/>
              <a:pathLst>
                <a:path w="5597" h="5776" extrusionOk="0">
                  <a:moveTo>
                    <a:pt x="1001" y="1"/>
                  </a:moveTo>
                  <a:cubicBezTo>
                    <a:pt x="953" y="143"/>
                    <a:pt x="155" y="3406"/>
                    <a:pt x="48" y="4584"/>
                  </a:cubicBezTo>
                  <a:cubicBezTo>
                    <a:pt x="1" y="5192"/>
                    <a:pt x="96" y="5525"/>
                    <a:pt x="334" y="5680"/>
                  </a:cubicBezTo>
                  <a:cubicBezTo>
                    <a:pt x="417" y="5739"/>
                    <a:pt x="536" y="5775"/>
                    <a:pt x="691" y="5775"/>
                  </a:cubicBezTo>
                  <a:cubicBezTo>
                    <a:pt x="1048" y="5775"/>
                    <a:pt x="1584" y="5573"/>
                    <a:pt x="2382" y="5132"/>
                  </a:cubicBezTo>
                  <a:cubicBezTo>
                    <a:pt x="4216" y="4132"/>
                    <a:pt x="5585" y="3239"/>
                    <a:pt x="5597" y="3227"/>
                  </a:cubicBezTo>
                  <a:lnTo>
                    <a:pt x="5478" y="3060"/>
                  </a:lnTo>
                  <a:cubicBezTo>
                    <a:pt x="5466" y="3060"/>
                    <a:pt x="4108" y="3977"/>
                    <a:pt x="2287" y="4954"/>
                  </a:cubicBezTo>
                  <a:cubicBezTo>
                    <a:pt x="1542" y="5357"/>
                    <a:pt x="1021" y="5551"/>
                    <a:pt x="702" y="5551"/>
                  </a:cubicBezTo>
                  <a:cubicBezTo>
                    <a:pt x="598" y="5551"/>
                    <a:pt x="515" y="5530"/>
                    <a:pt x="453" y="5489"/>
                  </a:cubicBezTo>
                  <a:cubicBezTo>
                    <a:pt x="275" y="5382"/>
                    <a:pt x="215" y="5085"/>
                    <a:pt x="263" y="4584"/>
                  </a:cubicBezTo>
                  <a:cubicBezTo>
                    <a:pt x="346" y="3418"/>
                    <a:pt x="1179" y="72"/>
                    <a:pt x="1191" y="4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70"/>
            <p:cNvSpPr/>
            <p:nvPr/>
          </p:nvSpPr>
          <p:spPr>
            <a:xfrm>
              <a:off x="391272" y="5175766"/>
              <a:ext cx="36180" cy="29549"/>
            </a:xfrm>
            <a:custGeom>
              <a:avLst/>
              <a:gdLst/>
              <a:ahLst/>
              <a:cxnLst/>
              <a:rect l="l" t="t" r="r" b="b"/>
              <a:pathLst>
                <a:path w="802" h="655" extrusionOk="0">
                  <a:moveTo>
                    <a:pt x="302" y="0"/>
                  </a:moveTo>
                  <a:cubicBezTo>
                    <a:pt x="302" y="0"/>
                    <a:pt x="28" y="334"/>
                    <a:pt x="4" y="524"/>
                  </a:cubicBezTo>
                  <a:cubicBezTo>
                    <a:pt x="0" y="588"/>
                    <a:pt x="32" y="609"/>
                    <a:pt x="76" y="609"/>
                  </a:cubicBezTo>
                  <a:cubicBezTo>
                    <a:pt x="164" y="609"/>
                    <a:pt x="302" y="524"/>
                    <a:pt x="302" y="524"/>
                  </a:cubicBezTo>
                  <a:cubicBezTo>
                    <a:pt x="302" y="524"/>
                    <a:pt x="398" y="655"/>
                    <a:pt x="518" y="655"/>
                  </a:cubicBezTo>
                  <a:cubicBezTo>
                    <a:pt x="555" y="655"/>
                    <a:pt x="595" y="642"/>
                    <a:pt x="635" y="607"/>
                  </a:cubicBezTo>
                  <a:cubicBezTo>
                    <a:pt x="802" y="476"/>
                    <a:pt x="635" y="334"/>
                    <a:pt x="635" y="334"/>
                  </a:cubicBezTo>
                  <a:lnTo>
                    <a:pt x="7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70"/>
            <p:cNvSpPr/>
            <p:nvPr/>
          </p:nvSpPr>
          <p:spPr>
            <a:xfrm>
              <a:off x="814160" y="5018366"/>
              <a:ext cx="214871" cy="373892"/>
            </a:xfrm>
            <a:custGeom>
              <a:avLst/>
              <a:gdLst/>
              <a:ahLst/>
              <a:cxnLst/>
              <a:rect l="l" t="t" r="r" b="b"/>
              <a:pathLst>
                <a:path w="4763" h="8288" extrusionOk="0">
                  <a:moveTo>
                    <a:pt x="322" y="1"/>
                  </a:moveTo>
                  <a:lnTo>
                    <a:pt x="0" y="132"/>
                  </a:lnTo>
                  <a:cubicBezTo>
                    <a:pt x="0" y="132"/>
                    <a:pt x="36" y="263"/>
                    <a:pt x="131" y="501"/>
                  </a:cubicBezTo>
                  <a:cubicBezTo>
                    <a:pt x="227" y="739"/>
                    <a:pt x="370" y="1084"/>
                    <a:pt x="524" y="1477"/>
                  </a:cubicBezTo>
                  <a:cubicBezTo>
                    <a:pt x="870" y="2287"/>
                    <a:pt x="1393" y="3346"/>
                    <a:pt x="1953" y="4358"/>
                  </a:cubicBezTo>
                  <a:cubicBezTo>
                    <a:pt x="2525" y="5382"/>
                    <a:pt x="3144" y="6359"/>
                    <a:pt x="3644" y="7097"/>
                  </a:cubicBezTo>
                  <a:cubicBezTo>
                    <a:pt x="3894" y="7442"/>
                    <a:pt x="4108" y="7740"/>
                    <a:pt x="4251" y="7954"/>
                  </a:cubicBezTo>
                  <a:cubicBezTo>
                    <a:pt x="4406" y="8168"/>
                    <a:pt x="4489" y="8287"/>
                    <a:pt x="4489" y="8287"/>
                  </a:cubicBezTo>
                  <a:lnTo>
                    <a:pt x="4763" y="8073"/>
                  </a:lnTo>
                  <a:cubicBezTo>
                    <a:pt x="4763" y="8073"/>
                    <a:pt x="4668" y="7954"/>
                    <a:pt x="4537" y="7764"/>
                  </a:cubicBezTo>
                  <a:cubicBezTo>
                    <a:pt x="4382" y="7549"/>
                    <a:pt x="4180" y="7252"/>
                    <a:pt x="3941" y="6894"/>
                  </a:cubicBezTo>
                  <a:cubicBezTo>
                    <a:pt x="3465" y="6180"/>
                    <a:pt x="2834" y="5204"/>
                    <a:pt x="2275" y="4192"/>
                  </a:cubicBezTo>
                  <a:cubicBezTo>
                    <a:pt x="1703" y="3180"/>
                    <a:pt x="1203" y="2132"/>
                    <a:pt x="858" y="1346"/>
                  </a:cubicBezTo>
                  <a:cubicBezTo>
                    <a:pt x="691" y="941"/>
                    <a:pt x="548" y="620"/>
                    <a:pt x="453" y="382"/>
                  </a:cubicBezTo>
                  <a:cubicBezTo>
                    <a:pt x="370" y="144"/>
                    <a:pt x="322" y="1"/>
                    <a:pt x="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70"/>
            <p:cNvSpPr/>
            <p:nvPr/>
          </p:nvSpPr>
          <p:spPr>
            <a:xfrm>
              <a:off x="748611" y="4901569"/>
              <a:ext cx="103714" cy="116165"/>
            </a:xfrm>
            <a:custGeom>
              <a:avLst/>
              <a:gdLst/>
              <a:ahLst/>
              <a:cxnLst/>
              <a:rect l="l" t="t" r="r" b="b"/>
              <a:pathLst>
                <a:path w="2299" h="2575" extrusionOk="0">
                  <a:moveTo>
                    <a:pt x="1002" y="0"/>
                  </a:moveTo>
                  <a:cubicBezTo>
                    <a:pt x="942" y="0"/>
                    <a:pt x="882" y="6"/>
                    <a:pt x="822" y="18"/>
                  </a:cubicBezTo>
                  <a:cubicBezTo>
                    <a:pt x="525" y="77"/>
                    <a:pt x="287" y="280"/>
                    <a:pt x="156" y="554"/>
                  </a:cubicBezTo>
                  <a:cubicBezTo>
                    <a:pt x="84" y="685"/>
                    <a:pt x="37" y="851"/>
                    <a:pt x="25" y="1030"/>
                  </a:cubicBezTo>
                  <a:cubicBezTo>
                    <a:pt x="25" y="1125"/>
                    <a:pt x="1" y="1209"/>
                    <a:pt x="25" y="1304"/>
                  </a:cubicBezTo>
                  <a:cubicBezTo>
                    <a:pt x="37" y="1387"/>
                    <a:pt x="48" y="1482"/>
                    <a:pt x="84" y="1566"/>
                  </a:cubicBezTo>
                  <a:cubicBezTo>
                    <a:pt x="203" y="1947"/>
                    <a:pt x="406" y="2244"/>
                    <a:pt x="680" y="2399"/>
                  </a:cubicBezTo>
                  <a:cubicBezTo>
                    <a:pt x="848" y="2514"/>
                    <a:pt x="1037" y="2575"/>
                    <a:pt x="1226" y="2575"/>
                  </a:cubicBezTo>
                  <a:cubicBezTo>
                    <a:pt x="1330" y="2575"/>
                    <a:pt x="1435" y="2556"/>
                    <a:pt x="1537" y="2518"/>
                  </a:cubicBezTo>
                  <a:cubicBezTo>
                    <a:pt x="1834" y="2423"/>
                    <a:pt x="2049" y="2197"/>
                    <a:pt x="2144" y="1911"/>
                  </a:cubicBezTo>
                  <a:cubicBezTo>
                    <a:pt x="2251" y="1625"/>
                    <a:pt x="2299" y="1304"/>
                    <a:pt x="2192" y="970"/>
                  </a:cubicBezTo>
                  <a:cubicBezTo>
                    <a:pt x="2180" y="899"/>
                    <a:pt x="2144" y="828"/>
                    <a:pt x="2084" y="768"/>
                  </a:cubicBezTo>
                  <a:cubicBezTo>
                    <a:pt x="2049" y="685"/>
                    <a:pt x="2013" y="613"/>
                    <a:pt x="1965" y="554"/>
                  </a:cubicBezTo>
                  <a:cubicBezTo>
                    <a:pt x="1882" y="423"/>
                    <a:pt x="1775" y="316"/>
                    <a:pt x="1656" y="232"/>
                  </a:cubicBezTo>
                  <a:cubicBezTo>
                    <a:pt x="1466" y="90"/>
                    <a:pt x="1238" y="0"/>
                    <a:pt x="1002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70"/>
            <p:cNvSpPr/>
            <p:nvPr/>
          </p:nvSpPr>
          <p:spPr>
            <a:xfrm>
              <a:off x="730881" y="4934592"/>
              <a:ext cx="140255" cy="98120"/>
            </a:xfrm>
            <a:custGeom>
              <a:avLst/>
              <a:gdLst/>
              <a:ahLst/>
              <a:cxnLst/>
              <a:rect l="l" t="t" r="r" b="b"/>
              <a:pathLst>
                <a:path w="3109" h="2175" extrusionOk="0">
                  <a:moveTo>
                    <a:pt x="1406" y="0"/>
                  </a:moveTo>
                  <a:cubicBezTo>
                    <a:pt x="1346" y="96"/>
                    <a:pt x="1311" y="215"/>
                    <a:pt x="1263" y="322"/>
                  </a:cubicBezTo>
                  <a:cubicBezTo>
                    <a:pt x="1227" y="441"/>
                    <a:pt x="1215" y="536"/>
                    <a:pt x="1215" y="643"/>
                  </a:cubicBezTo>
                  <a:cubicBezTo>
                    <a:pt x="1203" y="858"/>
                    <a:pt x="1215" y="1012"/>
                    <a:pt x="1215" y="1012"/>
                  </a:cubicBezTo>
                  <a:cubicBezTo>
                    <a:pt x="954" y="916"/>
                    <a:pt x="709" y="890"/>
                    <a:pt x="505" y="890"/>
                  </a:cubicBezTo>
                  <a:cubicBezTo>
                    <a:pt x="458" y="890"/>
                    <a:pt x="413" y="891"/>
                    <a:pt x="370" y="893"/>
                  </a:cubicBezTo>
                  <a:cubicBezTo>
                    <a:pt x="144" y="917"/>
                    <a:pt x="1" y="953"/>
                    <a:pt x="1" y="953"/>
                  </a:cubicBezTo>
                  <a:cubicBezTo>
                    <a:pt x="394" y="1727"/>
                    <a:pt x="930" y="2012"/>
                    <a:pt x="1346" y="2120"/>
                  </a:cubicBezTo>
                  <a:cubicBezTo>
                    <a:pt x="1509" y="2162"/>
                    <a:pt x="1658" y="2174"/>
                    <a:pt x="1778" y="2174"/>
                  </a:cubicBezTo>
                  <a:cubicBezTo>
                    <a:pt x="1965" y="2174"/>
                    <a:pt x="2085" y="2143"/>
                    <a:pt x="2085" y="2143"/>
                  </a:cubicBezTo>
                  <a:cubicBezTo>
                    <a:pt x="2085" y="2143"/>
                    <a:pt x="2358" y="2001"/>
                    <a:pt x="2620" y="1655"/>
                  </a:cubicBezTo>
                  <a:cubicBezTo>
                    <a:pt x="2882" y="1310"/>
                    <a:pt x="3108" y="810"/>
                    <a:pt x="3073" y="72"/>
                  </a:cubicBezTo>
                  <a:lnTo>
                    <a:pt x="3073" y="72"/>
                  </a:lnTo>
                  <a:cubicBezTo>
                    <a:pt x="3073" y="72"/>
                    <a:pt x="2930" y="107"/>
                    <a:pt x="2739" y="215"/>
                  </a:cubicBezTo>
                  <a:cubicBezTo>
                    <a:pt x="2537" y="346"/>
                    <a:pt x="2287" y="500"/>
                    <a:pt x="2096" y="762"/>
                  </a:cubicBezTo>
                  <a:cubicBezTo>
                    <a:pt x="2096" y="762"/>
                    <a:pt x="2025" y="631"/>
                    <a:pt x="1906" y="465"/>
                  </a:cubicBezTo>
                  <a:cubicBezTo>
                    <a:pt x="1846" y="393"/>
                    <a:pt x="1763" y="298"/>
                    <a:pt x="1680" y="215"/>
                  </a:cubicBezTo>
                  <a:cubicBezTo>
                    <a:pt x="1608" y="143"/>
                    <a:pt x="1513" y="60"/>
                    <a:pt x="1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70"/>
            <p:cNvSpPr/>
            <p:nvPr/>
          </p:nvSpPr>
          <p:spPr>
            <a:xfrm>
              <a:off x="433858" y="5205315"/>
              <a:ext cx="41955" cy="30135"/>
            </a:xfrm>
            <a:custGeom>
              <a:avLst/>
              <a:gdLst/>
              <a:ahLst/>
              <a:cxnLst/>
              <a:rect l="l" t="t" r="r" b="b"/>
              <a:pathLst>
                <a:path w="930" h="668" extrusionOk="0">
                  <a:moveTo>
                    <a:pt x="239" y="0"/>
                  </a:moveTo>
                  <a:cubicBezTo>
                    <a:pt x="239" y="0"/>
                    <a:pt x="1" y="476"/>
                    <a:pt x="48" y="595"/>
                  </a:cubicBezTo>
                  <a:cubicBezTo>
                    <a:pt x="64" y="635"/>
                    <a:pt x="91" y="648"/>
                    <a:pt x="119" y="648"/>
                  </a:cubicBezTo>
                  <a:cubicBezTo>
                    <a:pt x="175" y="648"/>
                    <a:pt x="239" y="595"/>
                    <a:pt x="239" y="595"/>
                  </a:cubicBezTo>
                  <a:cubicBezTo>
                    <a:pt x="239" y="595"/>
                    <a:pt x="398" y="667"/>
                    <a:pt x="521" y="667"/>
                  </a:cubicBezTo>
                  <a:cubicBezTo>
                    <a:pt x="549" y="667"/>
                    <a:pt x="574" y="664"/>
                    <a:pt x="596" y="655"/>
                  </a:cubicBezTo>
                  <a:cubicBezTo>
                    <a:pt x="715" y="595"/>
                    <a:pt x="929" y="345"/>
                    <a:pt x="929" y="345"/>
                  </a:cubicBezTo>
                  <a:lnTo>
                    <a:pt x="477" y="345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70"/>
            <p:cNvSpPr/>
            <p:nvPr/>
          </p:nvSpPr>
          <p:spPr>
            <a:xfrm>
              <a:off x="391452" y="5255255"/>
              <a:ext cx="324990" cy="186630"/>
            </a:xfrm>
            <a:custGeom>
              <a:avLst/>
              <a:gdLst/>
              <a:ahLst/>
              <a:cxnLst/>
              <a:rect l="l" t="t" r="r" b="b"/>
              <a:pathLst>
                <a:path w="7204" h="4137" extrusionOk="0">
                  <a:moveTo>
                    <a:pt x="4489" y="0"/>
                  </a:moveTo>
                  <a:cubicBezTo>
                    <a:pt x="4489" y="0"/>
                    <a:pt x="4251" y="60"/>
                    <a:pt x="4084" y="393"/>
                  </a:cubicBezTo>
                  <a:cubicBezTo>
                    <a:pt x="3978" y="605"/>
                    <a:pt x="3814" y="644"/>
                    <a:pt x="3709" y="644"/>
                  </a:cubicBezTo>
                  <a:cubicBezTo>
                    <a:pt x="3649" y="644"/>
                    <a:pt x="3608" y="631"/>
                    <a:pt x="3608" y="631"/>
                  </a:cubicBezTo>
                  <a:cubicBezTo>
                    <a:pt x="3608" y="631"/>
                    <a:pt x="3393" y="667"/>
                    <a:pt x="3274" y="1024"/>
                  </a:cubicBezTo>
                  <a:cubicBezTo>
                    <a:pt x="3155" y="1370"/>
                    <a:pt x="3120" y="1643"/>
                    <a:pt x="3120" y="1643"/>
                  </a:cubicBezTo>
                  <a:cubicBezTo>
                    <a:pt x="3120" y="1643"/>
                    <a:pt x="2908" y="1575"/>
                    <a:pt x="2689" y="1575"/>
                  </a:cubicBezTo>
                  <a:cubicBezTo>
                    <a:pt x="2580" y="1575"/>
                    <a:pt x="2469" y="1592"/>
                    <a:pt x="2381" y="1643"/>
                  </a:cubicBezTo>
                  <a:cubicBezTo>
                    <a:pt x="2143" y="1810"/>
                    <a:pt x="2429" y="2060"/>
                    <a:pt x="2429" y="2060"/>
                  </a:cubicBezTo>
                  <a:cubicBezTo>
                    <a:pt x="2429" y="2060"/>
                    <a:pt x="1979" y="2012"/>
                    <a:pt x="1679" y="2012"/>
                  </a:cubicBezTo>
                  <a:cubicBezTo>
                    <a:pt x="1529" y="2012"/>
                    <a:pt x="1417" y="2024"/>
                    <a:pt x="1417" y="2060"/>
                  </a:cubicBezTo>
                  <a:lnTo>
                    <a:pt x="1417" y="2477"/>
                  </a:lnTo>
                  <a:cubicBezTo>
                    <a:pt x="1417" y="2477"/>
                    <a:pt x="1327" y="2366"/>
                    <a:pt x="1197" y="2366"/>
                  </a:cubicBezTo>
                  <a:cubicBezTo>
                    <a:pt x="1131" y="2366"/>
                    <a:pt x="1056" y="2393"/>
                    <a:pt x="977" y="2477"/>
                  </a:cubicBezTo>
                  <a:cubicBezTo>
                    <a:pt x="726" y="2739"/>
                    <a:pt x="691" y="3132"/>
                    <a:pt x="691" y="3132"/>
                  </a:cubicBezTo>
                  <a:cubicBezTo>
                    <a:pt x="691" y="3132"/>
                    <a:pt x="631" y="3370"/>
                    <a:pt x="345" y="3417"/>
                  </a:cubicBezTo>
                  <a:cubicBezTo>
                    <a:pt x="60" y="3465"/>
                    <a:pt x="0" y="3703"/>
                    <a:pt x="0" y="3703"/>
                  </a:cubicBezTo>
                  <a:cubicBezTo>
                    <a:pt x="0" y="3703"/>
                    <a:pt x="619" y="3894"/>
                    <a:pt x="988" y="3941"/>
                  </a:cubicBezTo>
                  <a:cubicBezTo>
                    <a:pt x="1111" y="3953"/>
                    <a:pt x="1228" y="3957"/>
                    <a:pt x="1328" y="3957"/>
                  </a:cubicBezTo>
                  <a:cubicBezTo>
                    <a:pt x="1529" y="3957"/>
                    <a:pt x="1667" y="3941"/>
                    <a:pt x="1667" y="3941"/>
                  </a:cubicBezTo>
                  <a:cubicBezTo>
                    <a:pt x="1667" y="3941"/>
                    <a:pt x="1820" y="3923"/>
                    <a:pt x="2022" y="3923"/>
                  </a:cubicBezTo>
                  <a:cubicBezTo>
                    <a:pt x="2147" y="3923"/>
                    <a:pt x="2292" y="3930"/>
                    <a:pt x="2429" y="3953"/>
                  </a:cubicBezTo>
                  <a:cubicBezTo>
                    <a:pt x="2786" y="4013"/>
                    <a:pt x="3191" y="4096"/>
                    <a:pt x="3560" y="4132"/>
                  </a:cubicBezTo>
                  <a:cubicBezTo>
                    <a:pt x="3584" y="4135"/>
                    <a:pt x="3609" y="4136"/>
                    <a:pt x="3635" y="4136"/>
                  </a:cubicBezTo>
                  <a:cubicBezTo>
                    <a:pt x="4000" y="4136"/>
                    <a:pt x="4560" y="3846"/>
                    <a:pt x="4560" y="3846"/>
                  </a:cubicBezTo>
                  <a:cubicBezTo>
                    <a:pt x="4560" y="3846"/>
                    <a:pt x="4801" y="3838"/>
                    <a:pt x="5103" y="3838"/>
                  </a:cubicBezTo>
                  <a:cubicBezTo>
                    <a:pt x="5455" y="3838"/>
                    <a:pt x="5889" y="3849"/>
                    <a:pt x="6120" y="3894"/>
                  </a:cubicBezTo>
                  <a:cubicBezTo>
                    <a:pt x="6191" y="3905"/>
                    <a:pt x="6263" y="3910"/>
                    <a:pt x="6334" y="3910"/>
                  </a:cubicBezTo>
                  <a:cubicBezTo>
                    <a:pt x="6711" y="3910"/>
                    <a:pt x="7049" y="3775"/>
                    <a:pt x="7049" y="3775"/>
                  </a:cubicBezTo>
                  <a:lnTo>
                    <a:pt x="7203" y="3417"/>
                  </a:lnTo>
                  <a:cubicBezTo>
                    <a:pt x="7203" y="3417"/>
                    <a:pt x="6882" y="3346"/>
                    <a:pt x="6692" y="3072"/>
                  </a:cubicBezTo>
                  <a:cubicBezTo>
                    <a:pt x="6489" y="2810"/>
                    <a:pt x="6239" y="2108"/>
                    <a:pt x="6096" y="2060"/>
                  </a:cubicBezTo>
                  <a:cubicBezTo>
                    <a:pt x="5930" y="2001"/>
                    <a:pt x="5501" y="1643"/>
                    <a:pt x="5501" y="1643"/>
                  </a:cubicBezTo>
                  <a:cubicBezTo>
                    <a:pt x="5501" y="1643"/>
                    <a:pt x="5096" y="1024"/>
                    <a:pt x="5048" y="631"/>
                  </a:cubicBezTo>
                  <a:cubicBezTo>
                    <a:pt x="5001" y="250"/>
                    <a:pt x="4489" y="0"/>
                    <a:pt x="4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70"/>
            <p:cNvSpPr/>
            <p:nvPr/>
          </p:nvSpPr>
          <p:spPr>
            <a:xfrm>
              <a:off x="183572" y="5262744"/>
              <a:ext cx="56436" cy="74210"/>
            </a:xfrm>
            <a:custGeom>
              <a:avLst/>
              <a:gdLst/>
              <a:ahLst/>
              <a:cxnLst/>
              <a:rect l="l" t="t" r="r" b="b"/>
              <a:pathLst>
                <a:path w="1251" h="1645" extrusionOk="0">
                  <a:moveTo>
                    <a:pt x="346" y="1"/>
                  </a:moveTo>
                  <a:lnTo>
                    <a:pt x="0" y="227"/>
                  </a:lnTo>
                  <a:lnTo>
                    <a:pt x="905" y="1644"/>
                  </a:lnTo>
                  <a:lnTo>
                    <a:pt x="1251" y="1418"/>
                  </a:lnTo>
                  <a:lnTo>
                    <a:pt x="3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70"/>
            <p:cNvSpPr/>
            <p:nvPr/>
          </p:nvSpPr>
          <p:spPr>
            <a:xfrm>
              <a:off x="187228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703" y="1"/>
                  </a:moveTo>
                  <a:lnTo>
                    <a:pt x="1" y="7002"/>
                  </a:lnTo>
                  <a:lnTo>
                    <a:pt x="406" y="7156"/>
                  </a:lnTo>
                  <a:lnTo>
                    <a:pt x="3096" y="15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70"/>
            <p:cNvSpPr/>
            <p:nvPr/>
          </p:nvSpPr>
          <p:spPr>
            <a:xfrm>
              <a:off x="199422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70"/>
            <p:cNvSpPr/>
            <p:nvPr/>
          </p:nvSpPr>
          <p:spPr>
            <a:xfrm>
              <a:off x="1952854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1" y="1"/>
                  </a:moveTo>
                  <a:lnTo>
                    <a:pt x="1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70"/>
            <p:cNvSpPr/>
            <p:nvPr/>
          </p:nvSpPr>
          <p:spPr>
            <a:xfrm>
              <a:off x="1928132" y="5269195"/>
              <a:ext cx="152616" cy="19398"/>
            </a:xfrm>
            <a:custGeom>
              <a:avLst/>
              <a:gdLst/>
              <a:ahLst/>
              <a:cxnLst/>
              <a:rect l="l" t="t" r="r" b="b"/>
              <a:pathLst>
                <a:path w="3383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82" y="429"/>
                  </a:lnTo>
                  <a:lnTo>
                    <a:pt x="33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70"/>
            <p:cNvSpPr/>
            <p:nvPr/>
          </p:nvSpPr>
          <p:spPr>
            <a:xfrm>
              <a:off x="1839531" y="4066572"/>
              <a:ext cx="127894" cy="164706"/>
            </a:xfrm>
            <a:custGeom>
              <a:avLst/>
              <a:gdLst/>
              <a:ahLst/>
              <a:cxnLst/>
              <a:rect l="l" t="t" r="r" b="b"/>
              <a:pathLst>
                <a:path w="2835" h="3651" extrusionOk="0">
                  <a:moveTo>
                    <a:pt x="1728" y="1"/>
                  </a:moveTo>
                  <a:cubicBezTo>
                    <a:pt x="1398" y="1"/>
                    <a:pt x="1081" y="116"/>
                    <a:pt x="953" y="251"/>
                  </a:cubicBezTo>
                  <a:cubicBezTo>
                    <a:pt x="953" y="251"/>
                    <a:pt x="393" y="810"/>
                    <a:pt x="203" y="1418"/>
                  </a:cubicBezTo>
                  <a:cubicBezTo>
                    <a:pt x="0" y="2025"/>
                    <a:pt x="298" y="2549"/>
                    <a:pt x="858" y="2692"/>
                  </a:cubicBezTo>
                  <a:cubicBezTo>
                    <a:pt x="858" y="2692"/>
                    <a:pt x="989" y="3335"/>
                    <a:pt x="977" y="3561"/>
                  </a:cubicBezTo>
                  <a:cubicBezTo>
                    <a:pt x="977" y="3561"/>
                    <a:pt x="1292" y="3651"/>
                    <a:pt x="1531" y="3651"/>
                  </a:cubicBezTo>
                  <a:cubicBezTo>
                    <a:pt x="1566" y="3651"/>
                    <a:pt x="1601" y="3649"/>
                    <a:pt x="1632" y="3644"/>
                  </a:cubicBezTo>
                  <a:cubicBezTo>
                    <a:pt x="1846" y="3620"/>
                    <a:pt x="2048" y="3525"/>
                    <a:pt x="2048" y="3525"/>
                  </a:cubicBezTo>
                  <a:lnTo>
                    <a:pt x="2048" y="2620"/>
                  </a:lnTo>
                  <a:cubicBezTo>
                    <a:pt x="2048" y="2620"/>
                    <a:pt x="2465" y="2239"/>
                    <a:pt x="2596" y="1894"/>
                  </a:cubicBezTo>
                  <a:cubicBezTo>
                    <a:pt x="2727" y="1537"/>
                    <a:pt x="2834" y="691"/>
                    <a:pt x="2429" y="251"/>
                  </a:cubicBezTo>
                  <a:cubicBezTo>
                    <a:pt x="2243" y="69"/>
                    <a:pt x="1982" y="1"/>
                    <a:pt x="1728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70"/>
            <p:cNvSpPr/>
            <p:nvPr/>
          </p:nvSpPr>
          <p:spPr>
            <a:xfrm>
              <a:off x="1545169" y="3954330"/>
              <a:ext cx="89233" cy="109082"/>
            </a:xfrm>
            <a:custGeom>
              <a:avLst/>
              <a:gdLst/>
              <a:ahLst/>
              <a:cxnLst/>
              <a:rect l="l" t="t" r="r" b="b"/>
              <a:pathLst>
                <a:path w="1978" h="2418" extrusionOk="0">
                  <a:moveTo>
                    <a:pt x="1370" y="0"/>
                  </a:moveTo>
                  <a:cubicBezTo>
                    <a:pt x="1370" y="0"/>
                    <a:pt x="1358" y="60"/>
                    <a:pt x="1025" y="167"/>
                  </a:cubicBezTo>
                  <a:cubicBezTo>
                    <a:pt x="703" y="274"/>
                    <a:pt x="477" y="179"/>
                    <a:pt x="370" y="441"/>
                  </a:cubicBezTo>
                  <a:cubicBezTo>
                    <a:pt x="287" y="703"/>
                    <a:pt x="465" y="1215"/>
                    <a:pt x="263" y="1310"/>
                  </a:cubicBezTo>
                  <a:cubicBezTo>
                    <a:pt x="60" y="1417"/>
                    <a:pt x="1" y="1489"/>
                    <a:pt x="1" y="1489"/>
                  </a:cubicBezTo>
                  <a:cubicBezTo>
                    <a:pt x="1" y="1489"/>
                    <a:pt x="501" y="2144"/>
                    <a:pt x="679" y="2417"/>
                  </a:cubicBezTo>
                  <a:cubicBezTo>
                    <a:pt x="679" y="2417"/>
                    <a:pt x="918" y="2239"/>
                    <a:pt x="1001" y="1905"/>
                  </a:cubicBezTo>
                  <a:cubicBezTo>
                    <a:pt x="1072" y="1584"/>
                    <a:pt x="1608" y="1751"/>
                    <a:pt x="1727" y="1632"/>
                  </a:cubicBezTo>
                  <a:cubicBezTo>
                    <a:pt x="1846" y="1524"/>
                    <a:pt x="1977" y="1346"/>
                    <a:pt x="1977" y="1346"/>
                  </a:cubicBezTo>
                  <a:cubicBezTo>
                    <a:pt x="1977" y="1346"/>
                    <a:pt x="1799" y="239"/>
                    <a:pt x="13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70"/>
            <p:cNvSpPr/>
            <p:nvPr/>
          </p:nvSpPr>
          <p:spPr>
            <a:xfrm>
              <a:off x="1880719" y="4037925"/>
              <a:ext cx="130195" cy="159743"/>
            </a:xfrm>
            <a:custGeom>
              <a:avLst/>
              <a:gdLst/>
              <a:ahLst/>
              <a:cxnLst/>
              <a:rect l="l" t="t" r="r" b="b"/>
              <a:pathLst>
                <a:path w="2886" h="3541" extrusionOk="0">
                  <a:moveTo>
                    <a:pt x="1271" y="1"/>
                  </a:moveTo>
                  <a:cubicBezTo>
                    <a:pt x="1068" y="1"/>
                    <a:pt x="957" y="148"/>
                    <a:pt x="957" y="148"/>
                  </a:cubicBezTo>
                  <a:cubicBezTo>
                    <a:pt x="957" y="148"/>
                    <a:pt x="790" y="100"/>
                    <a:pt x="457" y="52"/>
                  </a:cubicBezTo>
                  <a:cubicBezTo>
                    <a:pt x="437" y="49"/>
                    <a:pt x="419" y="48"/>
                    <a:pt x="401" y="48"/>
                  </a:cubicBezTo>
                  <a:cubicBezTo>
                    <a:pt x="129" y="48"/>
                    <a:pt x="0" y="374"/>
                    <a:pt x="123" y="731"/>
                  </a:cubicBezTo>
                  <a:cubicBezTo>
                    <a:pt x="254" y="1088"/>
                    <a:pt x="826" y="1481"/>
                    <a:pt x="826" y="1481"/>
                  </a:cubicBezTo>
                  <a:cubicBezTo>
                    <a:pt x="792" y="1652"/>
                    <a:pt x="1095" y="1790"/>
                    <a:pt x="1111" y="1791"/>
                  </a:cubicBezTo>
                  <a:lnTo>
                    <a:pt x="1111" y="1791"/>
                  </a:lnTo>
                  <a:cubicBezTo>
                    <a:pt x="1029" y="1935"/>
                    <a:pt x="1231" y="2315"/>
                    <a:pt x="1231" y="2315"/>
                  </a:cubicBezTo>
                  <a:cubicBezTo>
                    <a:pt x="1231" y="2315"/>
                    <a:pt x="1258" y="2311"/>
                    <a:pt x="1295" y="2311"/>
                  </a:cubicBezTo>
                  <a:cubicBezTo>
                    <a:pt x="1398" y="2311"/>
                    <a:pt x="1580" y="2337"/>
                    <a:pt x="1493" y="2529"/>
                  </a:cubicBezTo>
                  <a:cubicBezTo>
                    <a:pt x="1373" y="2779"/>
                    <a:pt x="1159" y="2779"/>
                    <a:pt x="1159" y="2779"/>
                  </a:cubicBezTo>
                  <a:lnTo>
                    <a:pt x="1112" y="3541"/>
                  </a:lnTo>
                  <a:cubicBezTo>
                    <a:pt x="1112" y="3541"/>
                    <a:pt x="1254" y="3481"/>
                    <a:pt x="1469" y="3458"/>
                  </a:cubicBezTo>
                  <a:cubicBezTo>
                    <a:pt x="1695" y="3446"/>
                    <a:pt x="1790" y="3041"/>
                    <a:pt x="1790" y="3041"/>
                  </a:cubicBezTo>
                  <a:cubicBezTo>
                    <a:pt x="1790" y="3041"/>
                    <a:pt x="2374" y="2850"/>
                    <a:pt x="2636" y="2231"/>
                  </a:cubicBezTo>
                  <a:cubicBezTo>
                    <a:pt x="2886" y="1600"/>
                    <a:pt x="2231" y="1422"/>
                    <a:pt x="2231" y="1422"/>
                  </a:cubicBezTo>
                  <a:cubicBezTo>
                    <a:pt x="2231" y="1422"/>
                    <a:pt x="2290" y="743"/>
                    <a:pt x="1766" y="255"/>
                  </a:cubicBezTo>
                  <a:cubicBezTo>
                    <a:pt x="1567" y="60"/>
                    <a:pt x="1401" y="1"/>
                    <a:pt x="12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70"/>
            <p:cNvSpPr/>
            <p:nvPr/>
          </p:nvSpPr>
          <p:spPr>
            <a:xfrm>
              <a:off x="1598357" y="3946255"/>
              <a:ext cx="216811" cy="285607"/>
            </a:xfrm>
            <a:custGeom>
              <a:avLst/>
              <a:gdLst/>
              <a:ahLst/>
              <a:cxnLst/>
              <a:rect l="l" t="t" r="r" b="b"/>
              <a:pathLst>
                <a:path w="4806" h="6331" extrusionOk="0">
                  <a:moveTo>
                    <a:pt x="499" y="0"/>
                  </a:moveTo>
                  <a:cubicBezTo>
                    <a:pt x="446" y="0"/>
                    <a:pt x="466" y="201"/>
                    <a:pt x="572" y="394"/>
                  </a:cubicBezTo>
                  <a:lnTo>
                    <a:pt x="703" y="644"/>
                  </a:lnTo>
                  <a:cubicBezTo>
                    <a:pt x="703" y="644"/>
                    <a:pt x="377" y="108"/>
                    <a:pt x="231" y="108"/>
                  </a:cubicBezTo>
                  <a:cubicBezTo>
                    <a:pt x="230" y="108"/>
                    <a:pt x="228" y="108"/>
                    <a:pt x="227" y="108"/>
                  </a:cubicBezTo>
                  <a:cubicBezTo>
                    <a:pt x="96" y="120"/>
                    <a:pt x="262" y="298"/>
                    <a:pt x="322" y="406"/>
                  </a:cubicBezTo>
                  <a:cubicBezTo>
                    <a:pt x="382" y="513"/>
                    <a:pt x="417" y="668"/>
                    <a:pt x="417" y="668"/>
                  </a:cubicBezTo>
                  <a:cubicBezTo>
                    <a:pt x="417" y="668"/>
                    <a:pt x="198" y="349"/>
                    <a:pt x="106" y="349"/>
                  </a:cubicBezTo>
                  <a:cubicBezTo>
                    <a:pt x="98" y="349"/>
                    <a:pt x="90" y="352"/>
                    <a:pt x="84" y="358"/>
                  </a:cubicBezTo>
                  <a:cubicBezTo>
                    <a:pt x="1" y="418"/>
                    <a:pt x="179" y="656"/>
                    <a:pt x="310" y="834"/>
                  </a:cubicBezTo>
                  <a:cubicBezTo>
                    <a:pt x="441" y="1013"/>
                    <a:pt x="477" y="1299"/>
                    <a:pt x="560" y="1465"/>
                  </a:cubicBezTo>
                  <a:cubicBezTo>
                    <a:pt x="560" y="1465"/>
                    <a:pt x="1763" y="4573"/>
                    <a:pt x="3465" y="5906"/>
                  </a:cubicBezTo>
                  <a:cubicBezTo>
                    <a:pt x="3850" y="6212"/>
                    <a:pt x="4102" y="6330"/>
                    <a:pt x="4262" y="6330"/>
                  </a:cubicBezTo>
                  <a:cubicBezTo>
                    <a:pt x="4806" y="6330"/>
                    <a:pt x="4287" y="4966"/>
                    <a:pt x="4287" y="4966"/>
                  </a:cubicBezTo>
                  <a:cubicBezTo>
                    <a:pt x="4287" y="4966"/>
                    <a:pt x="3275" y="4156"/>
                    <a:pt x="2406" y="3096"/>
                  </a:cubicBezTo>
                  <a:cubicBezTo>
                    <a:pt x="1536" y="2037"/>
                    <a:pt x="1024" y="1287"/>
                    <a:pt x="1024" y="1287"/>
                  </a:cubicBezTo>
                  <a:cubicBezTo>
                    <a:pt x="1024" y="1287"/>
                    <a:pt x="1024" y="834"/>
                    <a:pt x="846" y="477"/>
                  </a:cubicBezTo>
                  <a:cubicBezTo>
                    <a:pt x="667" y="108"/>
                    <a:pt x="643" y="179"/>
                    <a:pt x="548" y="37"/>
                  </a:cubicBezTo>
                  <a:cubicBezTo>
                    <a:pt x="528" y="12"/>
                    <a:pt x="511" y="0"/>
                    <a:pt x="499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70"/>
            <p:cNvSpPr/>
            <p:nvPr/>
          </p:nvSpPr>
          <p:spPr>
            <a:xfrm>
              <a:off x="1637019" y="3976075"/>
              <a:ext cx="13263" cy="30947"/>
            </a:xfrm>
            <a:custGeom>
              <a:avLst/>
              <a:gdLst/>
              <a:ahLst/>
              <a:cxnLst/>
              <a:rect l="l" t="t" r="r" b="b"/>
              <a:pathLst>
                <a:path w="294" h="686" extrusionOk="0">
                  <a:moveTo>
                    <a:pt x="227" y="0"/>
                  </a:moveTo>
                  <a:cubicBezTo>
                    <a:pt x="216" y="0"/>
                    <a:pt x="204" y="6"/>
                    <a:pt x="191" y="18"/>
                  </a:cubicBezTo>
                  <a:cubicBezTo>
                    <a:pt x="132" y="54"/>
                    <a:pt x="1" y="257"/>
                    <a:pt x="1" y="376"/>
                  </a:cubicBezTo>
                  <a:cubicBezTo>
                    <a:pt x="13" y="459"/>
                    <a:pt x="132" y="685"/>
                    <a:pt x="132" y="685"/>
                  </a:cubicBezTo>
                  <a:cubicBezTo>
                    <a:pt x="132" y="685"/>
                    <a:pt x="179" y="471"/>
                    <a:pt x="179" y="459"/>
                  </a:cubicBezTo>
                  <a:cubicBezTo>
                    <a:pt x="191" y="447"/>
                    <a:pt x="239" y="269"/>
                    <a:pt x="275" y="161"/>
                  </a:cubicBezTo>
                  <a:cubicBezTo>
                    <a:pt x="293" y="77"/>
                    <a:pt x="268" y="0"/>
                    <a:pt x="227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70"/>
            <p:cNvSpPr/>
            <p:nvPr/>
          </p:nvSpPr>
          <p:spPr>
            <a:xfrm>
              <a:off x="2002298" y="4192257"/>
              <a:ext cx="174044" cy="169623"/>
            </a:xfrm>
            <a:custGeom>
              <a:avLst/>
              <a:gdLst/>
              <a:ahLst/>
              <a:cxnLst/>
              <a:rect l="l" t="t" r="r" b="b"/>
              <a:pathLst>
                <a:path w="3858" h="3760" extrusionOk="0">
                  <a:moveTo>
                    <a:pt x="3496" y="1"/>
                  </a:moveTo>
                  <a:cubicBezTo>
                    <a:pt x="3398" y="1"/>
                    <a:pt x="3155" y="418"/>
                    <a:pt x="3155" y="418"/>
                  </a:cubicBezTo>
                  <a:cubicBezTo>
                    <a:pt x="3155" y="418"/>
                    <a:pt x="3144" y="132"/>
                    <a:pt x="3054" y="132"/>
                  </a:cubicBezTo>
                  <a:cubicBezTo>
                    <a:pt x="3052" y="132"/>
                    <a:pt x="3050" y="132"/>
                    <a:pt x="3048" y="132"/>
                  </a:cubicBezTo>
                  <a:cubicBezTo>
                    <a:pt x="2965" y="144"/>
                    <a:pt x="2989" y="477"/>
                    <a:pt x="2989" y="477"/>
                  </a:cubicBezTo>
                  <a:cubicBezTo>
                    <a:pt x="2989" y="477"/>
                    <a:pt x="2905" y="894"/>
                    <a:pt x="2846" y="1025"/>
                  </a:cubicBezTo>
                  <a:cubicBezTo>
                    <a:pt x="2786" y="1156"/>
                    <a:pt x="1667" y="2454"/>
                    <a:pt x="1524" y="2489"/>
                  </a:cubicBezTo>
                  <a:cubicBezTo>
                    <a:pt x="1524" y="2489"/>
                    <a:pt x="1060" y="1846"/>
                    <a:pt x="643" y="1715"/>
                  </a:cubicBezTo>
                  <a:cubicBezTo>
                    <a:pt x="622" y="1709"/>
                    <a:pt x="601" y="1706"/>
                    <a:pt x="580" y="1706"/>
                  </a:cubicBezTo>
                  <a:cubicBezTo>
                    <a:pt x="214" y="1706"/>
                    <a:pt x="0" y="2668"/>
                    <a:pt x="0" y="2668"/>
                  </a:cubicBezTo>
                  <a:cubicBezTo>
                    <a:pt x="0" y="2668"/>
                    <a:pt x="762" y="3585"/>
                    <a:pt x="1060" y="3739"/>
                  </a:cubicBezTo>
                  <a:cubicBezTo>
                    <a:pt x="1088" y="3753"/>
                    <a:pt x="1120" y="3759"/>
                    <a:pt x="1157" y="3759"/>
                  </a:cubicBezTo>
                  <a:cubicBezTo>
                    <a:pt x="1501" y="3759"/>
                    <a:pt x="2167" y="3169"/>
                    <a:pt x="2512" y="2501"/>
                  </a:cubicBezTo>
                  <a:cubicBezTo>
                    <a:pt x="2917" y="1751"/>
                    <a:pt x="3131" y="1203"/>
                    <a:pt x="3131" y="1203"/>
                  </a:cubicBezTo>
                  <a:cubicBezTo>
                    <a:pt x="3131" y="1203"/>
                    <a:pt x="3643" y="834"/>
                    <a:pt x="3798" y="477"/>
                  </a:cubicBezTo>
                  <a:cubicBezTo>
                    <a:pt x="3798" y="477"/>
                    <a:pt x="3858" y="310"/>
                    <a:pt x="3798" y="287"/>
                  </a:cubicBezTo>
                  <a:cubicBezTo>
                    <a:pt x="3794" y="284"/>
                    <a:pt x="3790" y="283"/>
                    <a:pt x="3785" y="283"/>
                  </a:cubicBezTo>
                  <a:cubicBezTo>
                    <a:pt x="3719" y="283"/>
                    <a:pt x="3579" y="508"/>
                    <a:pt x="3512" y="608"/>
                  </a:cubicBezTo>
                  <a:cubicBezTo>
                    <a:pt x="3512" y="608"/>
                    <a:pt x="3751" y="203"/>
                    <a:pt x="3703" y="120"/>
                  </a:cubicBezTo>
                  <a:cubicBezTo>
                    <a:pt x="3701" y="111"/>
                    <a:pt x="3696" y="107"/>
                    <a:pt x="3688" y="107"/>
                  </a:cubicBezTo>
                  <a:cubicBezTo>
                    <a:pt x="3618" y="107"/>
                    <a:pt x="3334" y="489"/>
                    <a:pt x="3334" y="489"/>
                  </a:cubicBezTo>
                  <a:cubicBezTo>
                    <a:pt x="3334" y="489"/>
                    <a:pt x="3584" y="13"/>
                    <a:pt x="3500" y="1"/>
                  </a:cubicBezTo>
                  <a:cubicBezTo>
                    <a:pt x="3499" y="1"/>
                    <a:pt x="3498" y="1"/>
                    <a:pt x="349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70"/>
            <p:cNvSpPr/>
            <p:nvPr/>
          </p:nvSpPr>
          <p:spPr>
            <a:xfrm>
              <a:off x="1825546" y="4427025"/>
              <a:ext cx="147789" cy="566387"/>
            </a:xfrm>
            <a:custGeom>
              <a:avLst/>
              <a:gdLst/>
              <a:ahLst/>
              <a:cxnLst/>
              <a:rect l="l" t="t" r="r" b="b"/>
              <a:pathLst>
                <a:path w="3276" h="12555" extrusionOk="0">
                  <a:moveTo>
                    <a:pt x="2405" y="1"/>
                  </a:moveTo>
                  <a:cubicBezTo>
                    <a:pt x="1501" y="1"/>
                    <a:pt x="1" y="333"/>
                    <a:pt x="1" y="333"/>
                  </a:cubicBezTo>
                  <a:cubicBezTo>
                    <a:pt x="1" y="333"/>
                    <a:pt x="1061" y="11573"/>
                    <a:pt x="1251" y="12501"/>
                  </a:cubicBezTo>
                  <a:cubicBezTo>
                    <a:pt x="1251" y="12501"/>
                    <a:pt x="1696" y="12554"/>
                    <a:pt x="2094" y="12554"/>
                  </a:cubicBezTo>
                  <a:cubicBezTo>
                    <a:pt x="2293" y="12554"/>
                    <a:pt x="2481" y="12541"/>
                    <a:pt x="2596" y="12501"/>
                  </a:cubicBezTo>
                  <a:cubicBezTo>
                    <a:pt x="2596" y="12501"/>
                    <a:pt x="2525" y="5655"/>
                    <a:pt x="2596" y="4965"/>
                  </a:cubicBezTo>
                  <a:cubicBezTo>
                    <a:pt x="2668" y="4262"/>
                    <a:pt x="3275" y="679"/>
                    <a:pt x="3061" y="179"/>
                  </a:cubicBezTo>
                  <a:cubicBezTo>
                    <a:pt x="3002" y="48"/>
                    <a:pt x="2746" y="1"/>
                    <a:pt x="24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70"/>
            <p:cNvSpPr/>
            <p:nvPr/>
          </p:nvSpPr>
          <p:spPr>
            <a:xfrm>
              <a:off x="1887350" y="4429957"/>
              <a:ext cx="213788" cy="440208"/>
            </a:xfrm>
            <a:custGeom>
              <a:avLst/>
              <a:gdLst/>
              <a:ahLst/>
              <a:cxnLst/>
              <a:rect l="l" t="t" r="r" b="b"/>
              <a:pathLst>
                <a:path w="4739" h="9758" extrusionOk="0">
                  <a:moveTo>
                    <a:pt x="1653" y="1"/>
                  </a:moveTo>
                  <a:cubicBezTo>
                    <a:pt x="479" y="1"/>
                    <a:pt x="0" y="3709"/>
                    <a:pt x="0" y="3709"/>
                  </a:cubicBezTo>
                  <a:cubicBezTo>
                    <a:pt x="0" y="3709"/>
                    <a:pt x="929" y="6531"/>
                    <a:pt x="1465" y="7222"/>
                  </a:cubicBezTo>
                  <a:cubicBezTo>
                    <a:pt x="2000" y="7900"/>
                    <a:pt x="3846" y="9758"/>
                    <a:pt x="3846" y="9758"/>
                  </a:cubicBezTo>
                  <a:lnTo>
                    <a:pt x="4739" y="8853"/>
                  </a:lnTo>
                  <a:cubicBezTo>
                    <a:pt x="4739" y="8853"/>
                    <a:pt x="2715" y="5936"/>
                    <a:pt x="2524" y="5257"/>
                  </a:cubicBezTo>
                  <a:cubicBezTo>
                    <a:pt x="2322" y="4566"/>
                    <a:pt x="1953" y="78"/>
                    <a:pt x="1953" y="78"/>
                  </a:cubicBezTo>
                  <a:cubicBezTo>
                    <a:pt x="1848" y="25"/>
                    <a:pt x="1749" y="1"/>
                    <a:pt x="1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70"/>
            <p:cNvSpPr/>
            <p:nvPr/>
          </p:nvSpPr>
          <p:spPr>
            <a:xfrm>
              <a:off x="184655" y="3002536"/>
              <a:ext cx="1127993" cy="1247406"/>
            </a:xfrm>
            <a:custGeom>
              <a:avLst/>
              <a:gdLst/>
              <a:ahLst/>
              <a:cxnLst/>
              <a:rect l="l" t="t" r="r" b="b"/>
              <a:pathLst>
                <a:path w="25004" h="27651" extrusionOk="0">
                  <a:moveTo>
                    <a:pt x="12811" y="1"/>
                  </a:moveTo>
                  <a:cubicBezTo>
                    <a:pt x="9180" y="810"/>
                    <a:pt x="5822" y="2394"/>
                    <a:pt x="2953" y="4561"/>
                  </a:cubicBezTo>
                  <a:cubicBezTo>
                    <a:pt x="2953" y="4561"/>
                    <a:pt x="2977" y="4823"/>
                    <a:pt x="3191" y="5180"/>
                  </a:cubicBezTo>
                  <a:cubicBezTo>
                    <a:pt x="3394" y="5537"/>
                    <a:pt x="3048" y="5739"/>
                    <a:pt x="3072" y="5858"/>
                  </a:cubicBezTo>
                  <a:cubicBezTo>
                    <a:pt x="3084" y="5966"/>
                    <a:pt x="3275" y="5954"/>
                    <a:pt x="3096" y="6156"/>
                  </a:cubicBezTo>
                  <a:cubicBezTo>
                    <a:pt x="2929" y="6370"/>
                    <a:pt x="3096" y="6323"/>
                    <a:pt x="2953" y="6466"/>
                  </a:cubicBezTo>
                  <a:cubicBezTo>
                    <a:pt x="2798" y="6620"/>
                    <a:pt x="2655" y="6751"/>
                    <a:pt x="2548" y="6823"/>
                  </a:cubicBezTo>
                  <a:cubicBezTo>
                    <a:pt x="2441" y="6906"/>
                    <a:pt x="2477" y="7109"/>
                    <a:pt x="2262" y="7359"/>
                  </a:cubicBezTo>
                  <a:cubicBezTo>
                    <a:pt x="2060" y="7621"/>
                    <a:pt x="1655" y="7823"/>
                    <a:pt x="1655" y="8228"/>
                  </a:cubicBezTo>
                  <a:cubicBezTo>
                    <a:pt x="1655" y="8609"/>
                    <a:pt x="1048" y="9145"/>
                    <a:pt x="965" y="9371"/>
                  </a:cubicBezTo>
                  <a:cubicBezTo>
                    <a:pt x="893" y="9585"/>
                    <a:pt x="286" y="10395"/>
                    <a:pt x="250" y="10931"/>
                  </a:cubicBezTo>
                  <a:cubicBezTo>
                    <a:pt x="227" y="11466"/>
                    <a:pt x="227" y="12038"/>
                    <a:pt x="250" y="12359"/>
                  </a:cubicBezTo>
                  <a:cubicBezTo>
                    <a:pt x="286" y="12693"/>
                    <a:pt x="310" y="13050"/>
                    <a:pt x="227" y="13431"/>
                  </a:cubicBezTo>
                  <a:cubicBezTo>
                    <a:pt x="155" y="13824"/>
                    <a:pt x="72" y="14181"/>
                    <a:pt x="36" y="14895"/>
                  </a:cubicBezTo>
                  <a:cubicBezTo>
                    <a:pt x="0" y="15610"/>
                    <a:pt x="286" y="15919"/>
                    <a:pt x="953" y="16145"/>
                  </a:cubicBezTo>
                  <a:cubicBezTo>
                    <a:pt x="1643" y="16348"/>
                    <a:pt x="2917" y="16967"/>
                    <a:pt x="3227" y="17419"/>
                  </a:cubicBezTo>
                  <a:cubicBezTo>
                    <a:pt x="3560" y="17884"/>
                    <a:pt x="3739" y="18455"/>
                    <a:pt x="3977" y="18527"/>
                  </a:cubicBezTo>
                  <a:cubicBezTo>
                    <a:pt x="4227" y="18598"/>
                    <a:pt x="4441" y="19348"/>
                    <a:pt x="5251" y="19908"/>
                  </a:cubicBezTo>
                  <a:cubicBezTo>
                    <a:pt x="6072" y="20479"/>
                    <a:pt x="7608" y="20551"/>
                    <a:pt x="8287" y="21277"/>
                  </a:cubicBezTo>
                  <a:cubicBezTo>
                    <a:pt x="8978" y="22003"/>
                    <a:pt x="10216" y="23789"/>
                    <a:pt x="10537" y="24777"/>
                  </a:cubicBezTo>
                  <a:cubicBezTo>
                    <a:pt x="10871" y="25766"/>
                    <a:pt x="11406" y="26111"/>
                    <a:pt x="11966" y="26587"/>
                  </a:cubicBezTo>
                  <a:cubicBezTo>
                    <a:pt x="12538" y="27063"/>
                    <a:pt x="13252" y="27599"/>
                    <a:pt x="13788" y="27647"/>
                  </a:cubicBezTo>
                  <a:cubicBezTo>
                    <a:pt x="13826" y="27649"/>
                    <a:pt x="13862" y="27651"/>
                    <a:pt x="13897" y="27651"/>
                  </a:cubicBezTo>
                  <a:cubicBezTo>
                    <a:pt x="14354" y="27651"/>
                    <a:pt x="14547" y="27443"/>
                    <a:pt x="14514" y="27266"/>
                  </a:cubicBezTo>
                  <a:cubicBezTo>
                    <a:pt x="14502" y="27063"/>
                    <a:pt x="13812" y="26504"/>
                    <a:pt x="13704" y="26349"/>
                  </a:cubicBezTo>
                  <a:cubicBezTo>
                    <a:pt x="13609" y="26206"/>
                    <a:pt x="13383" y="25254"/>
                    <a:pt x="13073" y="24563"/>
                  </a:cubicBezTo>
                  <a:cubicBezTo>
                    <a:pt x="12740" y="23884"/>
                    <a:pt x="12716" y="23873"/>
                    <a:pt x="12811" y="23539"/>
                  </a:cubicBezTo>
                  <a:cubicBezTo>
                    <a:pt x="12919" y="23218"/>
                    <a:pt x="13145" y="22503"/>
                    <a:pt x="13454" y="22325"/>
                  </a:cubicBezTo>
                  <a:cubicBezTo>
                    <a:pt x="13788" y="22146"/>
                    <a:pt x="14026" y="22277"/>
                    <a:pt x="14252" y="21968"/>
                  </a:cubicBezTo>
                  <a:cubicBezTo>
                    <a:pt x="14454" y="21646"/>
                    <a:pt x="14526" y="21468"/>
                    <a:pt x="14514" y="21277"/>
                  </a:cubicBezTo>
                  <a:cubicBezTo>
                    <a:pt x="14502" y="21087"/>
                    <a:pt x="14169" y="20967"/>
                    <a:pt x="13859" y="20932"/>
                  </a:cubicBezTo>
                  <a:cubicBezTo>
                    <a:pt x="13538" y="20908"/>
                    <a:pt x="13431" y="20622"/>
                    <a:pt x="13002" y="20551"/>
                  </a:cubicBezTo>
                  <a:cubicBezTo>
                    <a:pt x="12561" y="20479"/>
                    <a:pt x="11966" y="20301"/>
                    <a:pt x="11823" y="20039"/>
                  </a:cubicBezTo>
                  <a:cubicBezTo>
                    <a:pt x="11698" y="19836"/>
                    <a:pt x="11471" y="19751"/>
                    <a:pt x="11270" y="19751"/>
                  </a:cubicBezTo>
                  <a:cubicBezTo>
                    <a:pt x="11222" y="19751"/>
                    <a:pt x="11176" y="19756"/>
                    <a:pt x="11133" y="19765"/>
                  </a:cubicBezTo>
                  <a:cubicBezTo>
                    <a:pt x="11053" y="19774"/>
                    <a:pt x="10905" y="19798"/>
                    <a:pt x="10729" y="19798"/>
                  </a:cubicBezTo>
                  <a:cubicBezTo>
                    <a:pt x="10455" y="19798"/>
                    <a:pt x="10112" y="19740"/>
                    <a:pt x="9859" y="19479"/>
                  </a:cubicBezTo>
                  <a:cubicBezTo>
                    <a:pt x="9430" y="19051"/>
                    <a:pt x="9394" y="18229"/>
                    <a:pt x="9323" y="17800"/>
                  </a:cubicBezTo>
                  <a:cubicBezTo>
                    <a:pt x="9240" y="17372"/>
                    <a:pt x="9168" y="17229"/>
                    <a:pt x="9287" y="16907"/>
                  </a:cubicBezTo>
                  <a:cubicBezTo>
                    <a:pt x="9394" y="16574"/>
                    <a:pt x="9394" y="16336"/>
                    <a:pt x="9894" y="16098"/>
                  </a:cubicBezTo>
                  <a:cubicBezTo>
                    <a:pt x="10184" y="15963"/>
                    <a:pt x="10571" y="15848"/>
                    <a:pt x="10942" y="15848"/>
                  </a:cubicBezTo>
                  <a:cubicBezTo>
                    <a:pt x="11228" y="15848"/>
                    <a:pt x="11504" y="15916"/>
                    <a:pt x="11716" y="16098"/>
                  </a:cubicBezTo>
                  <a:cubicBezTo>
                    <a:pt x="11890" y="16243"/>
                    <a:pt x="12124" y="16298"/>
                    <a:pt x="12365" y="16298"/>
                  </a:cubicBezTo>
                  <a:cubicBezTo>
                    <a:pt x="12816" y="16298"/>
                    <a:pt x="13291" y="16102"/>
                    <a:pt x="13431" y="15931"/>
                  </a:cubicBezTo>
                  <a:cubicBezTo>
                    <a:pt x="13633" y="15681"/>
                    <a:pt x="14252" y="14943"/>
                    <a:pt x="14752" y="14907"/>
                  </a:cubicBezTo>
                  <a:cubicBezTo>
                    <a:pt x="15252" y="14883"/>
                    <a:pt x="16074" y="14907"/>
                    <a:pt x="16383" y="14633"/>
                  </a:cubicBezTo>
                  <a:cubicBezTo>
                    <a:pt x="16717" y="14348"/>
                    <a:pt x="17919" y="13740"/>
                    <a:pt x="18134" y="13264"/>
                  </a:cubicBezTo>
                  <a:cubicBezTo>
                    <a:pt x="18336" y="12764"/>
                    <a:pt x="19157" y="11371"/>
                    <a:pt x="19157" y="10907"/>
                  </a:cubicBezTo>
                  <a:cubicBezTo>
                    <a:pt x="19157" y="10479"/>
                    <a:pt x="20432" y="9686"/>
                    <a:pt x="20958" y="9686"/>
                  </a:cubicBezTo>
                  <a:cubicBezTo>
                    <a:pt x="21003" y="9686"/>
                    <a:pt x="21042" y="9692"/>
                    <a:pt x="21074" y="9704"/>
                  </a:cubicBezTo>
                  <a:cubicBezTo>
                    <a:pt x="21115" y="9718"/>
                    <a:pt x="21157" y="9724"/>
                    <a:pt x="21200" y="9724"/>
                  </a:cubicBezTo>
                  <a:cubicBezTo>
                    <a:pt x="21608" y="9724"/>
                    <a:pt x="22094" y="9168"/>
                    <a:pt x="22277" y="9168"/>
                  </a:cubicBezTo>
                  <a:cubicBezTo>
                    <a:pt x="22347" y="9168"/>
                    <a:pt x="22464" y="9180"/>
                    <a:pt x="22603" y="9180"/>
                  </a:cubicBezTo>
                  <a:cubicBezTo>
                    <a:pt x="22887" y="9180"/>
                    <a:pt x="23259" y="9131"/>
                    <a:pt x="23491" y="8835"/>
                  </a:cubicBezTo>
                  <a:cubicBezTo>
                    <a:pt x="23849" y="8406"/>
                    <a:pt x="24122" y="8121"/>
                    <a:pt x="24408" y="7704"/>
                  </a:cubicBezTo>
                  <a:cubicBezTo>
                    <a:pt x="24789" y="7311"/>
                    <a:pt x="25003" y="6668"/>
                    <a:pt x="23968" y="6359"/>
                  </a:cubicBezTo>
                  <a:cubicBezTo>
                    <a:pt x="22944" y="6025"/>
                    <a:pt x="22182" y="5930"/>
                    <a:pt x="21563" y="5597"/>
                  </a:cubicBezTo>
                  <a:cubicBezTo>
                    <a:pt x="20969" y="5259"/>
                    <a:pt x="20387" y="5013"/>
                    <a:pt x="19917" y="5013"/>
                  </a:cubicBezTo>
                  <a:cubicBezTo>
                    <a:pt x="19906" y="5013"/>
                    <a:pt x="19895" y="5013"/>
                    <a:pt x="19884" y="5013"/>
                  </a:cubicBezTo>
                  <a:cubicBezTo>
                    <a:pt x="19873" y="5013"/>
                    <a:pt x="19862" y="5014"/>
                    <a:pt x="19850" y="5014"/>
                  </a:cubicBezTo>
                  <a:cubicBezTo>
                    <a:pt x="19533" y="5014"/>
                    <a:pt x="19012" y="4910"/>
                    <a:pt x="18538" y="4910"/>
                  </a:cubicBezTo>
                  <a:cubicBezTo>
                    <a:pt x="18302" y="4910"/>
                    <a:pt x="18077" y="4936"/>
                    <a:pt x="17895" y="5013"/>
                  </a:cubicBezTo>
                  <a:cubicBezTo>
                    <a:pt x="17324" y="5251"/>
                    <a:pt x="16717" y="6430"/>
                    <a:pt x="15836" y="6632"/>
                  </a:cubicBezTo>
                  <a:cubicBezTo>
                    <a:pt x="15683" y="6670"/>
                    <a:pt x="15491" y="6687"/>
                    <a:pt x="15273" y="6687"/>
                  </a:cubicBezTo>
                  <a:cubicBezTo>
                    <a:pt x="14247" y="6687"/>
                    <a:pt x="12665" y="6316"/>
                    <a:pt x="12145" y="6001"/>
                  </a:cubicBezTo>
                  <a:cubicBezTo>
                    <a:pt x="11537" y="5608"/>
                    <a:pt x="11359" y="4823"/>
                    <a:pt x="11537" y="4430"/>
                  </a:cubicBezTo>
                  <a:cubicBezTo>
                    <a:pt x="11716" y="4049"/>
                    <a:pt x="11787" y="3346"/>
                    <a:pt x="11740" y="3084"/>
                  </a:cubicBezTo>
                  <a:cubicBezTo>
                    <a:pt x="11704" y="2810"/>
                    <a:pt x="12633" y="2322"/>
                    <a:pt x="12954" y="1977"/>
                  </a:cubicBezTo>
                  <a:cubicBezTo>
                    <a:pt x="13276" y="1632"/>
                    <a:pt x="13573" y="548"/>
                    <a:pt x="128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70"/>
            <p:cNvSpPr/>
            <p:nvPr/>
          </p:nvSpPr>
          <p:spPr>
            <a:xfrm>
              <a:off x="951664" y="4213956"/>
              <a:ext cx="884160" cy="1042550"/>
            </a:xfrm>
            <a:custGeom>
              <a:avLst/>
              <a:gdLst/>
              <a:ahLst/>
              <a:cxnLst/>
              <a:rect l="l" t="t" r="r" b="b"/>
              <a:pathLst>
                <a:path w="19599" h="23110" extrusionOk="0">
                  <a:moveTo>
                    <a:pt x="5062" y="0"/>
                  </a:moveTo>
                  <a:cubicBezTo>
                    <a:pt x="4588" y="0"/>
                    <a:pt x="4017" y="122"/>
                    <a:pt x="3706" y="122"/>
                  </a:cubicBezTo>
                  <a:cubicBezTo>
                    <a:pt x="3664" y="122"/>
                    <a:pt x="3627" y="120"/>
                    <a:pt x="3596" y="115"/>
                  </a:cubicBezTo>
                  <a:cubicBezTo>
                    <a:pt x="3575" y="112"/>
                    <a:pt x="3553" y="110"/>
                    <a:pt x="3529" y="110"/>
                  </a:cubicBezTo>
                  <a:cubicBezTo>
                    <a:pt x="3139" y="110"/>
                    <a:pt x="2420" y="558"/>
                    <a:pt x="2263" y="794"/>
                  </a:cubicBezTo>
                  <a:cubicBezTo>
                    <a:pt x="2096" y="1056"/>
                    <a:pt x="2096" y="2580"/>
                    <a:pt x="2263" y="2854"/>
                  </a:cubicBezTo>
                  <a:cubicBezTo>
                    <a:pt x="2429" y="3116"/>
                    <a:pt x="2263" y="3556"/>
                    <a:pt x="1858" y="4187"/>
                  </a:cubicBezTo>
                  <a:cubicBezTo>
                    <a:pt x="1453" y="4830"/>
                    <a:pt x="977" y="5640"/>
                    <a:pt x="489" y="6128"/>
                  </a:cubicBezTo>
                  <a:cubicBezTo>
                    <a:pt x="0" y="6616"/>
                    <a:pt x="227" y="9354"/>
                    <a:pt x="489" y="9664"/>
                  </a:cubicBezTo>
                  <a:cubicBezTo>
                    <a:pt x="762" y="9985"/>
                    <a:pt x="1501" y="11498"/>
                    <a:pt x="2525" y="11926"/>
                  </a:cubicBezTo>
                  <a:cubicBezTo>
                    <a:pt x="3537" y="12343"/>
                    <a:pt x="4751" y="13105"/>
                    <a:pt x="4751" y="13105"/>
                  </a:cubicBezTo>
                  <a:cubicBezTo>
                    <a:pt x="6620" y="14129"/>
                    <a:pt x="6668" y="15855"/>
                    <a:pt x="6513" y="16189"/>
                  </a:cubicBezTo>
                  <a:cubicBezTo>
                    <a:pt x="6335" y="16498"/>
                    <a:pt x="6251" y="17546"/>
                    <a:pt x="5715" y="17903"/>
                  </a:cubicBezTo>
                  <a:cubicBezTo>
                    <a:pt x="5180" y="18260"/>
                    <a:pt x="5977" y="19094"/>
                    <a:pt x="5370" y="19963"/>
                  </a:cubicBezTo>
                  <a:cubicBezTo>
                    <a:pt x="4763" y="20832"/>
                    <a:pt x="3668" y="21796"/>
                    <a:pt x="3239" y="22332"/>
                  </a:cubicBezTo>
                  <a:cubicBezTo>
                    <a:pt x="2810" y="22880"/>
                    <a:pt x="2810" y="23035"/>
                    <a:pt x="3572" y="23106"/>
                  </a:cubicBezTo>
                  <a:cubicBezTo>
                    <a:pt x="3593" y="23108"/>
                    <a:pt x="3615" y="23109"/>
                    <a:pt x="3638" y="23109"/>
                  </a:cubicBezTo>
                  <a:cubicBezTo>
                    <a:pt x="4422" y="23109"/>
                    <a:pt x="6317" y="21943"/>
                    <a:pt x="6942" y="21677"/>
                  </a:cubicBezTo>
                  <a:cubicBezTo>
                    <a:pt x="7609" y="21392"/>
                    <a:pt x="7704" y="19808"/>
                    <a:pt x="8406" y="19213"/>
                  </a:cubicBezTo>
                  <a:cubicBezTo>
                    <a:pt x="9109" y="18617"/>
                    <a:pt x="9954" y="18558"/>
                    <a:pt x="10978" y="18320"/>
                  </a:cubicBezTo>
                  <a:cubicBezTo>
                    <a:pt x="11990" y="18058"/>
                    <a:pt x="13657" y="17320"/>
                    <a:pt x="14407" y="17046"/>
                  </a:cubicBezTo>
                  <a:cubicBezTo>
                    <a:pt x="15133" y="16784"/>
                    <a:pt x="15109" y="16355"/>
                    <a:pt x="15431" y="15760"/>
                  </a:cubicBezTo>
                  <a:cubicBezTo>
                    <a:pt x="15764" y="15165"/>
                    <a:pt x="16562" y="14629"/>
                    <a:pt x="16931" y="14296"/>
                  </a:cubicBezTo>
                  <a:cubicBezTo>
                    <a:pt x="17312" y="13974"/>
                    <a:pt x="17515" y="12843"/>
                    <a:pt x="17253" y="12569"/>
                  </a:cubicBezTo>
                  <a:cubicBezTo>
                    <a:pt x="16979" y="12307"/>
                    <a:pt x="16812" y="11331"/>
                    <a:pt x="17253" y="10700"/>
                  </a:cubicBezTo>
                  <a:cubicBezTo>
                    <a:pt x="17681" y="10057"/>
                    <a:pt x="18336" y="9033"/>
                    <a:pt x="18860" y="8390"/>
                  </a:cubicBezTo>
                  <a:cubicBezTo>
                    <a:pt x="19396" y="7747"/>
                    <a:pt x="19598" y="7211"/>
                    <a:pt x="18955" y="6783"/>
                  </a:cubicBezTo>
                  <a:cubicBezTo>
                    <a:pt x="18336" y="6354"/>
                    <a:pt x="17157" y="6021"/>
                    <a:pt x="16633" y="5914"/>
                  </a:cubicBezTo>
                  <a:cubicBezTo>
                    <a:pt x="16121" y="5818"/>
                    <a:pt x="16193" y="5342"/>
                    <a:pt x="15276" y="4806"/>
                  </a:cubicBezTo>
                  <a:cubicBezTo>
                    <a:pt x="14359" y="4270"/>
                    <a:pt x="13716" y="3449"/>
                    <a:pt x="13169" y="2639"/>
                  </a:cubicBezTo>
                  <a:cubicBezTo>
                    <a:pt x="12757" y="2039"/>
                    <a:pt x="12116" y="1648"/>
                    <a:pt x="11550" y="1648"/>
                  </a:cubicBezTo>
                  <a:cubicBezTo>
                    <a:pt x="11363" y="1648"/>
                    <a:pt x="11185" y="1691"/>
                    <a:pt x="11026" y="1782"/>
                  </a:cubicBezTo>
                  <a:cubicBezTo>
                    <a:pt x="10887" y="1863"/>
                    <a:pt x="10742" y="1895"/>
                    <a:pt x="10591" y="1895"/>
                  </a:cubicBezTo>
                  <a:cubicBezTo>
                    <a:pt x="10032" y="1895"/>
                    <a:pt x="9402" y="1451"/>
                    <a:pt x="8763" y="1413"/>
                  </a:cubicBezTo>
                  <a:cubicBezTo>
                    <a:pt x="7942" y="1353"/>
                    <a:pt x="6132" y="377"/>
                    <a:pt x="5644" y="115"/>
                  </a:cubicBezTo>
                  <a:cubicBezTo>
                    <a:pt x="5501" y="29"/>
                    <a:pt x="5293" y="0"/>
                    <a:pt x="50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70"/>
            <p:cNvSpPr/>
            <p:nvPr/>
          </p:nvSpPr>
          <p:spPr>
            <a:xfrm>
              <a:off x="1681094" y="3241545"/>
              <a:ext cx="425952" cy="513064"/>
            </a:xfrm>
            <a:custGeom>
              <a:avLst/>
              <a:gdLst/>
              <a:ahLst/>
              <a:cxnLst/>
              <a:rect l="l" t="t" r="r" b="b"/>
              <a:pathLst>
                <a:path w="9442" h="11373" extrusionOk="0">
                  <a:moveTo>
                    <a:pt x="1941" y="1"/>
                  </a:moveTo>
                  <a:cubicBezTo>
                    <a:pt x="1941" y="1"/>
                    <a:pt x="1643" y="429"/>
                    <a:pt x="1179" y="858"/>
                  </a:cubicBezTo>
                  <a:cubicBezTo>
                    <a:pt x="714" y="1299"/>
                    <a:pt x="595" y="1608"/>
                    <a:pt x="476" y="1858"/>
                  </a:cubicBezTo>
                  <a:cubicBezTo>
                    <a:pt x="357" y="2108"/>
                    <a:pt x="0" y="3180"/>
                    <a:pt x="143" y="3644"/>
                  </a:cubicBezTo>
                  <a:cubicBezTo>
                    <a:pt x="286" y="4109"/>
                    <a:pt x="226" y="4430"/>
                    <a:pt x="750" y="4823"/>
                  </a:cubicBezTo>
                  <a:cubicBezTo>
                    <a:pt x="1286" y="5204"/>
                    <a:pt x="1762" y="5347"/>
                    <a:pt x="1524" y="6073"/>
                  </a:cubicBezTo>
                  <a:cubicBezTo>
                    <a:pt x="1286" y="6787"/>
                    <a:pt x="1465" y="7561"/>
                    <a:pt x="1215" y="7942"/>
                  </a:cubicBezTo>
                  <a:cubicBezTo>
                    <a:pt x="953" y="8335"/>
                    <a:pt x="929" y="9073"/>
                    <a:pt x="1524" y="9585"/>
                  </a:cubicBezTo>
                  <a:cubicBezTo>
                    <a:pt x="2119" y="10085"/>
                    <a:pt x="2858" y="9966"/>
                    <a:pt x="3036" y="10014"/>
                  </a:cubicBezTo>
                  <a:cubicBezTo>
                    <a:pt x="3203" y="10062"/>
                    <a:pt x="3917" y="10407"/>
                    <a:pt x="4024" y="10621"/>
                  </a:cubicBezTo>
                  <a:cubicBezTo>
                    <a:pt x="4132" y="10847"/>
                    <a:pt x="4715" y="11097"/>
                    <a:pt x="5144" y="11312"/>
                  </a:cubicBezTo>
                  <a:cubicBezTo>
                    <a:pt x="5231" y="11353"/>
                    <a:pt x="5318" y="11373"/>
                    <a:pt x="5401" y="11373"/>
                  </a:cubicBezTo>
                  <a:cubicBezTo>
                    <a:pt x="5728" y="11373"/>
                    <a:pt x="6013" y="11076"/>
                    <a:pt x="6156" y="10621"/>
                  </a:cubicBezTo>
                  <a:cubicBezTo>
                    <a:pt x="6280" y="10233"/>
                    <a:pt x="6674" y="10062"/>
                    <a:pt x="7038" y="10062"/>
                  </a:cubicBezTo>
                  <a:cubicBezTo>
                    <a:pt x="7199" y="10062"/>
                    <a:pt x="7354" y="10095"/>
                    <a:pt x="7477" y="10157"/>
                  </a:cubicBezTo>
                  <a:cubicBezTo>
                    <a:pt x="7783" y="10329"/>
                    <a:pt x="8127" y="10440"/>
                    <a:pt x="8405" y="10440"/>
                  </a:cubicBezTo>
                  <a:cubicBezTo>
                    <a:pt x="8473" y="10440"/>
                    <a:pt x="8538" y="10433"/>
                    <a:pt x="8596" y="10419"/>
                  </a:cubicBezTo>
                  <a:cubicBezTo>
                    <a:pt x="8870" y="10335"/>
                    <a:pt x="9430" y="10133"/>
                    <a:pt x="9442" y="10133"/>
                  </a:cubicBezTo>
                  <a:cubicBezTo>
                    <a:pt x="7799" y="6156"/>
                    <a:pt x="5203" y="2680"/>
                    <a:pt x="19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70"/>
            <p:cNvSpPr/>
            <p:nvPr/>
          </p:nvSpPr>
          <p:spPr>
            <a:xfrm>
              <a:off x="1017168" y="3851337"/>
              <a:ext cx="245547" cy="256735"/>
            </a:xfrm>
            <a:custGeom>
              <a:avLst/>
              <a:gdLst/>
              <a:ahLst/>
              <a:cxnLst/>
              <a:rect l="l" t="t" r="r" b="b"/>
              <a:pathLst>
                <a:path w="5443" h="5691" extrusionOk="0">
                  <a:moveTo>
                    <a:pt x="3318" y="0"/>
                  </a:moveTo>
                  <a:cubicBezTo>
                    <a:pt x="3147" y="0"/>
                    <a:pt x="2966" y="41"/>
                    <a:pt x="2799" y="140"/>
                  </a:cubicBezTo>
                  <a:cubicBezTo>
                    <a:pt x="2311" y="426"/>
                    <a:pt x="2108" y="1081"/>
                    <a:pt x="2025" y="1545"/>
                  </a:cubicBezTo>
                  <a:cubicBezTo>
                    <a:pt x="1930" y="1986"/>
                    <a:pt x="1037" y="2331"/>
                    <a:pt x="1073" y="3153"/>
                  </a:cubicBezTo>
                  <a:cubicBezTo>
                    <a:pt x="1073" y="3153"/>
                    <a:pt x="1073" y="3641"/>
                    <a:pt x="715" y="3974"/>
                  </a:cubicBezTo>
                  <a:cubicBezTo>
                    <a:pt x="358" y="4296"/>
                    <a:pt x="1" y="4867"/>
                    <a:pt x="358" y="4939"/>
                  </a:cubicBezTo>
                  <a:cubicBezTo>
                    <a:pt x="715" y="5010"/>
                    <a:pt x="1477" y="5117"/>
                    <a:pt x="1656" y="5224"/>
                  </a:cubicBezTo>
                  <a:cubicBezTo>
                    <a:pt x="1808" y="5306"/>
                    <a:pt x="2516" y="5690"/>
                    <a:pt x="2875" y="5690"/>
                  </a:cubicBezTo>
                  <a:cubicBezTo>
                    <a:pt x="2937" y="5690"/>
                    <a:pt x="2989" y="5679"/>
                    <a:pt x="3025" y="5653"/>
                  </a:cubicBezTo>
                  <a:cubicBezTo>
                    <a:pt x="3275" y="5474"/>
                    <a:pt x="3454" y="5034"/>
                    <a:pt x="3716" y="5010"/>
                  </a:cubicBezTo>
                  <a:cubicBezTo>
                    <a:pt x="3966" y="4986"/>
                    <a:pt x="4037" y="4343"/>
                    <a:pt x="4252" y="4129"/>
                  </a:cubicBezTo>
                  <a:cubicBezTo>
                    <a:pt x="4454" y="3926"/>
                    <a:pt x="5216" y="3212"/>
                    <a:pt x="5287" y="2641"/>
                  </a:cubicBezTo>
                  <a:cubicBezTo>
                    <a:pt x="5359" y="2069"/>
                    <a:pt x="5442" y="1212"/>
                    <a:pt x="5287" y="986"/>
                  </a:cubicBezTo>
                  <a:cubicBezTo>
                    <a:pt x="5144" y="771"/>
                    <a:pt x="4144" y="640"/>
                    <a:pt x="4037" y="355"/>
                  </a:cubicBezTo>
                  <a:cubicBezTo>
                    <a:pt x="3966" y="164"/>
                    <a:pt x="3661" y="0"/>
                    <a:pt x="33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70"/>
            <p:cNvSpPr/>
            <p:nvPr/>
          </p:nvSpPr>
          <p:spPr>
            <a:xfrm>
              <a:off x="1747139" y="2882761"/>
              <a:ext cx="170841" cy="423832"/>
            </a:xfrm>
            <a:custGeom>
              <a:avLst/>
              <a:gdLst/>
              <a:ahLst/>
              <a:cxnLst/>
              <a:rect l="l" t="t" r="r" b="b"/>
              <a:pathLst>
                <a:path w="3787" h="9395" extrusionOk="0">
                  <a:moveTo>
                    <a:pt x="3430" y="1"/>
                  </a:moveTo>
                  <a:cubicBezTo>
                    <a:pt x="3430" y="1"/>
                    <a:pt x="3394" y="155"/>
                    <a:pt x="3346" y="417"/>
                  </a:cubicBezTo>
                  <a:cubicBezTo>
                    <a:pt x="3287" y="691"/>
                    <a:pt x="3251" y="1072"/>
                    <a:pt x="3132" y="1525"/>
                  </a:cubicBezTo>
                  <a:cubicBezTo>
                    <a:pt x="2930" y="2429"/>
                    <a:pt x="2596" y="3620"/>
                    <a:pt x="2179" y="4787"/>
                  </a:cubicBezTo>
                  <a:cubicBezTo>
                    <a:pt x="1763" y="5942"/>
                    <a:pt x="1251" y="7061"/>
                    <a:pt x="810" y="7882"/>
                  </a:cubicBezTo>
                  <a:cubicBezTo>
                    <a:pt x="584" y="8275"/>
                    <a:pt x="393" y="8609"/>
                    <a:pt x="239" y="8835"/>
                  </a:cubicBezTo>
                  <a:cubicBezTo>
                    <a:pt x="96" y="9049"/>
                    <a:pt x="1" y="9168"/>
                    <a:pt x="1" y="9168"/>
                  </a:cubicBezTo>
                  <a:lnTo>
                    <a:pt x="298" y="9395"/>
                  </a:lnTo>
                  <a:cubicBezTo>
                    <a:pt x="298" y="9395"/>
                    <a:pt x="405" y="9264"/>
                    <a:pt x="548" y="9037"/>
                  </a:cubicBezTo>
                  <a:cubicBezTo>
                    <a:pt x="703" y="8799"/>
                    <a:pt x="905" y="8466"/>
                    <a:pt x="1132" y="8049"/>
                  </a:cubicBezTo>
                  <a:cubicBezTo>
                    <a:pt x="1596" y="7216"/>
                    <a:pt x="2120" y="6073"/>
                    <a:pt x="2537" y="4894"/>
                  </a:cubicBezTo>
                  <a:cubicBezTo>
                    <a:pt x="2953" y="3727"/>
                    <a:pt x="3287" y="2513"/>
                    <a:pt x="3489" y="1596"/>
                  </a:cubicBezTo>
                  <a:cubicBezTo>
                    <a:pt x="3584" y="1132"/>
                    <a:pt x="3644" y="751"/>
                    <a:pt x="3703" y="477"/>
                  </a:cubicBezTo>
                  <a:cubicBezTo>
                    <a:pt x="3751" y="215"/>
                    <a:pt x="3787" y="60"/>
                    <a:pt x="3787" y="60"/>
                  </a:cubicBezTo>
                  <a:lnTo>
                    <a:pt x="343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70"/>
            <p:cNvSpPr/>
            <p:nvPr/>
          </p:nvSpPr>
          <p:spPr>
            <a:xfrm>
              <a:off x="1863170" y="2752113"/>
              <a:ext cx="112826" cy="125503"/>
            </a:xfrm>
            <a:custGeom>
              <a:avLst/>
              <a:gdLst/>
              <a:ahLst/>
              <a:cxnLst/>
              <a:rect l="l" t="t" r="r" b="b"/>
              <a:pathLst>
                <a:path w="2501" h="2782" extrusionOk="0">
                  <a:moveTo>
                    <a:pt x="1317" y="0"/>
                  </a:moveTo>
                  <a:cubicBezTo>
                    <a:pt x="705" y="0"/>
                    <a:pt x="164" y="545"/>
                    <a:pt x="96" y="1253"/>
                  </a:cubicBezTo>
                  <a:cubicBezTo>
                    <a:pt x="0" y="1980"/>
                    <a:pt x="417" y="2658"/>
                    <a:pt x="1060" y="2766"/>
                  </a:cubicBezTo>
                  <a:cubicBezTo>
                    <a:pt x="1117" y="2776"/>
                    <a:pt x="1174" y="2782"/>
                    <a:pt x="1230" y="2782"/>
                  </a:cubicBezTo>
                  <a:cubicBezTo>
                    <a:pt x="1799" y="2782"/>
                    <a:pt x="2320" y="2253"/>
                    <a:pt x="2417" y="1527"/>
                  </a:cubicBezTo>
                  <a:cubicBezTo>
                    <a:pt x="2501" y="741"/>
                    <a:pt x="2048" y="63"/>
                    <a:pt x="1393" y="3"/>
                  </a:cubicBezTo>
                  <a:cubicBezTo>
                    <a:pt x="1368" y="1"/>
                    <a:pt x="1342" y="0"/>
                    <a:pt x="1317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70"/>
            <p:cNvSpPr/>
            <p:nvPr/>
          </p:nvSpPr>
          <p:spPr>
            <a:xfrm>
              <a:off x="1842734" y="2788745"/>
              <a:ext cx="154195" cy="109623"/>
            </a:xfrm>
            <a:custGeom>
              <a:avLst/>
              <a:gdLst/>
              <a:ahLst/>
              <a:cxnLst/>
              <a:rect l="l" t="t" r="r" b="b"/>
              <a:pathLst>
                <a:path w="3418" h="2430" extrusionOk="0">
                  <a:moveTo>
                    <a:pt x="1763" y="1"/>
                  </a:moveTo>
                  <a:cubicBezTo>
                    <a:pt x="1573" y="144"/>
                    <a:pt x="1430" y="370"/>
                    <a:pt x="1322" y="572"/>
                  </a:cubicBezTo>
                  <a:cubicBezTo>
                    <a:pt x="1215" y="763"/>
                    <a:pt x="1156" y="930"/>
                    <a:pt x="1156" y="930"/>
                  </a:cubicBezTo>
                  <a:cubicBezTo>
                    <a:pt x="632" y="441"/>
                    <a:pt x="1" y="394"/>
                    <a:pt x="1" y="394"/>
                  </a:cubicBezTo>
                  <a:lnTo>
                    <a:pt x="1" y="394"/>
                  </a:lnTo>
                  <a:cubicBezTo>
                    <a:pt x="72" y="1192"/>
                    <a:pt x="441" y="1704"/>
                    <a:pt x="775" y="2013"/>
                  </a:cubicBezTo>
                  <a:cubicBezTo>
                    <a:pt x="1096" y="2323"/>
                    <a:pt x="1430" y="2430"/>
                    <a:pt x="1430" y="2430"/>
                  </a:cubicBezTo>
                  <a:cubicBezTo>
                    <a:pt x="1430" y="2430"/>
                    <a:pt x="1434" y="2430"/>
                    <a:pt x="1442" y="2430"/>
                  </a:cubicBezTo>
                  <a:cubicBezTo>
                    <a:pt x="1505" y="2430"/>
                    <a:pt x="1812" y="2421"/>
                    <a:pt x="2204" y="2251"/>
                  </a:cubicBezTo>
                  <a:cubicBezTo>
                    <a:pt x="2632" y="2061"/>
                    <a:pt x="3120" y="1656"/>
                    <a:pt x="3418" y="811"/>
                  </a:cubicBezTo>
                  <a:cubicBezTo>
                    <a:pt x="3418" y="806"/>
                    <a:pt x="3322" y="786"/>
                    <a:pt x="3165" y="786"/>
                  </a:cubicBezTo>
                  <a:cubicBezTo>
                    <a:pt x="2924" y="786"/>
                    <a:pt x="2541" y="832"/>
                    <a:pt x="2144" y="1049"/>
                  </a:cubicBezTo>
                  <a:cubicBezTo>
                    <a:pt x="2144" y="1049"/>
                    <a:pt x="2144" y="870"/>
                    <a:pt x="2084" y="656"/>
                  </a:cubicBezTo>
                  <a:cubicBezTo>
                    <a:pt x="2025" y="441"/>
                    <a:pt x="1930" y="180"/>
                    <a:pt x="17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70"/>
            <p:cNvSpPr/>
            <p:nvPr/>
          </p:nvSpPr>
          <p:spPr>
            <a:xfrm>
              <a:off x="1411454" y="2469074"/>
              <a:ext cx="330359" cy="354990"/>
            </a:xfrm>
            <a:custGeom>
              <a:avLst/>
              <a:gdLst/>
              <a:ahLst/>
              <a:cxnLst/>
              <a:rect l="l" t="t" r="r" b="b"/>
              <a:pathLst>
                <a:path w="7323" h="7869" extrusionOk="0">
                  <a:moveTo>
                    <a:pt x="4685" y="0"/>
                  </a:moveTo>
                  <a:cubicBezTo>
                    <a:pt x="4323" y="0"/>
                    <a:pt x="3974" y="93"/>
                    <a:pt x="3679" y="217"/>
                  </a:cubicBezTo>
                  <a:cubicBezTo>
                    <a:pt x="3155" y="443"/>
                    <a:pt x="2870" y="443"/>
                    <a:pt x="2870" y="443"/>
                  </a:cubicBezTo>
                  <a:cubicBezTo>
                    <a:pt x="2870" y="443"/>
                    <a:pt x="2560" y="503"/>
                    <a:pt x="1965" y="860"/>
                  </a:cubicBezTo>
                  <a:cubicBezTo>
                    <a:pt x="1357" y="1193"/>
                    <a:pt x="0" y="2551"/>
                    <a:pt x="0" y="2551"/>
                  </a:cubicBezTo>
                  <a:cubicBezTo>
                    <a:pt x="0" y="2551"/>
                    <a:pt x="488" y="3456"/>
                    <a:pt x="1131" y="3932"/>
                  </a:cubicBezTo>
                  <a:cubicBezTo>
                    <a:pt x="1131" y="3932"/>
                    <a:pt x="1881" y="3598"/>
                    <a:pt x="2060" y="3456"/>
                  </a:cubicBezTo>
                  <a:lnTo>
                    <a:pt x="2060" y="3456"/>
                  </a:lnTo>
                  <a:cubicBezTo>
                    <a:pt x="2060" y="3456"/>
                    <a:pt x="2429" y="5277"/>
                    <a:pt x="1679" y="6396"/>
                  </a:cubicBezTo>
                  <a:cubicBezTo>
                    <a:pt x="1679" y="6396"/>
                    <a:pt x="2108" y="6896"/>
                    <a:pt x="2834" y="7015"/>
                  </a:cubicBezTo>
                  <a:cubicBezTo>
                    <a:pt x="3548" y="7123"/>
                    <a:pt x="4286" y="7099"/>
                    <a:pt x="4917" y="7551"/>
                  </a:cubicBezTo>
                  <a:cubicBezTo>
                    <a:pt x="5220" y="7767"/>
                    <a:pt x="5615" y="7868"/>
                    <a:pt x="5989" y="7868"/>
                  </a:cubicBezTo>
                  <a:cubicBezTo>
                    <a:pt x="6379" y="7868"/>
                    <a:pt x="6746" y="7758"/>
                    <a:pt x="6965" y="7551"/>
                  </a:cubicBezTo>
                  <a:cubicBezTo>
                    <a:pt x="6965" y="7551"/>
                    <a:pt x="7323" y="6146"/>
                    <a:pt x="6965" y="4837"/>
                  </a:cubicBezTo>
                  <a:cubicBezTo>
                    <a:pt x="6608" y="3527"/>
                    <a:pt x="6072" y="2813"/>
                    <a:pt x="6072" y="2813"/>
                  </a:cubicBezTo>
                  <a:lnTo>
                    <a:pt x="6072" y="2813"/>
                  </a:lnTo>
                  <a:lnTo>
                    <a:pt x="6299" y="2991"/>
                  </a:lnTo>
                  <a:cubicBezTo>
                    <a:pt x="6299" y="2991"/>
                    <a:pt x="7072" y="2146"/>
                    <a:pt x="7120" y="1491"/>
                  </a:cubicBezTo>
                  <a:cubicBezTo>
                    <a:pt x="7120" y="1491"/>
                    <a:pt x="6203" y="574"/>
                    <a:pt x="5572" y="217"/>
                  </a:cubicBezTo>
                  <a:cubicBezTo>
                    <a:pt x="5283" y="62"/>
                    <a:pt x="4980" y="0"/>
                    <a:pt x="4685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70"/>
            <p:cNvSpPr/>
            <p:nvPr/>
          </p:nvSpPr>
          <p:spPr>
            <a:xfrm>
              <a:off x="1473755" y="2360577"/>
              <a:ext cx="111202" cy="150089"/>
            </a:xfrm>
            <a:custGeom>
              <a:avLst/>
              <a:gdLst/>
              <a:ahLst/>
              <a:cxnLst/>
              <a:rect l="l" t="t" r="r" b="b"/>
              <a:pathLst>
                <a:path w="2465" h="3327" extrusionOk="0">
                  <a:moveTo>
                    <a:pt x="1202" y="1"/>
                  </a:moveTo>
                  <a:cubicBezTo>
                    <a:pt x="1160" y="1"/>
                    <a:pt x="1116" y="5"/>
                    <a:pt x="1072" y="15"/>
                  </a:cubicBezTo>
                  <a:cubicBezTo>
                    <a:pt x="512" y="134"/>
                    <a:pt x="0" y="431"/>
                    <a:pt x="84" y="1193"/>
                  </a:cubicBezTo>
                  <a:cubicBezTo>
                    <a:pt x="84" y="1253"/>
                    <a:pt x="238" y="1991"/>
                    <a:pt x="596" y="2348"/>
                  </a:cubicBezTo>
                  <a:cubicBezTo>
                    <a:pt x="765" y="2517"/>
                    <a:pt x="918" y="2558"/>
                    <a:pt x="1044" y="2558"/>
                  </a:cubicBezTo>
                  <a:cubicBezTo>
                    <a:pt x="1162" y="2558"/>
                    <a:pt x="1255" y="2523"/>
                    <a:pt x="1316" y="2523"/>
                  </a:cubicBezTo>
                  <a:cubicBezTo>
                    <a:pt x="1327" y="2523"/>
                    <a:pt x="1337" y="2524"/>
                    <a:pt x="1346" y="2527"/>
                  </a:cubicBezTo>
                  <a:cubicBezTo>
                    <a:pt x="1453" y="2574"/>
                    <a:pt x="1512" y="2848"/>
                    <a:pt x="1512" y="3051"/>
                  </a:cubicBezTo>
                  <a:cubicBezTo>
                    <a:pt x="1512" y="3183"/>
                    <a:pt x="1661" y="3326"/>
                    <a:pt x="1856" y="3326"/>
                  </a:cubicBezTo>
                  <a:cubicBezTo>
                    <a:pt x="1942" y="3326"/>
                    <a:pt x="2037" y="3299"/>
                    <a:pt x="2132" y="3229"/>
                  </a:cubicBezTo>
                  <a:cubicBezTo>
                    <a:pt x="2429" y="3003"/>
                    <a:pt x="2262" y="1991"/>
                    <a:pt x="2262" y="1991"/>
                  </a:cubicBezTo>
                  <a:cubicBezTo>
                    <a:pt x="2262" y="1991"/>
                    <a:pt x="2429" y="1658"/>
                    <a:pt x="2310" y="1193"/>
                  </a:cubicBezTo>
                  <a:cubicBezTo>
                    <a:pt x="2310" y="1193"/>
                    <a:pt x="2465" y="824"/>
                    <a:pt x="2358" y="598"/>
                  </a:cubicBezTo>
                  <a:cubicBezTo>
                    <a:pt x="2308" y="493"/>
                    <a:pt x="2246" y="450"/>
                    <a:pt x="2186" y="450"/>
                  </a:cubicBezTo>
                  <a:cubicBezTo>
                    <a:pt x="2117" y="450"/>
                    <a:pt x="2051" y="508"/>
                    <a:pt x="2012" y="598"/>
                  </a:cubicBezTo>
                  <a:cubicBezTo>
                    <a:pt x="2012" y="598"/>
                    <a:pt x="1699" y="1"/>
                    <a:pt x="1202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70"/>
            <p:cNvSpPr/>
            <p:nvPr/>
          </p:nvSpPr>
          <p:spPr>
            <a:xfrm>
              <a:off x="1409289" y="2307750"/>
              <a:ext cx="198766" cy="134074"/>
            </a:xfrm>
            <a:custGeom>
              <a:avLst/>
              <a:gdLst/>
              <a:ahLst/>
              <a:cxnLst/>
              <a:rect l="l" t="t" r="r" b="b"/>
              <a:pathLst>
                <a:path w="4406" h="2972" extrusionOk="0">
                  <a:moveTo>
                    <a:pt x="2584" y="0"/>
                  </a:moveTo>
                  <a:cubicBezTo>
                    <a:pt x="2558" y="0"/>
                    <a:pt x="2530" y="2"/>
                    <a:pt x="2501" y="7"/>
                  </a:cubicBezTo>
                  <a:cubicBezTo>
                    <a:pt x="2048" y="90"/>
                    <a:pt x="1632" y="709"/>
                    <a:pt x="1632" y="709"/>
                  </a:cubicBezTo>
                  <a:cubicBezTo>
                    <a:pt x="1632" y="709"/>
                    <a:pt x="1526" y="678"/>
                    <a:pt x="1321" y="678"/>
                  </a:cubicBezTo>
                  <a:cubicBezTo>
                    <a:pt x="1219" y="678"/>
                    <a:pt x="1092" y="686"/>
                    <a:pt x="941" y="709"/>
                  </a:cubicBezTo>
                  <a:cubicBezTo>
                    <a:pt x="501" y="781"/>
                    <a:pt x="1" y="1078"/>
                    <a:pt x="179" y="1531"/>
                  </a:cubicBezTo>
                  <a:cubicBezTo>
                    <a:pt x="340" y="1928"/>
                    <a:pt x="918" y="1948"/>
                    <a:pt x="1030" y="1948"/>
                  </a:cubicBezTo>
                  <a:cubicBezTo>
                    <a:pt x="1042" y="1948"/>
                    <a:pt x="1048" y="1948"/>
                    <a:pt x="1048" y="1948"/>
                  </a:cubicBezTo>
                  <a:lnTo>
                    <a:pt x="1048" y="1948"/>
                  </a:lnTo>
                  <a:cubicBezTo>
                    <a:pt x="1048" y="1948"/>
                    <a:pt x="911" y="2608"/>
                    <a:pt x="1296" y="2608"/>
                  </a:cubicBezTo>
                  <a:cubicBezTo>
                    <a:pt x="1350" y="2608"/>
                    <a:pt x="1413" y="2596"/>
                    <a:pt x="1489" y="2567"/>
                  </a:cubicBezTo>
                  <a:cubicBezTo>
                    <a:pt x="1513" y="2567"/>
                    <a:pt x="1525" y="2555"/>
                    <a:pt x="1536" y="2543"/>
                  </a:cubicBezTo>
                  <a:cubicBezTo>
                    <a:pt x="1513" y="2436"/>
                    <a:pt x="1489" y="2364"/>
                    <a:pt x="1489" y="2352"/>
                  </a:cubicBezTo>
                  <a:cubicBezTo>
                    <a:pt x="1429" y="1793"/>
                    <a:pt x="1667" y="1495"/>
                    <a:pt x="2025" y="1317"/>
                  </a:cubicBezTo>
                  <a:cubicBezTo>
                    <a:pt x="2167" y="1245"/>
                    <a:pt x="2310" y="1197"/>
                    <a:pt x="2477" y="1174"/>
                  </a:cubicBezTo>
                  <a:cubicBezTo>
                    <a:pt x="2521" y="1164"/>
                    <a:pt x="2563" y="1160"/>
                    <a:pt x="2605" y="1160"/>
                  </a:cubicBezTo>
                  <a:cubicBezTo>
                    <a:pt x="3094" y="1160"/>
                    <a:pt x="3418" y="1757"/>
                    <a:pt x="3418" y="1757"/>
                  </a:cubicBezTo>
                  <a:cubicBezTo>
                    <a:pt x="3456" y="1668"/>
                    <a:pt x="3522" y="1609"/>
                    <a:pt x="3589" y="1609"/>
                  </a:cubicBezTo>
                  <a:cubicBezTo>
                    <a:pt x="3648" y="1609"/>
                    <a:pt x="3707" y="1652"/>
                    <a:pt x="3751" y="1757"/>
                  </a:cubicBezTo>
                  <a:cubicBezTo>
                    <a:pt x="3858" y="1971"/>
                    <a:pt x="3715" y="2352"/>
                    <a:pt x="3715" y="2352"/>
                  </a:cubicBezTo>
                  <a:cubicBezTo>
                    <a:pt x="3787" y="2602"/>
                    <a:pt x="3751" y="2805"/>
                    <a:pt x="3727" y="2960"/>
                  </a:cubicBezTo>
                  <a:cubicBezTo>
                    <a:pt x="3751" y="2960"/>
                    <a:pt x="3775" y="2972"/>
                    <a:pt x="3799" y="2972"/>
                  </a:cubicBezTo>
                  <a:cubicBezTo>
                    <a:pt x="4406" y="2972"/>
                    <a:pt x="4287" y="2186"/>
                    <a:pt x="4108" y="1936"/>
                  </a:cubicBezTo>
                  <a:cubicBezTo>
                    <a:pt x="3930" y="1698"/>
                    <a:pt x="4049" y="1067"/>
                    <a:pt x="3811" y="709"/>
                  </a:cubicBezTo>
                  <a:cubicBezTo>
                    <a:pt x="3668" y="495"/>
                    <a:pt x="3435" y="452"/>
                    <a:pt x="3271" y="452"/>
                  </a:cubicBezTo>
                  <a:cubicBezTo>
                    <a:pt x="3162" y="452"/>
                    <a:pt x="3084" y="471"/>
                    <a:pt x="3084" y="471"/>
                  </a:cubicBezTo>
                  <a:cubicBezTo>
                    <a:pt x="3084" y="471"/>
                    <a:pt x="2980" y="0"/>
                    <a:pt x="2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70"/>
            <p:cNvSpPr/>
            <p:nvPr/>
          </p:nvSpPr>
          <p:spPr>
            <a:xfrm>
              <a:off x="1462477" y="2337119"/>
              <a:ext cx="101007" cy="85894"/>
            </a:xfrm>
            <a:custGeom>
              <a:avLst/>
              <a:gdLst/>
              <a:ahLst/>
              <a:cxnLst/>
              <a:rect l="l" t="t" r="r" b="b"/>
              <a:pathLst>
                <a:path w="2239" h="1904" extrusionOk="0">
                  <a:moveTo>
                    <a:pt x="1239" y="1"/>
                  </a:moveTo>
                  <a:cubicBezTo>
                    <a:pt x="561" y="1"/>
                    <a:pt x="72" y="1082"/>
                    <a:pt x="72" y="1082"/>
                  </a:cubicBezTo>
                  <a:cubicBezTo>
                    <a:pt x="72" y="1082"/>
                    <a:pt x="0" y="1594"/>
                    <a:pt x="369" y="1904"/>
                  </a:cubicBezTo>
                  <a:cubicBezTo>
                    <a:pt x="369" y="1904"/>
                    <a:pt x="1060" y="1606"/>
                    <a:pt x="1108" y="582"/>
                  </a:cubicBezTo>
                  <a:cubicBezTo>
                    <a:pt x="1108" y="582"/>
                    <a:pt x="1277" y="1121"/>
                    <a:pt x="2018" y="1121"/>
                  </a:cubicBezTo>
                  <a:cubicBezTo>
                    <a:pt x="2086" y="1121"/>
                    <a:pt x="2160" y="1116"/>
                    <a:pt x="2239" y="1106"/>
                  </a:cubicBezTo>
                  <a:cubicBezTo>
                    <a:pt x="2239" y="1106"/>
                    <a:pt x="2155" y="237"/>
                    <a:pt x="1405" y="23"/>
                  </a:cubicBezTo>
                  <a:cubicBezTo>
                    <a:pt x="1349" y="8"/>
                    <a:pt x="1293" y="1"/>
                    <a:pt x="12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70"/>
            <p:cNvSpPr/>
            <p:nvPr/>
          </p:nvSpPr>
          <p:spPr>
            <a:xfrm>
              <a:off x="1519410" y="3015438"/>
              <a:ext cx="22601" cy="110165"/>
            </a:xfrm>
            <a:custGeom>
              <a:avLst/>
              <a:gdLst/>
              <a:ahLst/>
              <a:cxnLst/>
              <a:rect l="l" t="t" r="r" b="b"/>
              <a:pathLst>
                <a:path w="501" h="2442" extrusionOk="0">
                  <a:moveTo>
                    <a:pt x="107" y="0"/>
                  </a:moveTo>
                  <a:lnTo>
                    <a:pt x="0" y="12"/>
                  </a:lnTo>
                  <a:cubicBezTo>
                    <a:pt x="0" y="24"/>
                    <a:pt x="238" y="1227"/>
                    <a:pt x="393" y="2441"/>
                  </a:cubicBezTo>
                  <a:lnTo>
                    <a:pt x="500" y="2441"/>
                  </a:lnTo>
                  <a:cubicBezTo>
                    <a:pt x="346" y="1215"/>
                    <a:pt x="107" y="12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70"/>
            <p:cNvSpPr/>
            <p:nvPr/>
          </p:nvSpPr>
          <p:spPr>
            <a:xfrm>
              <a:off x="-148910" y="4850591"/>
              <a:ext cx="28150" cy="14977"/>
            </a:xfrm>
            <a:custGeom>
              <a:avLst/>
              <a:gdLst/>
              <a:ahLst/>
              <a:cxnLst/>
              <a:rect l="l" t="t" r="r" b="b"/>
              <a:pathLst>
                <a:path w="624" h="332" extrusionOk="0">
                  <a:moveTo>
                    <a:pt x="35" y="0"/>
                  </a:moveTo>
                  <a:cubicBezTo>
                    <a:pt x="19" y="0"/>
                    <a:pt x="1" y="8"/>
                    <a:pt x="1" y="41"/>
                  </a:cubicBezTo>
                  <a:cubicBezTo>
                    <a:pt x="1" y="89"/>
                    <a:pt x="64" y="145"/>
                    <a:pt x="119" y="145"/>
                  </a:cubicBezTo>
                  <a:cubicBezTo>
                    <a:pt x="132" y="145"/>
                    <a:pt x="144" y="143"/>
                    <a:pt x="155" y="136"/>
                  </a:cubicBezTo>
                  <a:cubicBezTo>
                    <a:pt x="171" y="128"/>
                    <a:pt x="195" y="125"/>
                    <a:pt x="220" y="125"/>
                  </a:cubicBezTo>
                  <a:cubicBezTo>
                    <a:pt x="269" y="125"/>
                    <a:pt x="322" y="136"/>
                    <a:pt x="322" y="136"/>
                  </a:cubicBezTo>
                  <a:cubicBezTo>
                    <a:pt x="322" y="136"/>
                    <a:pt x="346" y="172"/>
                    <a:pt x="417" y="255"/>
                  </a:cubicBezTo>
                  <a:cubicBezTo>
                    <a:pt x="457" y="308"/>
                    <a:pt x="523" y="332"/>
                    <a:pt x="567" y="332"/>
                  </a:cubicBezTo>
                  <a:cubicBezTo>
                    <a:pt x="602" y="332"/>
                    <a:pt x="623" y="317"/>
                    <a:pt x="608" y="291"/>
                  </a:cubicBezTo>
                  <a:cubicBezTo>
                    <a:pt x="584" y="231"/>
                    <a:pt x="512" y="53"/>
                    <a:pt x="393" y="41"/>
                  </a:cubicBezTo>
                  <a:cubicBezTo>
                    <a:pt x="274" y="5"/>
                    <a:pt x="60" y="5"/>
                    <a:pt x="60" y="5"/>
                  </a:cubicBezTo>
                  <a:cubicBezTo>
                    <a:pt x="60" y="5"/>
                    <a:pt x="48" y="0"/>
                    <a:pt x="35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70"/>
            <p:cNvSpPr/>
            <p:nvPr/>
          </p:nvSpPr>
          <p:spPr>
            <a:xfrm>
              <a:off x="-217121" y="4885463"/>
              <a:ext cx="58060" cy="44932"/>
            </a:xfrm>
            <a:custGeom>
              <a:avLst/>
              <a:gdLst/>
              <a:ahLst/>
              <a:cxnLst/>
              <a:rect l="l" t="t" r="r" b="b"/>
              <a:pathLst>
                <a:path w="1287" h="996" extrusionOk="0">
                  <a:moveTo>
                    <a:pt x="247" y="1"/>
                  </a:moveTo>
                  <a:cubicBezTo>
                    <a:pt x="117" y="1"/>
                    <a:pt x="0" y="6"/>
                    <a:pt x="0" y="6"/>
                  </a:cubicBezTo>
                  <a:lnTo>
                    <a:pt x="179" y="470"/>
                  </a:lnTo>
                  <a:cubicBezTo>
                    <a:pt x="370" y="673"/>
                    <a:pt x="608" y="780"/>
                    <a:pt x="608" y="780"/>
                  </a:cubicBezTo>
                  <a:cubicBezTo>
                    <a:pt x="619" y="923"/>
                    <a:pt x="702" y="995"/>
                    <a:pt x="761" y="995"/>
                  </a:cubicBezTo>
                  <a:cubicBezTo>
                    <a:pt x="766" y="995"/>
                    <a:pt x="770" y="995"/>
                    <a:pt x="774" y="994"/>
                  </a:cubicBezTo>
                  <a:cubicBezTo>
                    <a:pt x="810" y="994"/>
                    <a:pt x="810" y="756"/>
                    <a:pt x="810" y="756"/>
                  </a:cubicBezTo>
                  <a:cubicBezTo>
                    <a:pt x="848" y="832"/>
                    <a:pt x="970" y="916"/>
                    <a:pt x="1023" y="916"/>
                  </a:cubicBezTo>
                  <a:cubicBezTo>
                    <a:pt x="1037" y="916"/>
                    <a:pt x="1046" y="911"/>
                    <a:pt x="1048" y="899"/>
                  </a:cubicBezTo>
                  <a:cubicBezTo>
                    <a:pt x="1084" y="839"/>
                    <a:pt x="1048" y="720"/>
                    <a:pt x="1048" y="720"/>
                  </a:cubicBezTo>
                  <a:lnTo>
                    <a:pt x="1048" y="720"/>
                  </a:lnTo>
                  <a:cubicBezTo>
                    <a:pt x="1048" y="720"/>
                    <a:pt x="1132" y="815"/>
                    <a:pt x="1167" y="815"/>
                  </a:cubicBezTo>
                  <a:cubicBezTo>
                    <a:pt x="1227" y="815"/>
                    <a:pt x="1286" y="768"/>
                    <a:pt x="1262" y="649"/>
                  </a:cubicBezTo>
                  <a:cubicBezTo>
                    <a:pt x="1227" y="530"/>
                    <a:pt x="1167" y="351"/>
                    <a:pt x="1096" y="256"/>
                  </a:cubicBezTo>
                  <a:cubicBezTo>
                    <a:pt x="1024" y="173"/>
                    <a:pt x="977" y="65"/>
                    <a:pt x="834" y="42"/>
                  </a:cubicBezTo>
                  <a:cubicBezTo>
                    <a:pt x="679" y="6"/>
                    <a:pt x="620" y="18"/>
                    <a:pt x="441" y="6"/>
                  </a:cubicBezTo>
                  <a:cubicBezTo>
                    <a:pt x="381" y="2"/>
                    <a:pt x="313" y="1"/>
                    <a:pt x="247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70"/>
            <p:cNvSpPr/>
            <p:nvPr/>
          </p:nvSpPr>
          <p:spPr>
            <a:xfrm>
              <a:off x="-206384" y="4880727"/>
              <a:ext cx="33699" cy="10015"/>
            </a:xfrm>
            <a:custGeom>
              <a:avLst/>
              <a:gdLst/>
              <a:ahLst/>
              <a:cxnLst/>
              <a:rect l="l" t="t" r="r" b="b"/>
              <a:pathLst>
                <a:path w="747" h="222" extrusionOk="0">
                  <a:moveTo>
                    <a:pt x="485" y="1"/>
                  </a:moveTo>
                  <a:cubicBezTo>
                    <a:pt x="361" y="1"/>
                    <a:pt x="1" y="111"/>
                    <a:pt x="1" y="111"/>
                  </a:cubicBezTo>
                  <a:lnTo>
                    <a:pt x="1" y="206"/>
                  </a:lnTo>
                  <a:cubicBezTo>
                    <a:pt x="1" y="206"/>
                    <a:pt x="350" y="222"/>
                    <a:pt x="565" y="222"/>
                  </a:cubicBezTo>
                  <a:cubicBezTo>
                    <a:pt x="673" y="222"/>
                    <a:pt x="747" y="218"/>
                    <a:pt x="727" y="206"/>
                  </a:cubicBezTo>
                  <a:cubicBezTo>
                    <a:pt x="679" y="158"/>
                    <a:pt x="608" y="39"/>
                    <a:pt x="513" y="4"/>
                  </a:cubicBezTo>
                  <a:cubicBezTo>
                    <a:pt x="506" y="2"/>
                    <a:pt x="496" y="1"/>
                    <a:pt x="485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70"/>
            <p:cNvSpPr/>
            <p:nvPr/>
          </p:nvSpPr>
          <p:spPr>
            <a:xfrm>
              <a:off x="181948" y="5317556"/>
              <a:ext cx="169262" cy="169217"/>
            </a:xfrm>
            <a:custGeom>
              <a:avLst/>
              <a:gdLst/>
              <a:ahLst/>
              <a:cxnLst/>
              <a:rect l="l" t="t" r="r" b="b"/>
              <a:pathLst>
                <a:path w="3752" h="3751" extrusionOk="0">
                  <a:moveTo>
                    <a:pt x="1882" y="0"/>
                  </a:moveTo>
                  <a:cubicBezTo>
                    <a:pt x="846" y="0"/>
                    <a:pt x="1" y="834"/>
                    <a:pt x="1" y="1870"/>
                  </a:cubicBezTo>
                  <a:cubicBezTo>
                    <a:pt x="1" y="2906"/>
                    <a:pt x="846" y="3751"/>
                    <a:pt x="1882" y="3751"/>
                  </a:cubicBezTo>
                  <a:cubicBezTo>
                    <a:pt x="2918" y="3751"/>
                    <a:pt x="3751" y="2906"/>
                    <a:pt x="3751" y="1870"/>
                  </a:cubicBezTo>
                  <a:cubicBezTo>
                    <a:pt x="3751" y="834"/>
                    <a:pt x="2918" y="0"/>
                    <a:pt x="18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70"/>
            <p:cNvSpPr/>
            <p:nvPr/>
          </p:nvSpPr>
          <p:spPr>
            <a:xfrm>
              <a:off x="229226" y="5364293"/>
              <a:ext cx="75248" cy="75248"/>
            </a:xfrm>
            <a:custGeom>
              <a:avLst/>
              <a:gdLst/>
              <a:ahLst/>
              <a:cxnLst/>
              <a:rect l="l" t="t" r="r" b="b"/>
              <a:pathLst>
                <a:path w="1668" h="1668" extrusionOk="0">
                  <a:moveTo>
                    <a:pt x="834" y="107"/>
                  </a:moveTo>
                  <a:cubicBezTo>
                    <a:pt x="1239" y="107"/>
                    <a:pt x="1560" y="441"/>
                    <a:pt x="1560" y="834"/>
                  </a:cubicBezTo>
                  <a:cubicBezTo>
                    <a:pt x="1560" y="1239"/>
                    <a:pt x="1239" y="1560"/>
                    <a:pt x="834" y="1560"/>
                  </a:cubicBezTo>
                  <a:cubicBezTo>
                    <a:pt x="429" y="1560"/>
                    <a:pt x="108" y="1239"/>
                    <a:pt x="108" y="834"/>
                  </a:cubicBezTo>
                  <a:cubicBezTo>
                    <a:pt x="108" y="441"/>
                    <a:pt x="429" y="107"/>
                    <a:pt x="834" y="107"/>
                  </a:cubicBezTo>
                  <a:close/>
                  <a:moveTo>
                    <a:pt x="834" y="0"/>
                  </a:moveTo>
                  <a:cubicBezTo>
                    <a:pt x="370" y="0"/>
                    <a:pt x="1" y="369"/>
                    <a:pt x="1" y="834"/>
                  </a:cubicBezTo>
                  <a:cubicBezTo>
                    <a:pt x="1" y="1298"/>
                    <a:pt x="370" y="1667"/>
                    <a:pt x="834" y="1667"/>
                  </a:cubicBezTo>
                  <a:cubicBezTo>
                    <a:pt x="1298" y="1667"/>
                    <a:pt x="1667" y="1298"/>
                    <a:pt x="1667" y="834"/>
                  </a:cubicBezTo>
                  <a:cubicBezTo>
                    <a:pt x="1667" y="369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70"/>
            <p:cNvSpPr/>
            <p:nvPr/>
          </p:nvSpPr>
          <p:spPr>
            <a:xfrm>
              <a:off x="1239755" y="3990917"/>
              <a:ext cx="161503" cy="96947"/>
            </a:xfrm>
            <a:custGeom>
              <a:avLst/>
              <a:gdLst/>
              <a:ahLst/>
              <a:cxnLst/>
              <a:rect l="l" t="t" r="r" b="b"/>
              <a:pathLst>
                <a:path w="3580" h="2149" extrusionOk="0">
                  <a:moveTo>
                    <a:pt x="1975" y="1"/>
                  </a:moveTo>
                  <a:cubicBezTo>
                    <a:pt x="1925" y="1"/>
                    <a:pt x="1866" y="15"/>
                    <a:pt x="1794" y="47"/>
                  </a:cubicBezTo>
                  <a:cubicBezTo>
                    <a:pt x="1413" y="225"/>
                    <a:pt x="1520" y="297"/>
                    <a:pt x="1330" y="440"/>
                  </a:cubicBezTo>
                  <a:cubicBezTo>
                    <a:pt x="1175" y="606"/>
                    <a:pt x="877" y="832"/>
                    <a:pt x="877" y="832"/>
                  </a:cubicBezTo>
                  <a:cubicBezTo>
                    <a:pt x="877" y="832"/>
                    <a:pt x="461" y="1213"/>
                    <a:pt x="163" y="1630"/>
                  </a:cubicBezTo>
                  <a:cubicBezTo>
                    <a:pt x="1" y="1857"/>
                    <a:pt x="164" y="1901"/>
                    <a:pt x="381" y="1901"/>
                  </a:cubicBezTo>
                  <a:cubicBezTo>
                    <a:pt x="514" y="1901"/>
                    <a:pt x="667" y="1884"/>
                    <a:pt x="777" y="1884"/>
                  </a:cubicBezTo>
                  <a:cubicBezTo>
                    <a:pt x="817" y="1884"/>
                    <a:pt x="851" y="1886"/>
                    <a:pt x="877" y="1892"/>
                  </a:cubicBezTo>
                  <a:cubicBezTo>
                    <a:pt x="1052" y="1923"/>
                    <a:pt x="1111" y="2149"/>
                    <a:pt x="1392" y="2149"/>
                  </a:cubicBezTo>
                  <a:cubicBezTo>
                    <a:pt x="1437" y="2149"/>
                    <a:pt x="1487" y="2143"/>
                    <a:pt x="1544" y="2130"/>
                  </a:cubicBezTo>
                  <a:cubicBezTo>
                    <a:pt x="1713" y="2087"/>
                    <a:pt x="1753" y="2081"/>
                    <a:pt x="1765" y="2081"/>
                  </a:cubicBezTo>
                  <a:cubicBezTo>
                    <a:pt x="1770" y="2081"/>
                    <a:pt x="1770" y="2082"/>
                    <a:pt x="1773" y="2082"/>
                  </a:cubicBezTo>
                  <a:cubicBezTo>
                    <a:pt x="1780" y="2082"/>
                    <a:pt x="1801" y="2075"/>
                    <a:pt x="1961" y="2023"/>
                  </a:cubicBezTo>
                  <a:cubicBezTo>
                    <a:pt x="2354" y="1892"/>
                    <a:pt x="2473" y="1928"/>
                    <a:pt x="2854" y="1892"/>
                  </a:cubicBezTo>
                  <a:cubicBezTo>
                    <a:pt x="3247" y="1845"/>
                    <a:pt x="3163" y="1571"/>
                    <a:pt x="3366" y="1321"/>
                  </a:cubicBezTo>
                  <a:cubicBezTo>
                    <a:pt x="3568" y="1083"/>
                    <a:pt x="3580" y="856"/>
                    <a:pt x="3366" y="654"/>
                  </a:cubicBezTo>
                  <a:cubicBezTo>
                    <a:pt x="3331" y="621"/>
                    <a:pt x="3299" y="608"/>
                    <a:pt x="3268" y="608"/>
                  </a:cubicBezTo>
                  <a:cubicBezTo>
                    <a:pt x="3149" y="608"/>
                    <a:pt x="3045" y="800"/>
                    <a:pt x="2875" y="800"/>
                  </a:cubicBezTo>
                  <a:cubicBezTo>
                    <a:pt x="2800" y="800"/>
                    <a:pt x="2712" y="762"/>
                    <a:pt x="2604" y="654"/>
                  </a:cubicBezTo>
                  <a:cubicBezTo>
                    <a:pt x="2261" y="311"/>
                    <a:pt x="2208" y="1"/>
                    <a:pt x="1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70"/>
            <p:cNvSpPr/>
            <p:nvPr/>
          </p:nvSpPr>
          <p:spPr>
            <a:xfrm>
              <a:off x="1748222" y="4165414"/>
              <a:ext cx="291156" cy="330765"/>
            </a:xfrm>
            <a:custGeom>
              <a:avLst/>
              <a:gdLst/>
              <a:ahLst/>
              <a:cxnLst/>
              <a:rect l="l" t="t" r="r" b="b"/>
              <a:pathLst>
                <a:path w="6454" h="7332" extrusionOk="0">
                  <a:moveTo>
                    <a:pt x="1096" y="1"/>
                  </a:moveTo>
                  <a:cubicBezTo>
                    <a:pt x="1096" y="1"/>
                    <a:pt x="405" y="560"/>
                    <a:pt x="0" y="1298"/>
                  </a:cubicBezTo>
                  <a:cubicBezTo>
                    <a:pt x="0" y="1298"/>
                    <a:pt x="762" y="2191"/>
                    <a:pt x="1632" y="2584"/>
                  </a:cubicBezTo>
                  <a:cubicBezTo>
                    <a:pt x="1632" y="2584"/>
                    <a:pt x="1239" y="5858"/>
                    <a:pt x="1453" y="7001"/>
                  </a:cubicBezTo>
                  <a:cubicBezTo>
                    <a:pt x="1453" y="7001"/>
                    <a:pt x="2822" y="7263"/>
                    <a:pt x="3668" y="7323"/>
                  </a:cubicBezTo>
                  <a:cubicBezTo>
                    <a:pt x="3750" y="7329"/>
                    <a:pt x="3835" y="7331"/>
                    <a:pt x="3921" y="7331"/>
                  </a:cubicBezTo>
                  <a:cubicBezTo>
                    <a:pt x="4708" y="7331"/>
                    <a:pt x="5561" y="7109"/>
                    <a:pt x="5561" y="7109"/>
                  </a:cubicBezTo>
                  <a:lnTo>
                    <a:pt x="5322" y="3060"/>
                  </a:lnTo>
                  <a:lnTo>
                    <a:pt x="5322" y="3060"/>
                  </a:lnTo>
                  <a:lnTo>
                    <a:pt x="5561" y="3346"/>
                  </a:lnTo>
                  <a:cubicBezTo>
                    <a:pt x="5561" y="3346"/>
                    <a:pt x="6442" y="2549"/>
                    <a:pt x="6454" y="2108"/>
                  </a:cubicBezTo>
                  <a:cubicBezTo>
                    <a:pt x="6454" y="2108"/>
                    <a:pt x="5203" y="941"/>
                    <a:pt x="4668" y="751"/>
                  </a:cubicBezTo>
                  <a:cubicBezTo>
                    <a:pt x="4567" y="713"/>
                    <a:pt x="4477" y="698"/>
                    <a:pt x="4395" y="698"/>
                  </a:cubicBezTo>
                  <a:cubicBezTo>
                    <a:pt x="4047" y="698"/>
                    <a:pt x="3828" y="967"/>
                    <a:pt x="3430" y="967"/>
                  </a:cubicBezTo>
                  <a:cubicBezTo>
                    <a:pt x="3410" y="967"/>
                    <a:pt x="3390" y="966"/>
                    <a:pt x="3370" y="965"/>
                  </a:cubicBezTo>
                  <a:cubicBezTo>
                    <a:pt x="3370" y="965"/>
                    <a:pt x="3341" y="967"/>
                    <a:pt x="3289" y="967"/>
                  </a:cubicBezTo>
                  <a:cubicBezTo>
                    <a:pt x="2997" y="967"/>
                    <a:pt x="1974" y="899"/>
                    <a:pt x="10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70"/>
            <p:cNvSpPr/>
            <p:nvPr/>
          </p:nvSpPr>
          <p:spPr>
            <a:xfrm>
              <a:off x="1938914" y="4512424"/>
              <a:ext cx="30090" cy="221863"/>
            </a:xfrm>
            <a:custGeom>
              <a:avLst/>
              <a:gdLst/>
              <a:ahLst/>
              <a:cxnLst/>
              <a:rect l="l" t="t" r="r" b="b"/>
              <a:pathLst>
                <a:path w="667" h="4918" extrusionOk="0">
                  <a:moveTo>
                    <a:pt x="560" y="0"/>
                  </a:moveTo>
                  <a:cubicBezTo>
                    <a:pt x="536" y="12"/>
                    <a:pt x="167" y="2060"/>
                    <a:pt x="107" y="2357"/>
                  </a:cubicBezTo>
                  <a:cubicBezTo>
                    <a:pt x="48" y="2655"/>
                    <a:pt x="0" y="4822"/>
                    <a:pt x="0" y="4917"/>
                  </a:cubicBezTo>
                  <a:lnTo>
                    <a:pt x="107" y="4917"/>
                  </a:lnTo>
                  <a:cubicBezTo>
                    <a:pt x="107" y="4882"/>
                    <a:pt x="143" y="2667"/>
                    <a:pt x="214" y="2381"/>
                  </a:cubicBezTo>
                  <a:cubicBezTo>
                    <a:pt x="274" y="2084"/>
                    <a:pt x="667" y="36"/>
                    <a:pt x="667" y="12"/>
                  </a:cubicBezTo>
                  <a:lnTo>
                    <a:pt x="5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70"/>
            <p:cNvSpPr/>
            <p:nvPr/>
          </p:nvSpPr>
          <p:spPr>
            <a:xfrm>
              <a:off x="1068236" y="5007990"/>
              <a:ext cx="194435" cy="449275"/>
            </a:xfrm>
            <a:custGeom>
              <a:avLst/>
              <a:gdLst/>
              <a:ahLst/>
              <a:cxnLst/>
              <a:rect l="l" t="t" r="r" b="b"/>
              <a:pathLst>
                <a:path w="4310" h="9959" extrusionOk="0">
                  <a:moveTo>
                    <a:pt x="2188" y="0"/>
                  </a:moveTo>
                  <a:cubicBezTo>
                    <a:pt x="1818" y="0"/>
                    <a:pt x="1445" y="271"/>
                    <a:pt x="1155" y="683"/>
                  </a:cubicBezTo>
                  <a:cubicBezTo>
                    <a:pt x="0" y="2302"/>
                    <a:pt x="1155" y="9958"/>
                    <a:pt x="1155" y="9958"/>
                  </a:cubicBezTo>
                  <a:lnTo>
                    <a:pt x="3239" y="9958"/>
                  </a:lnTo>
                  <a:cubicBezTo>
                    <a:pt x="4310" y="2274"/>
                    <a:pt x="3261" y="0"/>
                    <a:pt x="2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70"/>
            <p:cNvSpPr/>
            <p:nvPr/>
          </p:nvSpPr>
          <p:spPr>
            <a:xfrm>
              <a:off x="802837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1675" y="0"/>
                  </a:moveTo>
                  <a:cubicBezTo>
                    <a:pt x="727" y="0"/>
                    <a:pt x="0" y="794"/>
                    <a:pt x="871" y="2166"/>
                  </a:cubicBezTo>
                  <a:cubicBezTo>
                    <a:pt x="2049" y="4023"/>
                    <a:pt x="4490" y="4785"/>
                    <a:pt x="4490" y="4785"/>
                  </a:cubicBezTo>
                  <a:lnTo>
                    <a:pt x="6347" y="4785"/>
                  </a:lnTo>
                  <a:cubicBezTo>
                    <a:pt x="6347" y="4785"/>
                    <a:pt x="3978" y="1106"/>
                    <a:pt x="2704" y="308"/>
                  </a:cubicBezTo>
                  <a:cubicBezTo>
                    <a:pt x="2374" y="100"/>
                    <a:pt x="2011" y="0"/>
                    <a:pt x="1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70"/>
            <p:cNvSpPr/>
            <p:nvPr/>
          </p:nvSpPr>
          <p:spPr>
            <a:xfrm>
              <a:off x="923965" y="5100653"/>
              <a:ext cx="216811" cy="356614"/>
            </a:xfrm>
            <a:custGeom>
              <a:avLst/>
              <a:gdLst/>
              <a:ahLst/>
              <a:cxnLst/>
              <a:rect l="l" t="t" r="r" b="b"/>
              <a:pathLst>
                <a:path w="4806" h="7905" extrusionOk="0">
                  <a:moveTo>
                    <a:pt x="995" y="1"/>
                  </a:moveTo>
                  <a:cubicBezTo>
                    <a:pt x="400" y="1"/>
                    <a:pt x="1" y="600"/>
                    <a:pt x="150" y="1999"/>
                  </a:cubicBezTo>
                  <a:cubicBezTo>
                    <a:pt x="495" y="5225"/>
                    <a:pt x="3198" y="7904"/>
                    <a:pt x="3198" y="7904"/>
                  </a:cubicBezTo>
                  <a:lnTo>
                    <a:pt x="4805" y="7904"/>
                  </a:lnTo>
                  <a:cubicBezTo>
                    <a:pt x="4805" y="7904"/>
                    <a:pt x="4686" y="5487"/>
                    <a:pt x="3543" y="2653"/>
                  </a:cubicBezTo>
                  <a:cubicBezTo>
                    <a:pt x="2894" y="1037"/>
                    <a:pt x="1776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70"/>
            <p:cNvSpPr/>
            <p:nvPr/>
          </p:nvSpPr>
          <p:spPr>
            <a:xfrm>
              <a:off x="1244401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4673" y="0"/>
                  </a:moveTo>
                  <a:cubicBezTo>
                    <a:pt x="4337" y="0"/>
                    <a:pt x="3974" y="100"/>
                    <a:pt x="3644" y="308"/>
                  </a:cubicBezTo>
                  <a:cubicBezTo>
                    <a:pt x="2382" y="1106"/>
                    <a:pt x="0" y="4785"/>
                    <a:pt x="0" y="4785"/>
                  </a:cubicBezTo>
                  <a:lnTo>
                    <a:pt x="1858" y="4785"/>
                  </a:lnTo>
                  <a:cubicBezTo>
                    <a:pt x="1858" y="4785"/>
                    <a:pt x="4298" y="4023"/>
                    <a:pt x="5477" y="2166"/>
                  </a:cubicBezTo>
                  <a:cubicBezTo>
                    <a:pt x="6348" y="794"/>
                    <a:pt x="5621" y="0"/>
                    <a:pt x="46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70"/>
            <p:cNvSpPr/>
            <p:nvPr/>
          </p:nvSpPr>
          <p:spPr>
            <a:xfrm>
              <a:off x="1193379" y="5100653"/>
              <a:ext cx="216766" cy="356614"/>
            </a:xfrm>
            <a:custGeom>
              <a:avLst/>
              <a:gdLst/>
              <a:ahLst/>
              <a:cxnLst/>
              <a:rect l="l" t="t" r="r" b="b"/>
              <a:pathLst>
                <a:path w="4805" h="7905" extrusionOk="0">
                  <a:moveTo>
                    <a:pt x="3811" y="1"/>
                  </a:moveTo>
                  <a:cubicBezTo>
                    <a:pt x="3030" y="1"/>
                    <a:pt x="1912" y="1037"/>
                    <a:pt x="1262" y="2653"/>
                  </a:cubicBezTo>
                  <a:cubicBezTo>
                    <a:pt x="119" y="5487"/>
                    <a:pt x="0" y="7904"/>
                    <a:pt x="0" y="7904"/>
                  </a:cubicBezTo>
                  <a:lnTo>
                    <a:pt x="1608" y="7904"/>
                  </a:lnTo>
                  <a:cubicBezTo>
                    <a:pt x="1608" y="7904"/>
                    <a:pt x="4310" y="5225"/>
                    <a:pt x="4656" y="1999"/>
                  </a:cubicBezTo>
                  <a:cubicBezTo>
                    <a:pt x="4805" y="600"/>
                    <a:pt x="4405" y="1"/>
                    <a:pt x="3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70"/>
            <p:cNvSpPr/>
            <p:nvPr/>
          </p:nvSpPr>
          <p:spPr>
            <a:xfrm>
              <a:off x="1494146" y="3916210"/>
              <a:ext cx="30676" cy="31173"/>
            </a:xfrm>
            <a:custGeom>
              <a:avLst/>
              <a:gdLst/>
              <a:ahLst/>
              <a:cxnLst/>
              <a:rect l="l" t="t" r="r" b="b"/>
              <a:pathLst>
                <a:path w="680" h="691" extrusionOk="0">
                  <a:moveTo>
                    <a:pt x="322" y="0"/>
                  </a:moveTo>
                  <a:lnTo>
                    <a:pt x="203" y="226"/>
                  </a:lnTo>
                  <a:lnTo>
                    <a:pt x="1" y="357"/>
                  </a:lnTo>
                  <a:lnTo>
                    <a:pt x="227" y="476"/>
                  </a:lnTo>
                  <a:lnTo>
                    <a:pt x="370" y="691"/>
                  </a:lnTo>
                  <a:lnTo>
                    <a:pt x="489" y="464"/>
                  </a:lnTo>
                  <a:lnTo>
                    <a:pt x="679" y="310"/>
                  </a:lnTo>
                  <a:lnTo>
                    <a:pt x="465" y="19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70"/>
            <p:cNvSpPr/>
            <p:nvPr/>
          </p:nvSpPr>
          <p:spPr>
            <a:xfrm>
              <a:off x="1676763" y="3961864"/>
              <a:ext cx="18857" cy="18812"/>
            </a:xfrm>
            <a:custGeom>
              <a:avLst/>
              <a:gdLst/>
              <a:ahLst/>
              <a:cxnLst/>
              <a:rect l="l" t="t" r="r" b="b"/>
              <a:pathLst>
                <a:path w="418" h="417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32" y="298"/>
                  </a:lnTo>
                  <a:lnTo>
                    <a:pt x="227" y="417"/>
                  </a:lnTo>
                  <a:lnTo>
                    <a:pt x="299" y="286"/>
                  </a:lnTo>
                  <a:lnTo>
                    <a:pt x="418" y="191"/>
                  </a:lnTo>
                  <a:lnTo>
                    <a:pt x="287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70"/>
            <p:cNvSpPr/>
            <p:nvPr/>
          </p:nvSpPr>
          <p:spPr>
            <a:xfrm>
              <a:off x="1705771" y="3878586"/>
              <a:ext cx="18857" cy="18857"/>
            </a:xfrm>
            <a:custGeom>
              <a:avLst/>
              <a:gdLst/>
              <a:ahLst/>
              <a:cxnLst/>
              <a:rect l="l" t="t" r="r" b="b"/>
              <a:pathLst>
                <a:path w="418" h="418" extrusionOk="0">
                  <a:moveTo>
                    <a:pt x="191" y="1"/>
                  </a:moveTo>
                  <a:lnTo>
                    <a:pt x="120" y="132"/>
                  </a:lnTo>
                  <a:lnTo>
                    <a:pt x="1" y="227"/>
                  </a:lnTo>
                  <a:lnTo>
                    <a:pt x="132" y="298"/>
                  </a:lnTo>
                  <a:lnTo>
                    <a:pt x="215" y="417"/>
                  </a:lnTo>
                  <a:lnTo>
                    <a:pt x="298" y="286"/>
                  </a:lnTo>
                  <a:lnTo>
                    <a:pt x="418" y="191"/>
                  </a:lnTo>
                  <a:lnTo>
                    <a:pt x="275" y="132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70"/>
            <p:cNvSpPr/>
            <p:nvPr/>
          </p:nvSpPr>
          <p:spPr>
            <a:xfrm>
              <a:off x="1454402" y="3847458"/>
              <a:ext cx="19398" cy="19353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55" y="286"/>
                  </a:lnTo>
                  <a:lnTo>
                    <a:pt x="239" y="429"/>
                  </a:lnTo>
                  <a:lnTo>
                    <a:pt x="298" y="274"/>
                  </a:lnTo>
                  <a:lnTo>
                    <a:pt x="429" y="203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70"/>
            <p:cNvSpPr/>
            <p:nvPr/>
          </p:nvSpPr>
          <p:spPr>
            <a:xfrm>
              <a:off x="1492026" y="4076271"/>
              <a:ext cx="18812" cy="18812"/>
            </a:xfrm>
            <a:custGeom>
              <a:avLst/>
              <a:gdLst/>
              <a:ahLst/>
              <a:cxnLst/>
              <a:rect l="l" t="t" r="r" b="b"/>
              <a:pathLst>
                <a:path w="417" h="417" extrusionOk="0">
                  <a:moveTo>
                    <a:pt x="191" y="0"/>
                  </a:moveTo>
                  <a:lnTo>
                    <a:pt x="131" y="143"/>
                  </a:lnTo>
                  <a:lnTo>
                    <a:pt x="0" y="214"/>
                  </a:lnTo>
                  <a:lnTo>
                    <a:pt x="131" y="298"/>
                  </a:lnTo>
                  <a:lnTo>
                    <a:pt x="226" y="417"/>
                  </a:lnTo>
                  <a:lnTo>
                    <a:pt x="298" y="274"/>
                  </a:lnTo>
                  <a:lnTo>
                    <a:pt x="417" y="191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70"/>
            <p:cNvSpPr/>
            <p:nvPr/>
          </p:nvSpPr>
          <p:spPr>
            <a:xfrm>
              <a:off x="861438" y="2677587"/>
              <a:ext cx="4872" cy="5413"/>
            </a:xfrm>
            <a:custGeom>
              <a:avLst/>
              <a:gdLst/>
              <a:ahLst/>
              <a:cxnLst/>
              <a:rect l="l" t="t" r="r" b="b"/>
              <a:pathLst>
                <a:path w="108" h="120" extrusionOk="0">
                  <a:moveTo>
                    <a:pt x="60" y="0"/>
                  </a:moveTo>
                  <a:cubicBezTo>
                    <a:pt x="60" y="0"/>
                    <a:pt x="48" y="24"/>
                    <a:pt x="0" y="84"/>
                  </a:cubicBezTo>
                  <a:lnTo>
                    <a:pt x="48" y="119"/>
                  </a:lnTo>
                  <a:cubicBezTo>
                    <a:pt x="84" y="60"/>
                    <a:pt x="107" y="24"/>
                    <a:pt x="107" y="24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70"/>
            <p:cNvSpPr/>
            <p:nvPr/>
          </p:nvSpPr>
          <p:spPr>
            <a:xfrm>
              <a:off x="799633" y="2689406"/>
              <a:ext cx="58060" cy="125187"/>
            </a:xfrm>
            <a:custGeom>
              <a:avLst/>
              <a:gdLst/>
              <a:ahLst/>
              <a:cxnLst/>
              <a:rect l="l" t="t" r="r" b="b"/>
              <a:pathLst>
                <a:path w="1287" h="2775" extrusionOk="0">
                  <a:moveTo>
                    <a:pt x="1239" y="0"/>
                  </a:moveTo>
                  <a:cubicBezTo>
                    <a:pt x="1192" y="60"/>
                    <a:pt x="1168" y="119"/>
                    <a:pt x="1120" y="179"/>
                  </a:cubicBezTo>
                  <a:lnTo>
                    <a:pt x="1168" y="215"/>
                  </a:lnTo>
                  <a:cubicBezTo>
                    <a:pt x="1215" y="155"/>
                    <a:pt x="1251" y="96"/>
                    <a:pt x="1287" y="36"/>
                  </a:cubicBezTo>
                  <a:lnTo>
                    <a:pt x="1239" y="0"/>
                  </a:lnTo>
                  <a:close/>
                  <a:moveTo>
                    <a:pt x="1001" y="357"/>
                  </a:moveTo>
                  <a:cubicBezTo>
                    <a:pt x="977" y="417"/>
                    <a:pt x="930" y="477"/>
                    <a:pt x="894" y="536"/>
                  </a:cubicBezTo>
                  <a:lnTo>
                    <a:pt x="942" y="572"/>
                  </a:lnTo>
                  <a:cubicBezTo>
                    <a:pt x="989" y="512"/>
                    <a:pt x="1013" y="453"/>
                    <a:pt x="1049" y="393"/>
                  </a:cubicBezTo>
                  <a:lnTo>
                    <a:pt x="1001" y="357"/>
                  </a:lnTo>
                  <a:close/>
                  <a:moveTo>
                    <a:pt x="811" y="738"/>
                  </a:moveTo>
                  <a:cubicBezTo>
                    <a:pt x="775" y="798"/>
                    <a:pt x="739" y="869"/>
                    <a:pt x="703" y="929"/>
                  </a:cubicBezTo>
                  <a:lnTo>
                    <a:pt x="751" y="953"/>
                  </a:lnTo>
                  <a:cubicBezTo>
                    <a:pt x="775" y="881"/>
                    <a:pt x="811" y="822"/>
                    <a:pt x="858" y="762"/>
                  </a:cubicBezTo>
                  <a:lnTo>
                    <a:pt x="811" y="738"/>
                  </a:lnTo>
                  <a:close/>
                  <a:moveTo>
                    <a:pt x="596" y="1119"/>
                  </a:moveTo>
                  <a:cubicBezTo>
                    <a:pt x="572" y="1179"/>
                    <a:pt x="537" y="1250"/>
                    <a:pt x="513" y="1310"/>
                  </a:cubicBezTo>
                  <a:lnTo>
                    <a:pt x="561" y="1334"/>
                  </a:lnTo>
                  <a:cubicBezTo>
                    <a:pt x="584" y="1274"/>
                    <a:pt x="620" y="1191"/>
                    <a:pt x="644" y="1155"/>
                  </a:cubicBezTo>
                  <a:lnTo>
                    <a:pt x="596" y="1119"/>
                  </a:lnTo>
                  <a:close/>
                  <a:moveTo>
                    <a:pt x="441" y="1512"/>
                  </a:moveTo>
                  <a:cubicBezTo>
                    <a:pt x="406" y="1572"/>
                    <a:pt x="382" y="1643"/>
                    <a:pt x="346" y="1703"/>
                  </a:cubicBezTo>
                  <a:lnTo>
                    <a:pt x="394" y="1715"/>
                  </a:lnTo>
                  <a:cubicBezTo>
                    <a:pt x="418" y="1655"/>
                    <a:pt x="441" y="1596"/>
                    <a:pt x="477" y="1524"/>
                  </a:cubicBezTo>
                  <a:lnTo>
                    <a:pt x="441" y="1512"/>
                  </a:lnTo>
                  <a:close/>
                  <a:moveTo>
                    <a:pt x="275" y="1893"/>
                  </a:moveTo>
                  <a:cubicBezTo>
                    <a:pt x="239" y="1965"/>
                    <a:pt x="227" y="2024"/>
                    <a:pt x="203" y="2108"/>
                  </a:cubicBezTo>
                  <a:lnTo>
                    <a:pt x="239" y="2120"/>
                  </a:lnTo>
                  <a:cubicBezTo>
                    <a:pt x="263" y="2060"/>
                    <a:pt x="287" y="1977"/>
                    <a:pt x="322" y="1905"/>
                  </a:cubicBezTo>
                  <a:lnTo>
                    <a:pt x="275" y="1893"/>
                  </a:lnTo>
                  <a:close/>
                  <a:moveTo>
                    <a:pt x="120" y="2298"/>
                  </a:moveTo>
                  <a:cubicBezTo>
                    <a:pt x="108" y="2370"/>
                    <a:pt x="84" y="2429"/>
                    <a:pt x="60" y="2501"/>
                  </a:cubicBezTo>
                  <a:lnTo>
                    <a:pt x="108" y="2524"/>
                  </a:lnTo>
                  <a:cubicBezTo>
                    <a:pt x="144" y="2465"/>
                    <a:pt x="156" y="2382"/>
                    <a:pt x="168" y="2310"/>
                  </a:cubicBezTo>
                  <a:lnTo>
                    <a:pt x="120" y="2298"/>
                  </a:lnTo>
                  <a:close/>
                  <a:moveTo>
                    <a:pt x="25" y="2715"/>
                  </a:moveTo>
                  <a:cubicBezTo>
                    <a:pt x="1" y="2727"/>
                    <a:pt x="1" y="2739"/>
                    <a:pt x="1" y="2763"/>
                  </a:cubicBezTo>
                  <a:lnTo>
                    <a:pt x="49" y="2774"/>
                  </a:lnTo>
                  <a:cubicBezTo>
                    <a:pt x="60" y="2763"/>
                    <a:pt x="60" y="2739"/>
                    <a:pt x="60" y="2727"/>
                  </a:cubicBezTo>
                  <a:lnTo>
                    <a:pt x="25" y="27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70"/>
            <p:cNvSpPr/>
            <p:nvPr/>
          </p:nvSpPr>
          <p:spPr>
            <a:xfrm>
              <a:off x="798055" y="2819377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1"/>
                  </a:moveTo>
                  <a:cubicBezTo>
                    <a:pt x="12" y="24"/>
                    <a:pt x="0" y="72"/>
                    <a:pt x="0" y="96"/>
                  </a:cubicBezTo>
                  <a:lnTo>
                    <a:pt x="36" y="120"/>
                  </a:lnTo>
                  <a:cubicBezTo>
                    <a:pt x="60" y="72"/>
                    <a:pt x="60" y="36"/>
                    <a:pt x="60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70"/>
            <p:cNvSpPr/>
            <p:nvPr/>
          </p:nvSpPr>
          <p:spPr>
            <a:xfrm>
              <a:off x="878626" y="2682955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0"/>
                  </a:moveTo>
                  <a:cubicBezTo>
                    <a:pt x="12" y="0"/>
                    <a:pt x="12" y="24"/>
                    <a:pt x="0" y="108"/>
                  </a:cubicBezTo>
                  <a:lnTo>
                    <a:pt x="36" y="119"/>
                  </a:lnTo>
                  <a:cubicBezTo>
                    <a:pt x="60" y="60"/>
                    <a:pt x="60" y="12"/>
                    <a:pt x="60" y="12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70"/>
            <p:cNvSpPr/>
            <p:nvPr/>
          </p:nvSpPr>
          <p:spPr>
            <a:xfrm>
              <a:off x="868386" y="2697436"/>
              <a:ext cx="10286" cy="106420"/>
            </a:xfrm>
            <a:custGeom>
              <a:avLst/>
              <a:gdLst/>
              <a:ahLst/>
              <a:cxnLst/>
              <a:rect l="l" t="t" r="r" b="b"/>
              <a:pathLst>
                <a:path w="228" h="2359" extrusionOk="0">
                  <a:moveTo>
                    <a:pt x="180" y="1"/>
                  </a:moveTo>
                  <a:cubicBezTo>
                    <a:pt x="180" y="60"/>
                    <a:pt x="168" y="144"/>
                    <a:pt x="144" y="215"/>
                  </a:cubicBezTo>
                  <a:lnTo>
                    <a:pt x="191" y="227"/>
                  </a:lnTo>
                  <a:cubicBezTo>
                    <a:pt x="203" y="156"/>
                    <a:pt x="227" y="84"/>
                    <a:pt x="227" y="13"/>
                  </a:cubicBezTo>
                  <a:lnTo>
                    <a:pt x="180" y="1"/>
                  </a:lnTo>
                  <a:close/>
                  <a:moveTo>
                    <a:pt x="120" y="453"/>
                  </a:moveTo>
                  <a:cubicBezTo>
                    <a:pt x="108" y="513"/>
                    <a:pt x="108" y="584"/>
                    <a:pt x="84" y="656"/>
                  </a:cubicBezTo>
                  <a:lnTo>
                    <a:pt x="132" y="656"/>
                  </a:lnTo>
                  <a:cubicBezTo>
                    <a:pt x="144" y="584"/>
                    <a:pt x="144" y="513"/>
                    <a:pt x="168" y="453"/>
                  </a:cubicBezTo>
                  <a:close/>
                  <a:moveTo>
                    <a:pt x="60" y="870"/>
                  </a:moveTo>
                  <a:cubicBezTo>
                    <a:pt x="60" y="930"/>
                    <a:pt x="49" y="1001"/>
                    <a:pt x="49" y="1072"/>
                  </a:cubicBezTo>
                  <a:lnTo>
                    <a:pt x="84" y="1072"/>
                  </a:lnTo>
                  <a:cubicBezTo>
                    <a:pt x="108" y="1001"/>
                    <a:pt x="108" y="930"/>
                    <a:pt x="108" y="870"/>
                  </a:cubicBezTo>
                  <a:close/>
                  <a:moveTo>
                    <a:pt x="25" y="1299"/>
                  </a:moveTo>
                  <a:cubicBezTo>
                    <a:pt x="25" y="1358"/>
                    <a:pt x="13" y="1430"/>
                    <a:pt x="13" y="1501"/>
                  </a:cubicBezTo>
                  <a:lnTo>
                    <a:pt x="60" y="1501"/>
                  </a:lnTo>
                  <a:cubicBezTo>
                    <a:pt x="60" y="1430"/>
                    <a:pt x="72" y="1358"/>
                    <a:pt x="72" y="1299"/>
                  </a:cubicBezTo>
                  <a:close/>
                  <a:moveTo>
                    <a:pt x="1" y="1715"/>
                  </a:moveTo>
                  <a:lnTo>
                    <a:pt x="1" y="1930"/>
                  </a:lnTo>
                  <a:lnTo>
                    <a:pt x="49" y="1930"/>
                  </a:lnTo>
                  <a:lnTo>
                    <a:pt x="49" y="1715"/>
                  </a:lnTo>
                  <a:close/>
                  <a:moveTo>
                    <a:pt x="1" y="2144"/>
                  </a:moveTo>
                  <a:lnTo>
                    <a:pt x="1" y="2358"/>
                  </a:lnTo>
                  <a:lnTo>
                    <a:pt x="49" y="2358"/>
                  </a:lnTo>
                  <a:lnTo>
                    <a:pt x="49" y="21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70"/>
            <p:cNvSpPr/>
            <p:nvPr/>
          </p:nvSpPr>
          <p:spPr>
            <a:xfrm>
              <a:off x="868927" y="2819918"/>
              <a:ext cx="2752" cy="4872"/>
            </a:xfrm>
            <a:custGeom>
              <a:avLst/>
              <a:gdLst/>
              <a:ahLst/>
              <a:cxnLst/>
              <a:rect l="l" t="t" r="r" b="b"/>
              <a:pathLst>
                <a:path w="61" h="108" extrusionOk="0">
                  <a:moveTo>
                    <a:pt x="1" y="0"/>
                  </a:moveTo>
                  <a:cubicBezTo>
                    <a:pt x="13" y="24"/>
                    <a:pt x="13" y="72"/>
                    <a:pt x="13" y="108"/>
                  </a:cubicBezTo>
                  <a:lnTo>
                    <a:pt x="60" y="108"/>
                  </a:lnTo>
                  <a:cubicBezTo>
                    <a:pt x="48" y="72"/>
                    <a:pt x="48" y="24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70"/>
            <p:cNvSpPr/>
            <p:nvPr/>
          </p:nvSpPr>
          <p:spPr>
            <a:xfrm>
              <a:off x="831889" y="2691527"/>
              <a:ext cx="38707" cy="165518"/>
            </a:xfrm>
            <a:custGeom>
              <a:avLst/>
              <a:gdLst/>
              <a:ahLst/>
              <a:cxnLst/>
              <a:rect l="l" t="t" r="r" b="b"/>
              <a:pathLst>
                <a:path w="858" h="3669" extrusionOk="0">
                  <a:moveTo>
                    <a:pt x="810" y="1"/>
                  </a:moveTo>
                  <a:lnTo>
                    <a:pt x="715" y="179"/>
                  </a:lnTo>
                  <a:lnTo>
                    <a:pt x="762" y="191"/>
                  </a:lnTo>
                  <a:cubicBezTo>
                    <a:pt x="800" y="97"/>
                    <a:pt x="838" y="40"/>
                    <a:pt x="852" y="32"/>
                  </a:cubicBezTo>
                  <a:lnTo>
                    <a:pt x="852" y="32"/>
                  </a:lnTo>
                  <a:lnTo>
                    <a:pt x="858" y="37"/>
                  </a:lnTo>
                  <a:cubicBezTo>
                    <a:pt x="858" y="33"/>
                    <a:pt x="857" y="31"/>
                    <a:pt x="855" y="31"/>
                  </a:cubicBezTo>
                  <a:cubicBezTo>
                    <a:pt x="854" y="31"/>
                    <a:pt x="853" y="32"/>
                    <a:pt x="852" y="32"/>
                  </a:cubicBezTo>
                  <a:lnTo>
                    <a:pt x="852" y="32"/>
                  </a:lnTo>
                  <a:lnTo>
                    <a:pt x="810" y="1"/>
                  </a:lnTo>
                  <a:close/>
                  <a:moveTo>
                    <a:pt x="631" y="358"/>
                  </a:moveTo>
                  <a:cubicBezTo>
                    <a:pt x="619" y="418"/>
                    <a:pt x="584" y="477"/>
                    <a:pt x="560" y="549"/>
                  </a:cubicBezTo>
                  <a:lnTo>
                    <a:pt x="596" y="572"/>
                  </a:lnTo>
                  <a:cubicBezTo>
                    <a:pt x="631" y="489"/>
                    <a:pt x="655" y="430"/>
                    <a:pt x="679" y="370"/>
                  </a:cubicBezTo>
                  <a:lnTo>
                    <a:pt x="631" y="358"/>
                  </a:lnTo>
                  <a:close/>
                  <a:moveTo>
                    <a:pt x="500" y="739"/>
                  </a:moveTo>
                  <a:cubicBezTo>
                    <a:pt x="465" y="811"/>
                    <a:pt x="453" y="870"/>
                    <a:pt x="417" y="941"/>
                  </a:cubicBezTo>
                  <a:lnTo>
                    <a:pt x="465" y="953"/>
                  </a:lnTo>
                  <a:cubicBezTo>
                    <a:pt x="477" y="882"/>
                    <a:pt x="512" y="822"/>
                    <a:pt x="536" y="763"/>
                  </a:cubicBezTo>
                  <a:lnTo>
                    <a:pt x="500" y="739"/>
                  </a:lnTo>
                  <a:close/>
                  <a:moveTo>
                    <a:pt x="358" y="1132"/>
                  </a:moveTo>
                  <a:cubicBezTo>
                    <a:pt x="346" y="1192"/>
                    <a:pt x="322" y="1251"/>
                    <a:pt x="298" y="1322"/>
                  </a:cubicBezTo>
                  <a:lnTo>
                    <a:pt x="346" y="1334"/>
                  </a:lnTo>
                  <a:cubicBezTo>
                    <a:pt x="358" y="1263"/>
                    <a:pt x="381" y="1203"/>
                    <a:pt x="405" y="1144"/>
                  </a:cubicBezTo>
                  <a:lnTo>
                    <a:pt x="358" y="1132"/>
                  </a:lnTo>
                  <a:close/>
                  <a:moveTo>
                    <a:pt x="238" y="1525"/>
                  </a:moveTo>
                  <a:cubicBezTo>
                    <a:pt x="227" y="1584"/>
                    <a:pt x="215" y="1644"/>
                    <a:pt x="203" y="1715"/>
                  </a:cubicBezTo>
                  <a:lnTo>
                    <a:pt x="238" y="1727"/>
                  </a:lnTo>
                  <a:cubicBezTo>
                    <a:pt x="262" y="1668"/>
                    <a:pt x="274" y="1596"/>
                    <a:pt x="286" y="1537"/>
                  </a:cubicBezTo>
                  <a:lnTo>
                    <a:pt x="238" y="1525"/>
                  </a:lnTo>
                  <a:close/>
                  <a:moveTo>
                    <a:pt x="155" y="1906"/>
                  </a:moveTo>
                  <a:cubicBezTo>
                    <a:pt x="143" y="1977"/>
                    <a:pt x="119" y="2037"/>
                    <a:pt x="107" y="2120"/>
                  </a:cubicBezTo>
                  <a:lnTo>
                    <a:pt x="155" y="2132"/>
                  </a:lnTo>
                  <a:cubicBezTo>
                    <a:pt x="167" y="2073"/>
                    <a:pt x="179" y="2001"/>
                    <a:pt x="203" y="1918"/>
                  </a:cubicBezTo>
                  <a:lnTo>
                    <a:pt x="155" y="1906"/>
                  </a:lnTo>
                  <a:close/>
                  <a:moveTo>
                    <a:pt x="72" y="2323"/>
                  </a:moveTo>
                  <a:cubicBezTo>
                    <a:pt x="60" y="2394"/>
                    <a:pt x="60" y="2454"/>
                    <a:pt x="48" y="2525"/>
                  </a:cubicBezTo>
                  <a:lnTo>
                    <a:pt x="96" y="2525"/>
                  </a:lnTo>
                  <a:cubicBezTo>
                    <a:pt x="107" y="2477"/>
                    <a:pt x="107" y="2394"/>
                    <a:pt x="119" y="2323"/>
                  </a:cubicBezTo>
                  <a:close/>
                  <a:moveTo>
                    <a:pt x="36" y="2727"/>
                  </a:moveTo>
                  <a:cubicBezTo>
                    <a:pt x="36" y="2799"/>
                    <a:pt x="24" y="2858"/>
                    <a:pt x="24" y="2930"/>
                  </a:cubicBezTo>
                  <a:lnTo>
                    <a:pt x="60" y="2930"/>
                  </a:lnTo>
                  <a:cubicBezTo>
                    <a:pt x="60" y="2870"/>
                    <a:pt x="84" y="2799"/>
                    <a:pt x="84" y="2727"/>
                  </a:cubicBezTo>
                  <a:close/>
                  <a:moveTo>
                    <a:pt x="0" y="3144"/>
                  </a:moveTo>
                  <a:lnTo>
                    <a:pt x="0" y="3263"/>
                  </a:lnTo>
                  <a:lnTo>
                    <a:pt x="0" y="3347"/>
                  </a:lnTo>
                  <a:lnTo>
                    <a:pt x="48" y="3335"/>
                  </a:lnTo>
                  <a:lnTo>
                    <a:pt x="48" y="3263"/>
                  </a:lnTo>
                  <a:lnTo>
                    <a:pt x="48" y="3144"/>
                  </a:lnTo>
                  <a:close/>
                  <a:moveTo>
                    <a:pt x="24" y="3561"/>
                  </a:moveTo>
                  <a:lnTo>
                    <a:pt x="24" y="3668"/>
                  </a:lnTo>
                  <a:lnTo>
                    <a:pt x="60" y="3668"/>
                  </a:lnTo>
                  <a:lnTo>
                    <a:pt x="60" y="35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70"/>
            <p:cNvSpPr/>
            <p:nvPr/>
          </p:nvSpPr>
          <p:spPr>
            <a:xfrm>
              <a:off x="-361076" y="4750891"/>
              <a:ext cx="67173" cy="58601"/>
            </a:xfrm>
            <a:custGeom>
              <a:avLst/>
              <a:gdLst/>
              <a:ahLst/>
              <a:cxnLst/>
              <a:rect l="l" t="t" r="r" b="b"/>
              <a:pathLst>
                <a:path w="1489" h="1299" extrusionOk="0">
                  <a:moveTo>
                    <a:pt x="298" y="0"/>
                  </a:moveTo>
                  <a:cubicBezTo>
                    <a:pt x="179" y="203"/>
                    <a:pt x="72" y="381"/>
                    <a:pt x="1" y="548"/>
                  </a:cubicBezTo>
                  <a:cubicBezTo>
                    <a:pt x="1" y="548"/>
                    <a:pt x="584" y="1072"/>
                    <a:pt x="965" y="1298"/>
                  </a:cubicBezTo>
                  <a:cubicBezTo>
                    <a:pt x="965" y="1298"/>
                    <a:pt x="1203" y="1084"/>
                    <a:pt x="1417" y="953"/>
                  </a:cubicBezTo>
                  <a:cubicBezTo>
                    <a:pt x="1429" y="893"/>
                    <a:pt x="1465" y="822"/>
                    <a:pt x="1489" y="739"/>
                  </a:cubicBezTo>
                  <a:cubicBezTo>
                    <a:pt x="1477" y="727"/>
                    <a:pt x="1441" y="715"/>
                    <a:pt x="1429" y="703"/>
                  </a:cubicBezTo>
                  <a:cubicBezTo>
                    <a:pt x="1072" y="453"/>
                    <a:pt x="727" y="203"/>
                    <a:pt x="346" y="24"/>
                  </a:cubicBezTo>
                  <a:cubicBezTo>
                    <a:pt x="334" y="24"/>
                    <a:pt x="310" y="12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4" name="Google Shape;3104;p70"/>
          <p:cNvGrpSpPr/>
          <p:nvPr/>
        </p:nvGrpSpPr>
        <p:grpSpPr>
          <a:xfrm>
            <a:off x="6381714" y="-346758"/>
            <a:ext cx="3672905" cy="6077412"/>
            <a:chOff x="6381714" y="-346758"/>
            <a:chExt cx="3672905" cy="6077412"/>
          </a:xfrm>
        </p:grpSpPr>
        <p:grpSp>
          <p:nvGrpSpPr>
            <p:cNvPr id="3105" name="Google Shape;3105;p70"/>
            <p:cNvGrpSpPr/>
            <p:nvPr/>
          </p:nvGrpSpPr>
          <p:grpSpPr>
            <a:xfrm rot="-3061054">
              <a:off x="8048466" y="680298"/>
              <a:ext cx="483438" cy="680867"/>
              <a:chOff x="1554950" y="3841075"/>
              <a:chExt cx="389950" cy="549200"/>
            </a:xfrm>
          </p:grpSpPr>
          <p:sp>
            <p:nvSpPr>
              <p:cNvPr id="3106" name="Google Shape;3106;p70"/>
              <p:cNvSpPr/>
              <p:nvPr/>
            </p:nvSpPr>
            <p:spPr>
              <a:xfrm>
                <a:off x="1554950" y="3875950"/>
                <a:ext cx="148550" cy="24220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9688" extrusionOk="0">
                    <a:moveTo>
                      <a:pt x="2057" y="0"/>
                    </a:moveTo>
                    <a:cubicBezTo>
                      <a:pt x="1465" y="0"/>
                      <a:pt x="885" y="319"/>
                      <a:pt x="465" y="1058"/>
                    </a:cubicBezTo>
                    <a:cubicBezTo>
                      <a:pt x="131" y="1642"/>
                      <a:pt x="24" y="2332"/>
                      <a:pt x="12" y="2999"/>
                    </a:cubicBezTo>
                    <a:cubicBezTo>
                      <a:pt x="0" y="5737"/>
                      <a:pt x="1715" y="8416"/>
                      <a:pt x="4191" y="9547"/>
                    </a:cubicBezTo>
                    <a:cubicBezTo>
                      <a:pt x="4357" y="9620"/>
                      <a:pt x="4540" y="9687"/>
                      <a:pt x="4712" y="9687"/>
                    </a:cubicBezTo>
                    <a:cubicBezTo>
                      <a:pt x="4824" y="9687"/>
                      <a:pt x="4931" y="9658"/>
                      <a:pt x="5025" y="9583"/>
                    </a:cubicBezTo>
                    <a:cubicBezTo>
                      <a:pt x="5132" y="9512"/>
                      <a:pt x="5203" y="9393"/>
                      <a:pt x="5263" y="9262"/>
                    </a:cubicBezTo>
                    <a:cubicBezTo>
                      <a:pt x="5941" y="7845"/>
                      <a:pt x="5656" y="6178"/>
                      <a:pt x="5299" y="4642"/>
                    </a:cubicBezTo>
                    <a:cubicBezTo>
                      <a:pt x="5013" y="3440"/>
                      <a:pt x="4668" y="2237"/>
                      <a:pt x="3989" y="1213"/>
                    </a:cubicBezTo>
                    <a:cubicBezTo>
                      <a:pt x="3501" y="464"/>
                      <a:pt x="2770" y="0"/>
                      <a:pt x="2057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70"/>
              <p:cNvSpPr/>
              <p:nvPr/>
            </p:nvSpPr>
            <p:spPr>
              <a:xfrm>
                <a:off x="1717175" y="3964725"/>
                <a:ext cx="227725" cy="19005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7602" extrusionOk="0">
                    <a:moveTo>
                      <a:pt x="7160" y="0"/>
                    </a:moveTo>
                    <a:cubicBezTo>
                      <a:pt x="5976" y="0"/>
                      <a:pt x="4647" y="949"/>
                      <a:pt x="3858" y="1555"/>
                    </a:cubicBezTo>
                    <a:cubicBezTo>
                      <a:pt x="2334" y="2746"/>
                      <a:pt x="1084" y="4270"/>
                      <a:pt x="238" y="6008"/>
                    </a:cubicBezTo>
                    <a:cubicBezTo>
                      <a:pt x="119" y="6246"/>
                      <a:pt x="0" y="6497"/>
                      <a:pt x="60" y="6770"/>
                    </a:cubicBezTo>
                    <a:cubicBezTo>
                      <a:pt x="119" y="7032"/>
                      <a:pt x="345" y="7247"/>
                      <a:pt x="584" y="7378"/>
                    </a:cubicBezTo>
                    <a:cubicBezTo>
                      <a:pt x="882" y="7539"/>
                      <a:pt x="1202" y="7602"/>
                      <a:pt x="1530" y="7602"/>
                    </a:cubicBezTo>
                    <a:cubicBezTo>
                      <a:pt x="2000" y="7602"/>
                      <a:pt x="2485" y="7472"/>
                      <a:pt x="2941" y="7318"/>
                    </a:cubicBezTo>
                    <a:cubicBezTo>
                      <a:pt x="4429" y="6818"/>
                      <a:pt x="5822" y="6044"/>
                      <a:pt x="7037" y="5044"/>
                    </a:cubicBezTo>
                    <a:cubicBezTo>
                      <a:pt x="8108" y="4163"/>
                      <a:pt x="9108" y="2913"/>
                      <a:pt x="8930" y="1544"/>
                    </a:cubicBezTo>
                    <a:cubicBezTo>
                      <a:pt x="8894" y="1222"/>
                      <a:pt x="8775" y="889"/>
                      <a:pt x="8561" y="639"/>
                    </a:cubicBezTo>
                    <a:cubicBezTo>
                      <a:pt x="8158" y="178"/>
                      <a:pt x="7672" y="0"/>
                      <a:pt x="7160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70"/>
              <p:cNvSpPr/>
              <p:nvPr/>
            </p:nvSpPr>
            <p:spPr>
              <a:xfrm>
                <a:off x="1621025" y="3841075"/>
                <a:ext cx="134850" cy="284400"/>
              </a:xfrm>
              <a:custGeom>
                <a:avLst/>
                <a:gdLst/>
                <a:ahLst/>
                <a:cxnLst/>
                <a:rect l="l" t="t" r="r" b="b"/>
                <a:pathLst>
                  <a:path w="5394" h="11376" extrusionOk="0">
                    <a:moveTo>
                      <a:pt x="2755" y="0"/>
                    </a:moveTo>
                    <a:cubicBezTo>
                      <a:pt x="2745" y="0"/>
                      <a:pt x="2736" y="1"/>
                      <a:pt x="2727" y="1"/>
                    </a:cubicBezTo>
                    <a:cubicBezTo>
                      <a:pt x="2132" y="13"/>
                      <a:pt x="1584" y="358"/>
                      <a:pt x="1215" y="810"/>
                    </a:cubicBezTo>
                    <a:cubicBezTo>
                      <a:pt x="834" y="1263"/>
                      <a:pt x="631" y="1834"/>
                      <a:pt x="477" y="2406"/>
                    </a:cubicBezTo>
                    <a:cubicBezTo>
                      <a:pt x="0" y="4275"/>
                      <a:pt x="203" y="6263"/>
                      <a:pt x="810" y="8085"/>
                    </a:cubicBezTo>
                    <a:cubicBezTo>
                      <a:pt x="1167" y="9168"/>
                      <a:pt x="1703" y="10240"/>
                      <a:pt x="2548" y="11014"/>
                    </a:cubicBezTo>
                    <a:cubicBezTo>
                      <a:pt x="2757" y="11189"/>
                      <a:pt x="2986" y="11375"/>
                      <a:pt x="3253" y="11375"/>
                    </a:cubicBezTo>
                    <a:cubicBezTo>
                      <a:pt x="3276" y="11375"/>
                      <a:pt x="3299" y="11374"/>
                      <a:pt x="3322" y="11371"/>
                    </a:cubicBezTo>
                    <a:cubicBezTo>
                      <a:pt x="3787" y="11323"/>
                      <a:pt x="4013" y="10788"/>
                      <a:pt x="4132" y="10347"/>
                    </a:cubicBezTo>
                    <a:cubicBezTo>
                      <a:pt x="4703" y="8156"/>
                      <a:pt x="4977" y="5942"/>
                      <a:pt x="5227" y="3703"/>
                    </a:cubicBezTo>
                    <a:cubicBezTo>
                      <a:pt x="5393" y="2258"/>
                      <a:pt x="4510" y="0"/>
                      <a:pt x="275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70"/>
              <p:cNvSpPr/>
              <p:nvPr/>
            </p:nvSpPr>
            <p:spPr>
              <a:xfrm>
                <a:off x="1653175" y="3854550"/>
                <a:ext cx="229525" cy="291100"/>
              </a:xfrm>
              <a:custGeom>
                <a:avLst/>
                <a:gdLst/>
                <a:ahLst/>
                <a:cxnLst/>
                <a:rect l="l" t="t" r="r" b="b"/>
                <a:pathLst>
                  <a:path w="9181" h="11644" extrusionOk="0">
                    <a:moveTo>
                      <a:pt x="6145" y="0"/>
                    </a:moveTo>
                    <a:cubicBezTo>
                      <a:pt x="5827" y="0"/>
                      <a:pt x="5508" y="43"/>
                      <a:pt x="5203" y="128"/>
                    </a:cubicBezTo>
                    <a:cubicBezTo>
                      <a:pt x="3929" y="474"/>
                      <a:pt x="2905" y="1414"/>
                      <a:pt x="2084" y="2438"/>
                    </a:cubicBezTo>
                    <a:cubicBezTo>
                      <a:pt x="977" y="3819"/>
                      <a:pt x="143" y="5462"/>
                      <a:pt x="60" y="7213"/>
                    </a:cubicBezTo>
                    <a:cubicBezTo>
                      <a:pt x="0" y="8665"/>
                      <a:pt x="500" y="10368"/>
                      <a:pt x="1667" y="11296"/>
                    </a:cubicBezTo>
                    <a:cubicBezTo>
                      <a:pt x="1986" y="11544"/>
                      <a:pt x="2376" y="11644"/>
                      <a:pt x="2789" y="11644"/>
                    </a:cubicBezTo>
                    <a:cubicBezTo>
                      <a:pt x="3686" y="11644"/>
                      <a:pt x="4691" y="11173"/>
                      <a:pt x="5311" y="10725"/>
                    </a:cubicBezTo>
                    <a:cubicBezTo>
                      <a:pt x="6096" y="10165"/>
                      <a:pt x="6715" y="9380"/>
                      <a:pt x="7251" y="8570"/>
                    </a:cubicBezTo>
                    <a:cubicBezTo>
                      <a:pt x="8323" y="6951"/>
                      <a:pt x="9180" y="5105"/>
                      <a:pt x="9168" y="3164"/>
                    </a:cubicBezTo>
                    <a:cubicBezTo>
                      <a:pt x="9168" y="2510"/>
                      <a:pt x="9049" y="1831"/>
                      <a:pt x="8704" y="1283"/>
                    </a:cubicBezTo>
                    <a:cubicBezTo>
                      <a:pt x="8169" y="432"/>
                      <a:pt x="7159" y="0"/>
                      <a:pt x="614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70"/>
              <p:cNvSpPr/>
              <p:nvPr/>
            </p:nvSpPr>
            <p:spPr>
              <a:xfrm>
                <a:off x="1559700" y="4092300"/>
                <a:ext cx="161950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6478" h="251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7" y="977"/>
                      <a:pt x="870" y="1965"/>
                      <a:pt x="1822" y="2334"/>
                    </a:cubicBezTo>
                    <a:cubicBezTo>
                      <a:pt x="2180" y="2469"/>
                      <a:pt x="2556" y="2518"/>
                      <a:pt x="2940" y="2518"/>
                    </a:cubicBezTo>
                    <a:cubicBezTo>
                      <a:pt x="3603" y="2518"/>
                      <a:pt x="4290" y="2373"/>
                      <a:pt x="4954" y="2275"/>
                    </a:cubicBezTo>
                    <a:cubicBezTo>
                      <a:pt x="5192" y="2239"/>
                      <a:pt x="5487" y="2182"/>
                      <a:pt x="5765" y="2182"/>
                    </a:cubicBezTo>
                    <a:cubicBezTo>
                      <a:pt x="6043" y="2182"/>
                      <a:pt x="6305" y="2239"/>
                      <a:pt x="6478" y="2429"/>
                    </a:cubicBezTo>
                    <a:cubicBezTo>
                      <a:pt x="6204" y="1572"/>
                      <a:pt x="5430" y="917"/>
                      <a:pt x="4573" y="798"/>
                    </a:cubicBezTo>
                    <a:cubicBezTo>
                      <a:pt x="4458" y="784"/>
                      <a:pt x="4342" y="778"/>
                      <a:pt x="4227" y="778"/>
                    </a:cubicBezTo>
                    <a:cubicBezTo>
                      <a:pt x="3582" y="778"/>
                      <a:pt x="2931" y="965"/>
                      <a:pt x="2289" y="965"/>
                    </a:cubicBezTo>
                    <a:cubicBezTo>
                      <a:pt x="2272" y="965"/>
                      <a:pt x="2256" y="965"/>
                      <a:pt x="2239" y="965"/>
                    </a:cubicBezTo>
                    <a:cubicBezTo>
                      <a:pt x="1406" y="953"/>
                      <a:pt x="584" y="596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70"/>
              <p:cNvSpPr/>
              <p:nvPr/>
            </p:nvSpPr>
            <p:spPr>
              <a:xfrm>
                <a:off x="1707050" y="4133775"/>
                <a:ext cx="166400" cy="85700"/>
              </a:xfrm>
              <a:custGeom>
                <a:avLst/>
                <a:gdLst/>
                <a:ahLst/>
                <a:cxnLst/>
                <a:rect l="l" t="t" r="r" b="b"/>
                <a:pathLst>
                  <a:path w="6656" h="3428" extrusionOk="0">
                    <a:moveTo>
                      <a:pt x="1594" y="0"/>
                    </a:moveTo>
                    <a:cubicBezTo>
                      <a:pt x="1021" y="0"/>
                      <a:pt x="449" y="179"/>
                      <a:pt x="0" y="532"/>
                    </a:cubicBezTo>
                    <a:cubicBezTo>
                      <a:pt x="143" y="501"/>
                      <a:pt x="288" y="486"/>
                      <a:pt x="433" y="486"/>
                    </a:cubicBezTo>
                    <a:cubicBezTo>
                      <a:pt x="1326" y="486"/>
                      <a:pt x="2213" y="1061"/>
                      <a:pt x="2572" y="1901"/>
                    </a:cubicBezTo>
                    <a:cubicBezTo>
                      <a:pt x="2715" y="2163"/>
                      <a:pt x="2775" y="2449"/>
                      <a:pt x="2929" y="2699"/>
                    </a:cubicBezTo>
                    <a:cubicBezTo>
                      <a:pt x="3249" y="3189"/>
                      <a:pt x="3847" y="3427"/>
                      <a:pt x="4432" y="3427"/>
                    </a:cubicBezTo>
                    <a:cubicBezTo>
                      <a:pt x="4544" y="3427"/>
                      <a:pt x="4654" y="3419"/>
                      <a:pt x="4763" y="3402"/>
                    </a:cubicBezTo>
                    <a:cubicBezTo>
                      <a:pt x="5453" y="3306"/>
                      <a:pt x="6061" y="2925"/>
                      <a:pt x="6656" y="2580"/>
                    </a:cubicBezTo>
                    <a:lnTo>
                      <a:pt x="6656" y="2580"/>
                    </a:lnTo>
                    <a:cubicBezTo>
                      <a:pt x="6512" y="2627"/>
                      <a:pt x="6365" y="2649"/>
                      <a:pt x="6218" y="2649"/>
                    </a:cubicBezTo>
                    <a:cubicBezTo>
                      <a:pt x="5619" y="2649"/>
                      <a:pt x="5009" y="2296"/>
                      <a:pt x="4560" y="1866"/>
                    </a:cubicBezTo>
                    <a:cubicBezTo>
                      <a:pt x="3989" y="1330"/>
                      <a:pt x="3513" y="675"/>
                      <a:pt x="2834" y="306"/>
                    </a:cubicBezTo>
                    <a:cubicBezTo>
                      <a:pt x="2456" y="101"/>
                      <a:pt x="2025" y="0"/>
                      <a:pt x="15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70"/>
              <p:cNvSpPr/>
              <p:nvPr/>
            </p:nvSpPr>
            <p:spPr>
              <a:xfrm>
                <a:off x="1709725" y="4007175"/>
                <a:ext cx="83975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5506" extrusionOk="0">
                    <a:moveTo>
                      <a:pt x="3358" y="0"/>
                    </a:moveTo>
                    <a:lnTo>
                      <a:pt x="3358" y="0"/>
                    </a:lnTo>
                    <a:cubicBezTo>
                      <a:pt x="2798" y="905"/>
                      <a:pt x="1679" y="1322"/>
                      <a:pt x="941" y="2096"/>
                    </a:cubicBezTo>
                    <a:cubicBezTo>
                      <a:pt x="310" y="2763"/>
                      <a:pt x="1" y="3703"/>
                      <a:pt x="48" y="4620"/>
                    </a:cubicBezTo>
                    <a:cubicBezTo>
                      <a:pt x="58" y="4811"/>
                      <a:pt x="119" y="5506"/>
                      <a:pt x="333" y="5506"/>
                    </a:cubicBezTo>
                    <a:cubicBezTo>
                      <a:pt x="372" y="5506"/>
                      <a:pt x="415" y="5483"/>
                      <a:pt x="465" y="5430"/>
                    </a:cubicBezTo>
                    <a:cubicBezTo>
                      <a:pt x="584" y="5310"/>
                      <a:pt x="620" y="4894"/>
                      <a:pt x="715" y="4727"/>
                    </a:cubicBezTo>
                    <a:cubicBezTo>
                      <a:pt x="834" y="4501"/>
                      <a:pt x="1001" y="4287"/>
                      <a:pt x="1179" y="4084"/>
                    </a:cubicBezTo>
                    <a:cubicBezTo>
                      <a:pt x="1608" y="3584"/>
                      <a:pt x="2144" y="3179"/>
                      <a:pt x="2513" y="2632"/>
                    </a:cubicBezTo>
                    <a:cubicBezTo>
                      <a:pt x="3049" y="1858"/>
                      <a:pt x="3215" y="917"/>
                      <a:pt x="33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70"/>
              <p:cNvSpPr/>
              <p:nvPr/>
            </p:nvSpPr>
            <p:spPr>
              <a:xfrm>
                <a:off x="1614175" y="4136650"/>
                <a:ext cx="113125" cy="253625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10145" extrusionOk="0">
                    <a:moveTo>
                      <a:pt x="4061" y="1"/>
                    </a:moveTo>
                    <a:cubicBezTo>
                      <a:pt x="3894" y="2918"/>
                      <a:pt x="2525" y="5608"/>
                      <a:pt x="1132" y="8121"/>
                    </a:cubicBezTo>
                    <a:cubicBezTo>
                      <a:pt x="775" y="8775"/>
                      <a:pt x="429" y="9347"/>
                      <a:pt x="1" y="9835"/>
                    </a:cubicBezTo>
                    <a:lnTo>
                      <a:pt x="334" y="10145"/>
                    </a:lnTo>
                    <a:cubicBezTo>
                      <a:pt x="798" y="9621"/>
                      <a:pt x="1144" y="9014"/>
                      <a:pt x="1525" y="8359"/>
                    </a:cubicBezTo>
                    <a:cubicBezTo>
                      <a:pt x="2953" y="5799"/>
                      <a:pt x="4358" y="3049"/>
                      <a:pt x="4525" y="24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4" name="Google Shape;3114;p70"/>
            <p:cNvGrpSpPr/>
            <p:nvPr/>
          </p:nvGrpSpPr>
          <p:grpSpPr>
            <a:xfrm rot="1423440">
              <a:off x="6725856" y="4542990"/>
              <a:ext cx="398280" cy="1156406"/>
              <a:chOff x="708100" y="7068850"/>
              <a:chExt cx="645350" cy="1873775"/>
            </a:xfrm>
          </p:grpSpPr>
          <p:sp>
            <p:nvSpPr>
              <p:cNvPr id="3115" name="Google Shape;3115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7" name="Google Shape;3117;p70"/>
            <p:cNvGrpSpPr/>
            <p:nvPr/>
          </p:nvGrpSpPr>
          <p:grpSpPr>
            <a:xfrm rot="1865779">
              <a:off x="8290527" y="3370669"/>
              <a:ext cx="923583" cy="1871813"/>
              <a:chOff x="1803775" y="5029925"/>
              <a:chExt cx="655775" cy="1329050"/>
            </a:xfrm>
          </p:grpSpPr>
          <p:sp>
            <p:nvSpPr>
              <p:cNvPr id="3118" name="Google Shape;3118;p70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70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70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70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70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70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70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70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70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70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70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29" name="Google Shape;3129;p70"/>
            <p:cNvGrpSpPr/>
            <p:nvPr/>
          </p:nvGrpSpPr>
          <p:grpSpPr>
            <a:xfrm rot="-2700000" flipH="1">
              <a:off x="7446629" y="4074940"/>
              <a:ext cx="494142" cy="900679"/>
              <a:chOff x="-214625" y="3943775"/>
              <a:chExt cx="458725" cy="836125"/>
            </a:xfrm>
          </p:grpSpPr>
          <p:sp>
            <p:nvSpPr>
              <p:cNvPr id="3130" name="Google Shape;3130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2" name="Google Shape;3142;p70"/>
            <p:cNvSpPr/>
            <p:nvPr/>
          </p:nvSpPr>
          <p:spPr>
            <a:xfrm rot="2131633">
              <a:off x="6455576" y="4526887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3" name="Google Shape;3143;p70"/>
            <p:cNvGrpSpPr/>
            <p:nvPr/>
          </p:nvGrpSpPr>
          <p:grpSpPr>
            <a:xfrm rot="-2434265">
              <a:off x="8794182" y="1367975"/>
              <a:ext cx="398289" cy="1156433"/>
              <a:chOff x="708100" y="7068850"/>
              <a:chExt cx="645350" cy="1873775"/>
            </a:xfrm>
          </p:grpSpPr>
          <p:sp>
            <p:nvSpPr>
              <p:cNvPr id="3144" name="Google Shape;3144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6" name="Google Shape;3146;p70"/>
            <p:cNvSpPr/>
            <p:nvPr/>
          </p:nvSpPr>
          <p:spPr>
            <a:xfrm rot="-2281775">
              <a:off x="8793642" y="2466599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7" name="Google Shape;3147;p70"/>
            <p:cNvGrpSpPr/>
            <p:nvPr/>
          </p:nvGrpSpPr>
          <p:grpSpPr>
            <a:xfrm rot="-2392204">
              <a:off x="8501879" y="-2293"/>
              <a:ext cx="1364078" cy="1083337"/>
              <a:chOff x="2996200" y="3903875"/>
              <a:chExt cx="1090325" cy="865925"/>
            </a:xfrm>
          </p:grpSpPr>
          <p:sp>
            <p:nvSpPr>
              <p:cNvPr id="3148" name="Google Shape;3148;p70"/>
              <p:cNvSpPr/>
              <p:nvPr/>
            </p:nvSpPr>
            <p:spPr>
              <a:xfrm>
                <a:off x="3208725" y="4208975"/>
                <a:ext cx="553950" cy="558125"/>
              </a:xfrm>
              <a:custGeom>
                <a:avLst/>
                <a:gdLst/>
                <a:ahLst/>
                <a:cxnLst/>
                <a:rect l="l" t="t" r="r" b="b"/>
                <a:pathLst>
                  <a:path w="22158" h="22325" extrusionOk="0">
                    <a:moveTo>
                      <a:pt x="21848" y="1"/>
                    </a:moveTo>
                    <a:cubicBezTo>
                      <a:pt x="14919" y="6359"/>
                      <a:pt x="8549" y="13395"/>
                      <a:pt x="2929" y="20956"/>
                    </a:cubicBezTo>
                    <a:cubicBezTo>
                      <a:pt x="2810" y="15765"/>
                      <a:pt x="1977" y="10442"/>
                      <a:pt x="453" y="5108"/>
                    </a:cubicBezTo>
                    <a:lnTo>
                      <a:pt x="0" y="5239"/>
                    </a:lnTo>
                    <a:cubicBezTo>
                      <a:pt x="1596" y="10764"/>
                      <a:pt x="2429" y="16277"/>
                      <a:pt x="2477" y="21646"/>
                    </a:cubicBezTo>
                    <a:lnTo>
                      <a:pt x="2477" y="22325"/>
                    </a:lnTo>
                    <a:lnTo>
                      <a:pt x="2906" y="21777"/>
                    </a:lnTo>
                    <a:cubicBezTo>
                      <a:pt x="8585" y="14038"/>
                      <a:pt x="15074" y="6835"/>
                      <a:pt x="22158" y="346"/>
                    </a:cubicBezTo>
                    <a:lnTo>
                      <a:pt x="2184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70"/>
              <p:cNvSpPr/>
              <p:nvPr/>
            </p:nvSpPr>
            <p:spPr>
              <a:xfrm>
                <a:off x="3429275" y="3909550"/>
                <a:ext cx="657250" cy="652925"/>
              </a:xfrm>
              <a:custGeom>
                <a:avLst/>
                <a:gdLst/>
                <a:ahLst/>
                <a:cxnLst/>
                <a:rect l="l" t="t" r="r" b="b"/>
                <a:pathLst>
                  <a:path w="26290" h="26117" extrusionOk="0">
                    <a:moveTo>
                      <a:pt x="26290" y="0"/>
                    </a:moveTo>
                    <a:lnTo>
                      <a:pt x="26290" y="0"/>
                    </a:lnTo>
                    <a:cubicBezTo>
                      <a:pt x="24444" y="953"/>
                      <a:pt x="22301" y="1441"/>
                      <a:pt x="20218" y="1524"/>
                    </a:cubicBezTo>
                    <a:cubicBezTo>
                      <a:pt x="20061" y="1529"/>
                      <a:pt x="19903" y="1531"/>
                      <a:pt x="19746" y="1531"/>
                    </a:cubicBezTo>
                    <a:cubicBezTo>
                      <a:pt x="18325" y="1531"/>
                      <a:pt x="16894" y="1355"/>
                      <a:pt x="15483" y="1355"/>
                    </a:cubicBezTo>
                    <a:cubicBezTo>
                      <a:pt x="14728" y="1355"/>
                      <a:pt x="13980" y="1405"/>
                      <a:pt x="13241" y="1560"/>
                    </a:cubicBezTo>
                    <a:cubicBezTo>
                      <a:pt x="10478" y="2131"/>
                      <a:pt x="8157" y="4096"/>
                      <a:pt x="6585" y="6418"/>
                    </a:cubicBezTo>
                    <a:cubicBezTo>
                      <a:pt x="4490" y="7299"/>
                      <a:pt x="2358" y="8430"/>
                      <a:pt x="1180" y="10370"/>
                    </a:cubicBezTo>
                    <a:cubicBezTo>
                      <a:pt x="1" y="12323"/>
                      <a:pt x="25" y="15133"/>
                      <a:pt x="1715" y="16645"/>
                    </a:cubicBezTo>
                    <a:cubicBezTo>
                      <a:pt x="2858" y="17656"/>
                      <a:pt x="4636" y="17877"/>
                      <a:pt x="6247" y="17877"/>
                    </a:cubicBezTo>
                    <a:cubicBezTo>
                      <a:pt x="6533" y="17877"/>
                      <a:pt x="6814" y="17870"/>
                      <a:pt x="7085" y="17859"/>
                    </a:cubicBezTo>
                    <a:lnTo>
                      <a:pt x="7085" y="17859"/>
                    </a:lnTo>
                    <a:cubicBezTo>
                      <a:pt x="6049" y="19479"/>
                      <a:pt x="5930" y="21681"/>
                      <a:pt x="6835" y="23384"/>
                    </a:cubicBezTo>
                    <a:cubicBezTo>
                      <a:pt x="7704" y="25030"/>
                      <a:pt x="9527" y="26116"/>
                      <a:pt x="11368" y="26116"/>
                    </a:cubicBezTo>
                    <a:cubicBezTo>
                      <a:pt x="11444" y="26116"/>
                      <a:pt x="11521" y="26114"/>
                      <a:pt x="11598" y="26110"/>
                    </a:cubicBezTo>
                    <a:cubicBezTo>
                      <a:pt x="13074" y="26015"/>
                      <a:pt x="14455" y="25277"/>
                      <a:pt x="15503" y="24229"/>
                    </a:cubicBezTo>
                    <a:cubicBezTo>
                      <a:pt x="16551" y="23193"/>
                      <a:pt x="17325" y="21836"/>
                      <a:pt x="17944" y="20479"/>
                    </a:cubicBezTo>
                    <a:cubicBezTo>
                      <a:pt x="21123" y="19395"/>
                      <a:pt x="23611" y="16490"/>
                      <a:pt x="24206" y="13192"/>
                    </a:cubicBezTo>
                    <a:cubicBezTo>
                      <a:pt x="24456" y="11811"/>
                      <a:pt x="24397" y="10418"/>
                      <a:pt x="24444" y="9037"/>
                    </a:cubicBezTo>
                    <a:cubicBezTo>
                      <a:pt x="24552" y="5953"/>
                      <a:pt x="25171" y="2893"/>
                      <a:pt x="262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70"/>
              <p:cNvSpPr/>
              <p:nvPr/>
            </p:nvSpPr>
            <p:spPr>
              <a:xfrm>
                <a:off x="3600450" y="3913400"/>
                <a:ext cx="485775" cy="444425"/>
              </a:xfrm>
              <a:custGeom>
                <a:avLst/>
                <a:gdLst/>
                <a:ahLst/>
                <a:cxnLst/>
                <a:rect l="l" t="t" r="r" b="b"/>
                <a:pathLst>
                  <a:path w="19431" h="17777" extrusionOk="0">
                    <a:moveTo>
                      <a:pt x="19431" y="1"/>
                    </a:moveTo>
                    <a:lnTo>
                      <a:pt x="19431" y="1"/>
                    </a:lnTo>
                    <a:cubicBezTo>
                      <a:pt x="18979" y="310"/>
                      <a:pt x="18538" y="656"/>
                      <a:pt x="18098" y="977"/>
                    </a:cubicBezTo>
                    <a:cubicBezTo>
                      <a:pt x="17669" y="1311"/>
                      <a:pt x="17252" y="1668"/>
                      <a:pt x="16824" y="2001"/>
                    </a:cubicBezTo>
                    <a:cubicBezTo>
                      <a:pt x="15990" y="2704"/>
                      <a:pt x="15157" y="3430"/>
                      <a:pt x="14335" y="4168"/>
                    </a:cubicBezTo>
                    <a:cubicBezTo>
                      <a:pt x="12704" y="5621"/>
                      <a:pt x="11109" y="7156"/>
                      <a:pt x="9525" y="8669"/>
                    </a:cubicBezTo>
                    <a:lnTo>
                      <a:pt x="4810" y="13276"/>
                    </a:lnTo>
                    <a:cubicBezTo>
                      <a:pt x="4024" y="14026"/>
                      <a:pt x="3239" y="14788"/>
                      <a:pt x="2429" y="15538"/>
                    </a:cubicBezTo>
                    <a:lnTo>
                      <a:pt x="1226" y="16670"/>
                    </a:lnTo>
                    <a:lnTo>
                      <a:pt x="0" y="17777"/>
                    </a:lnTo>
                    <a:cubicBezTo>
                      <a:pt x="881" y="17110"/>
                      <a:pt x="1726" y="16408"/>
                      <a:pt x="2596" y="15729"/>
                    </a:cubicBezTo>
                    <a:cubicBezTo>
                      <a:pt x="3429" y="15015"/>
                      <a:pt x="4251" y="14288"/>
                      <a:pt x="5060" y="13550"/>
                    </a:cubicBezTo>
                    <a:cubicBezTo>
                      <a:pt x="6703" y="12086"/>
                      <a:pt x="8275" y="10550"/>
                      <a:pt x="9858" y="9026"/>
                    </a:cubicBezTo>
                    <a:lnTo>
                      <a:pt x="14573" y="4442"/>
                    </a:lnTo>
                    <a:cubicBezTo>
                      <a:pt x="15359" y="3692"/>
                      <a:pt x="16169" y="2942"/>
                      <a:pt x="16966" y="2203"/>
                    </a:cubicBezTo>
                    <a:cubicBezTo>
                      <a:pt x="17383" y="1822"/>
                      <a:pt x="17776" y="1441"/>
                      <a:pt x="18193" y="1084"/>
                    </a:cubicBezTo>
                    <a:cubicBezTo>
                      <a:pt x="18609" y="727"/>
                      <a:pt x="19014" y="370"/>
                      <a:pt x="194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70"/>
              <p:cNvSpPr/>
              <p:nvPr/>
            </p:nvSpPr>
            <p:spPr>
              <a:xfrm>
                <a:off x="3670100" y="4274175"/>
                <a:ext cx="166100" cy="227375"/>
              </a:xfrm>
              <a:custGeom>
                <a:avLst/>
                <a:gdLst/>
                <a:ahLst/>
                <a:cxnLst/>
                <a:rect l="l" t="t" r="r" b="b"/>
                <a:pathLst>
                  <a:path w="6644" h="9095" extrusionOk="0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583" y="1012"/>
                      <a:pt x="226" y="2131"/>
                      <a:pt x="107" y="3286"/>
                    </a:cubicBezTo>
                    <a:cubicBezTo>
                      <a:pt x="0" y="4453"/>
                      <a:pt x="12" y="5644"/>
                      <a:pt x="476" y="6775"/>
                    </a:cubicBezTo>
                    <a:cubicBezTo>
                      <a:pt x="714" y="7323"/>
                      <a:pt x="1072" y="7846"/>
                      <a:pt x="1560" y="8215"/>
                    </a:cubicBezTo>
                    <a:cubicBezTo>
                      <a:pt x="2060" y="8585"/>
                      <a:pt x="2608" y="8823"/>
                      <a:pt x="3191" y="8966"/>
                    </a:cubicBezTo>
                    <a:cubicBezTo>
                      <a:pt x="3594" y="9056"/>
                      <a:pt x="3999" y="9094"/>
                      <a:pt x="4402" y="9094"/>
                    </a:cubicBezTo>
                    <a:cubicBezTo>
                      <a:pt x="5164" y="9094"/>
                      <a:pt x="5919" y="8958"/>
                      <a:pt x="6644" y="8787"/>
                    </a:cubicBezTo>
                    <a:lnTo>
                      <a:pt x="6644" y="8787"/>
                    </a:lnTo>
                    <a:cubicBezTo>
                      <a:pt x="6163" y="8822"/>
                      <a:pt x="5685" y="8850"/>
                      <a:pt x="5212" y="8850"/>
                    </a:cubicBezTo>
                    <a:cubicBezTo>
                      <a:pt x="4550" y="8850"/>
                      <a:pt x="3900" y="8794"/>
                      <a:pt x="3274" y="8620"/>
                    </a:cubicBezTo>
                    <a:cubicBezTo>
                      <a:pt x="2739" y="8454"/>
                      <a:pt x="2250" y="8215"/>
                      <a:pt x="1834" y="7870"/>
                    </a:cubicBezTo>
                    <a:cubicBezTo>
                      <a:pt x="1417" y="7537"/>
                      <a:pt x="1107" y="7096"/>
                      <a:pt x="893" y="6596"/>
                    </a:cubicBezTo>
                    <a:cubicBezTo>
                      <a:pt x="691" y="6108"/>
                      <a:pt x="572" y="5548"/>
                      <a:pt x="512" y="5001"/>
                    </a:cubicBezTo>
                    <a:cubicBezTo>
                      <a:pt x="453" y="4441"/>
                      <a:pt x="429" y="3882"/>
                      <a:pt x="464" y="3322"/>
                    </a:cubicBezTo>
                    <a:cubicBezTo>
                      <a:pt x="536" y="2203"/>
                      <a:pt x="750" y="1084"/>
                      <a:pt x="11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70"/>
              <p:cNvSpPr/>
              <p:nvPr/>
            </p:nvSpPr>
            <p:spPr>
              <a:xfrm>
                <a:off x="3768025" y="4206900"/>
                <a:ext cx="192300" cy="177750"/>
              </a:xfrm>
              <a:custGeom>
                <a:avLst/>
                <a:gdLst/>
                <a:ahLst/>
                <a:cxnLst/>
                <a:rect l="l" t="t" r="r" b="b"/>
                <a:pathLst>
                  <a:path w="7692" h="7110" extrusionOk="0">
                    <a:moveTo>
                      <a:pt x="238" y="0"/>
                    </a:moveTo>
                    <a:lnTo>
                      <a:pt x="238" y="0"/>
                    </a:lnTo>
                    <a:cubicBezTo>
                      <a:pt x="0" y="977"/>
                      <a:pt x="24" y="2036"/>
                      <a:pt x="346" y="3025"/>
                    </a:cubicBezTo>
                    <a:cubicBezTo>
                      <a:pt x="643" y="4013"/>
                      <a:pt x="1215" y="4906"/>
                      <a:pt x="1989" y="5608"/>
                    </a:cubicBezTo>
                    <a:cubicBezTo>
                      <a:pt x="2762" y="6287"/>
                      <a:pt x="3715" y="6787"/>
                      <a:pt x="4727" y="6989"/>
                    </a:cubicBezTo>
                    <a:cubicBezTo>
                      <a:pt x="5111" y="7070"/>
                      <a:pt x="5502" y="7110"/>
                      <a:pt x="5884" y="7110"/>
                    </a:cubicBezTo>
                    <a:cubicBezTo>
                      <a:pt x="6011" y="7110"/>
                      <a:pt x="6138" y="7105"/>
                      <a:pt x="6263" y="7096"/>
                    </a:cubicBezTo>
                    <a:cubicBezTo>
                      <a:pt x="6775" y="7049"/>
                      <a:pt x="7287" y="6918"/>
                      <a:pt x="7692" y="6608"/>
                    </a:cubicBezTo>
                    <a:lnTo>
                      <a:pt x="7692" y="6608"/>
                    </a:lnTo>
                    <a:cubicBezTo>
                      <a:pt x="7282" y="6819"/>
                      <a:pt x="6810" y="6895"/>
                      <a:pt x="6363" y="6895"/>
                    </a:cubicBezTo>
                    <a:cubicBezTo>
                      <a:pt x="6329" y="6895"/>
                      <a:pt x="6296" y="6895"/>
                      <a:pt x="6263" y="6894"/>
                    </a:cubicBezTo>
                    <a:cubicBezTo>
                      <a:pt x="5775" y="6858"/>
                      <a:pt x="5287" y="6787"/>
                      <a:pt x="4822" y="6656"/>
                    </a:cubicBezTo>
                    <a:cubicBezTo>
                      <a:pt x="3882" y="6382"/>
                      <a:pt x="3013" y="5906"/>
                      <a:pt x="2310" y="5263"/>
                    </a:cubicBezTo>
                    <a:cubicBezTo>
                      <a:pt x="1596" y="4632"/>
                      <a:pt x="1036" y="3810"/>
                      <a:pt x="679" y="2905"/>
                    </a:cubicBezTo>
                    <a:cubicBezTo>
                      <a:pt x="322" y="1989"/>
                      <a:pt x="179" y="1000"/>
                      <a:pt x="2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70"/>
              <p:cNvSpPr/>
              <p:nvPr/>
            </p:nvSpPr>
            <p:spPr>
              <a:xfrm>
                <a:off x="3851650" y="4122650"/>
                <a:ext cx="1839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5325" extrusionOk="0">
                    <a:moveTo>
                      <a:pt x="191" y="1"/>
                    </a:moveTo>
                    <a:lnTo>
                      <a:pt x="191" y="1"/>
                    </a:lnTo>
                    <a:cubicBezTo>
                      <a:pt x="13" y="882"/>
                      <a:pt x="1" y="1823"/>
                      <a:pt x="287" y="2716"/>
                    </a:cubicBezTo>
                    <a:cubicBezTo>
                      <a:pt x="572" y="3609"/>
                      <a:pt x="1168" y="4430"/>
                      <a:pt x="2001" y="4906"/>
                    </a:cubicBezTo>
                    <a:cubicBezTo>
                      <a:pt x="2418" y="5121"/>
                      <a:pt x="2906" y="5275"/>
                      <a:pt x="3370" y="5299"/>
                    </a:cubicBezTo>
                    <a:cubicBezTo>
                      <a:pt x="3545" y="5317"/>
                      <a:pt x="3717" y="5325"/>
                      <a:pt x="3886" y="5325"/>
                    </a:cubicBezTo>
                    <a:cubicBezTo>
                      <a:pt x="4179" y="5325"/>
                      <a:pt x="4465" y="5301"/>
                      <a:pt x="4751" y="5263"/>
                    </a:cubicBezTo>
                    <a:cubicBezTo>
                      <a:pt x="5656" y="5156"/>
                      <a:pt x="6549" y="4882"/>
                      <a:pt x="7359" y="4501"/>
                    </a:cubicBezTo>
                    <a:lnTo>
                      <a:pt x="7359" y="4501"/>
                    </a:lnTo>
                    <a:cubicBezTo>
                      <a:pt x="6490" y="4728"/>
                      <a:pt x="5609" y="4859"/>
                      <a:pt x="4692" y="4894"/>
                    </a:cubicBezTo>
                    <a:cubicBezTo>
                      <a:pt x="4485" y="4906"/>
                      <a:pt x="4278" y="4913"/>
                      <a:pt x="4072" y="4913"/>
                    </a:cubicBezTo>
                    <a:cubicBezTo>
                      <a:pt x="3402" y="4913"/>
                      <a:pt x="2750" y="4829"/>
                      <a:pt x="2204" y="4501"/>
                    </a:cubicBezTo>
                    <a:cubicBezTo>
                      <a:pt x="1834" y="4299"/>
                      <a:pt x="1513" y="4025"/>
                      <a:pt x="1251" y="3692"/>
                    </a:cubicBezTo>
                    <a:cubicBezTo>
                      <a:pt x="989" y="3370"/>
                      <a:pt x="775" y="2989"/>
                      <a:pt x="608" y="2596"/>
                    </a:cubicBezTo>
                    <a:cubicBezTo>
                      <a:pt x="299" y="1787"/>
                      <a:pt x="191" y="894"/>
                      <a:pt x="1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70"/>
              <p:cNvSpPr/>
              <p:nvPr/>
            </p:nvSpPr>
            <p:spPr>
              <a:xfrm>
                <a:off x="3890350" y="4089625"/>
                <a:ext cx="151250" cy="52125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085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" y="631"/>
                      <a:pt x="417" y="1227"/>
                      <a:pt x="953" y="1560"/>
                    </a:cubicBezTo>
                    <a:cubicBezTo>
                      <a:pt x="1501" y="1917"/>
                      <a:pt x="2144" y="2060"/>
                      <a:pt x="2775" y="2084"/>
                    </a:cubicBezTo>
                    <a:cubicBezTo>
                      <a:pt x="2813" y="2085"/>
                      <a:pt x="2851" y="2085"/>
                      <a:pt x="2889" y="2085"/>
                    </a:cubicBezTo>
                    <a:cubicBezTo>
                      <a:pt x="3472" y="2085"/>
                      <a:pt x="4073" y="1997"/>
                      <a:pt x="4620" y="1762"/>
                    </a:cubicBezTo>
                    <a:cubicBezTo>
                      <a:pt x="5192" y="1524"/>
                      <a:pt x="5716" y="1120"/>
                      <a:pt x="6049" y="596"/>
                    </a:cubicBezTo>
                    <a:lnTo>
                      <a:pt x="6049" y="596"/>
                    </a:lnTo>
                    <a:cubicBezTo>
                      <a:pt x="5585" y="989"/>
                      <a:pt x="5061" y="1250"/>
                      <a:pt x="4501" y="1441"/>
                    </a:cubicBezTo>
                    <a:cubicBezTo>
                      <a:pt x="4012" y="1576"/>
                      <a:pt x="3514" y="1648"/>
                      <a:pt x="3007" y="1648"/>
                    </a:cubicBezTo>
                    <a:cubicBezTo>
                      <a:pt x="2934" y="1648"/>
                      <a:pt x="2860" y="1646"/>
                      <a:pt x="2787" y="1643"/>
                    </a:cubicBezTo>
                    <a:cubicBezTo>
                      <a:pt x="2203" y="1620"/>
                      <a:pt x="1644" y="1524"/>
                      <a:pt x="1132" y="1262"/>
                    </a:cubicBezTo>
                    <a:cubicBezTo>
                      <a:pt x="644" y="1000"/>
                      <a:pt x="191" y="58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70"/>
              <p:cNvSpPr/>
              <p:nvPr/>
            </p:nvSpPr>
            <p:spPr>
              <a:xfrm>
                <a:off x="3967150" y="4004500"/>
                <a:ext cx="92300" cy="251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04" extrusionOk="0">
                    <a:moveTo>
                      <a:pt x="3691" y="0"/>
                    </a:moveTo>
                    <a:lnTo>
                      <a:pt x="3691" y="0"/>
                    </a:lnTo>
                    <a:cubicBezTo>
                      <a:pt x="3358" y="107"/>
                      <a:pt x="3060" y="203"/>
                      <a:pt x="2763" y="286"/>
                    </a:cubicBezTo>
                    <a:cubicBezTo>
                      <a:pt x="2465" y="369"/>
                      <a:pt x="2167" y="429"/>
                      <a:pt x="1870" y="488"/>
                    </a:cubicBezTo>
                    <a:cubicBezTo>
                      <a:pt x="1572" y="548"/>
                      <a:pt x="1274" y="584"/>
                      <a:pt x="965" y="607"/>
                    </a:cubicBezTo>
                    <a:cubicBezTo>
                      <a:pt x="655" y="643"/>
                      <a:pt x="334" y="643"/>
                      <a:pt x="1" y="655"/>
                    </a:cubicBezTo>
                    <a:cubicBezTo>
                      <a:pt x="298" y="822"/>
                      <a:pt x="620" y="917"/>
                      <a:pt x="953" y="965"/>
                    </a:cubicBezTo>
                    <a:cubicBezTo>
                      <a:pt x="1103" y="991"/>
                      <a:pt x="1256" y="1004"/>
                      <a:pt x="1409" y="1004"/>
                    </a:cubicBezTo>
                    <a:cubicBezTo>
                      <a:pt x="1595" y="1004"/>
                      <a:pt x="1782" y="985"/>
                      <a:pt x="1965" y="953"/>
                    </a:cubicBezTo>
                    <a:cubicBezTo>
                      <a:pt x="2287" y="893"/>
                      <a:pt x="2620" y="786"/>
                      <a:pt x="2918" y="619"/>
                    </a:cubicBezTo>
                    <a:cubicBezTo>
                      <a:pt x="3215" y="464"/>
                      <a:pt x="3477" y="262"/>
                      <a:pt x="36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70"/>
              <p:cNvSpPr/>
              <p:nvPr/>
            </p:nvSpPr>
            <p:spPr>
              <a:xfrm>
                <a:off x="3956725" y="3942575"/>
                <a:ext cx="19375" cy="7505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3002" extrusionOk="0">
                    <a:moveTo>
                      <a:pt x="775" y="1"/>
                    </a:moveTo>
                    <a:lnTo>
                      <a:pt x="775" y="1"/>
                    </a:lnTo>
                    <a:cubicBezTo>
                      <a:pt x="548" y="179"/>
                      <a:pt x="382" y="405"/>
                      <a:pt x="263" y="644"/>
                    </a:cubicBezTo>
                    <a:cubicBezTo>
                      <a:pt x="144" y="882"/>
                      <a:pt x="72" y="1156"/>
                      <a:pt x="25" y="1417"/>
                    </a:cubicBezTo>
                    <a:cubicBezTo>
                      <a:pt x="1" y="1691"/>
                      <a:pt x="1" y="1965"/>
                      <a:pt x="37" y="2239"/>
                    </a:cubicBezTo>
                    <a:cubicBezTo>
                      <a:pt x="84" y="2501"/>
                      <a:pt x="179" y="2775"/>
                      <a:pt x="334" y="3001"/>
                    </a:cubicBezTo>
                    <a:cubicBezTo>
                      <a:pt x="370" y="2727"/>
                      <a:pt x="370" y="2477"/>
                      <a:pt x="382" y="2227"/>
                    </a:cubicBezTo>
                    <a:cubicBezTo>
                      <a:pt x="418" y="1965"/>
                      <a:pt x="441" y="1727"/>
                      <a:pt x="477" y="1489"/>
                    </a:cubicBezTo>
                    <a:cubicBezTo>
                      <a:pt x="513" y="1239"/>
                      <a:pt x="560" y="1001"/>
                      <a:pt x="608" y="763"/>
                    </a:cubicBezTo>
                    <a:cubicBezTo>
                      <a:pt x="668" y="525"/>
                      <a:pt x="727" y="274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70"/>
              <p:cNvSpPr/>
              <p:nvPr/>
            </p:nvSpPr>
            <p:spPr>
              <a:xfrm>
                <a:off x="3867425" y="3950925"/>
                <a:ext cx="31300" cy="139900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5596" extrusionOk="0">
                    <a:moveTo>
                      <a:pt x="1251" y="0"/>
                    </a:moveTo>
                    <a:cubicBezTo>
                      <a:pt x="1072" y="167"/>
                      <a:pt x="918" y="381"/>
                      <a:pt x="799" y="607"/>
                    </a:cubicBezTo>
                    <a:cubicBezTo>
                      <a:pt x="680" y="833"/>
                      <a:pt x="572" y="1060"/>
                      <a:pt x="477" y="1274"/>
                    </a:cubicBezTo>
                    <a:cubicBezTo>
                      <a:pt x="263" y="1726"/>
                      <a:pt x="96" y="2215"/>
                      <a:pt x="37" y="2738"/>
                    </a:cubicBezTo>
                    <a:cubicBezTo>
                      <a:pt x="1" y="3262"/>
                      <a:pt x="37" y="3774"/>
                      <a:pt x="191" y="4274"/>
                    </a:cubicBezTo>
                    <a:cubicBezTo>
                      <a:pt x="334" y="4763"/>
                      <a:pt x="572" y="5227"/>
                      <a:pt x="918" y="5596"/>
                    </a:cubicBezTo>
                    <a:cubicBezTo>
                      <a:pt x="739" y="5120"/>
                      <a:pt x="608" y="4655"/>
                      <a:pt x="513" y="4167"/>
                    </a:cubicBezTo>
                    <a:cubicBezTo>
                      <a:pt x="441" y="3703"/>
                      <a:pt x="430" y="3227"/>
                      <a:pt x="477" y="2762"/>
                    </a:cubicBezTo>
                    <a:cubicBezTo>
                      <a:pt x="513" y="2310"/>
                      <a:pt x="656" y="1845"/>
                      <a:pt x="787" y="1381"/>
                    </a:cubicBezTo>
                    <a:lnTo>
                      <a:pt x="989" y="679"/>
                    </a:lnTo>
                    <a:cubicBezTo>
                      <a:pt x="1072" y="464"/>
                      <a:pt x="1144" y="226"/>
                      <a:pt x="12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70"/>
              <p:cNvSpPr/>
              <p:nvPr/>
            </p:nvSpPr>
            <p:spPr>
              <a:xfrm>
                <a:off x="3726950" y="3950025"/>
                <a:ext cx="127425" cy="177200"/>
              </a:xfrm>
              <a:custGeom>
                <a:avLst/>
                <a:gdLst/>
                <a:ahLst/>
                <a:cxnLst/>
                <a:rect l="l" t="t" r="r" b="b"/>
                <a:pathLst>
                  <a:path w="5097" h="7088" extrusionOk="0">
                    <a:moveTo>
                      <a:pt x="1274" y="0"/>
                    </a:moveTo>
                    <a:cubicBezTo>
                      <a:pt x="631" y="596"/>
                      <a:pt x="238" y="1429"/>
                      <a:pt x="119" y="2310"/>
                    </a:cubicBezTo>
                    <a:cubicBezTo>
                      <a:pt x="0" y="3191"/>
                      <a:pt x="155" y="4132"/>
                      <a:pt x="584" y="4918"/>
                    </a:cubicBezTo>
                    <a:cubicBezTo>
                      <a:pt x="1024" y="5703"/>
                      <a:pt x="1727" y="6334"/>
                      <a:pt x="2536" y="6704"/>
                    </a:cubicBezTo>
                    <a:cubicBezTo>
                      <a:pt x="3073" y="6952"/>
                      <a:pt x="3670" y="7087"/>
                      <a:pt x="4257" y="7087"/>
                    </a:cubicBezTo>
                    <a:cubicBezTo>
                      <a:pt x="4541" y="7087"/>
                      <a:pt x="4824" y="7055"/>
                      <a:pt x="5096" y="6989"/>
                    </a:cubicBezTo>
                    <a:lnTo>
                      <a:pt x="5096" y="6989"/>
                    </a:lnTo>
                    <a:cubicBezTo>
                      <a:pt x="5074" y="6990"/>
                      <a:pt x="5051" y="6990"/>
                      <a:pt x="5029" y="6990"/>
                    </a:cubicBezTo>
                    <a:cubicBezTo>
                      <a:pt x="4207" y="6990"/>
                      <a:pt x="3398" y="6776"/>
                      <a:pt x="2703" y="6370"/>
                    </a:cubicBezTo>
                    <a:cubicBezTo>
                      <a:pt x="1989" y="5977"/>
                      <a:pt x="1369" y="5394"/>
                      <a:pt x="988" y="4691"/>
                    </a:cubicBezTo>
                    <a:cubicBezTo>
                      <a:pt x="595" y="3989"/>
                      <a:pt x="441" y="3179"/>
                      <a:pt x="476" y="2358"/>
                    </a:cubicBezTo>
                    <a:cubicBezTo>
                      <a:pt x="536" y="1536"/>
                      <a:pt x="786" y="715"/>
                      <a:pt x="127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70"/>
              <p:cNvSpPr/>
              <p:nvPr/>
            </p:nvSpPr>
            <p:spPr>
              <a:xfrm>
                <a:off x="3601625" y="4047350"/>
                <a:ext cx="169700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6788" h="6597" extrusionOk="0">
                    <a:moveTo>
                      <a:pt x="525" y="1"/>
                    </a:moveTo>
                    <a:lnTo>
                      <a:pt x="525" y="1"/>
                    </a:lnTo>
                    <a:cubicBezTo>
                      <a:pt x="96" y="798"/>
                      <a:pt x="1" y="1787"/>
                      <a:pt x="227" y="2691"/>
                    </a:cubicBezTo>
                    <a:cubicBezTo>
                      <a:pt x="334" y="3156"/>
                      <a:pt x="525" y="3584"/>
                      <a:pt x="763" y="3989"/>
                    </a:cubicBezTo>
                    <a:cubicBezTo>
                      <a:pt x="1013" y="4382"/>
                      <a:pt x="1310" y="4763"/>
                      <a:pt x="1656" y="5073"/>
                    </a:cubicBezTo>
                    <a:cubicBezTo>
                      <a:pt x="2358" y="5692"/>
                      <a:pt x="3192" y="6144"/>
                      <a:pt x="4084" y="6394"/>
                    </a:cubicBezTo>
                    <a:cubicBezTo>
                      <a:pt x="4519" y="6519"/>
                      <a:pt x="4986" y="6597"/>
                      <a:pt x="5449" y="6597"/>
                    </a:cubicBezTo>
                    <a:cubicBezTo>
                      <a:pt x="5912" y="6597"/>
                      <a:pt x="6370" y="6519"/>
                      <a:pt x="6787" y="6335"/>
                    </a:cubicBezTo>
                    <a:lnTo>
                      <a:pt x="6787" y="6335"/>
                    </a:lnTo>
                    <a:cubicBezTo>
                      <a:pt x="6539" y="6388"/>
                      <a:pt x="6292" y="6411"/>
                      <a:pt x="6047" y="6411"/>
                    </a:cubicBezTo>
                    <a:cubicBezTo>
                      <a:pt x="5409" y="6411"/>
                      <a:pt x="4782" y="6252"/>
                      <a:pt x="4180" y="6037"/>
                    </a:cubicBezTo>
                    <a:cubicBezTo>
                      <a:pt x="3358" y="5739"/>
                      <a:pt x="2596" y="5287"/>
                      <a:pt x="1965" y="4716"/>
                    </a:cubicBezTo>
                    <a:cubicBezTo>
                      <a:pt x="1322" y="4144"/>
                      <a:pt x="834" y="3406"/>
                      <a:pt x="572" y="2584"/>
                    </a:cubicBezTo>
                    <a:cubicBezTo>
                      <a:pt x="310" y="1763"/>
                      <a:pt x="274" y="858"/>
                      <a:pt x="5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70"/>
              <p:cNvSpPr/>
              <p:nvPr/>
            </p:nvSpPr>
            <p:spPr>
              <a:xfrm>
                <a:off x="3485250" y="4120875"/>
                <a:ext cx="202425" cy="173550"/>
              </a:xfrm>
              <a:custGeom>
                <a:avLst/>
                <a:gdLst/>
                <a:ahLst/>
                <a:cxnLst/>
                <a:rect l="l" t="t" r="r" b="b"/>
                <a:pathLst>
                  <a:path w="8097" h="6942" extrusionOk="0">
                    <a:moveTo>
                      <a:pt x="846" y="0"/>
                    </a:moveTo>
                    <a:lnTo>
                      <a:pt x="846" y="0"/>
                    </a:lnTo>
                    <a:cubicBezTo>
                      <a:pt x="250" y="893"/>
                      <a:pt x="0" y="2036"/>
                      <a:pt x="179" y="3132"/>
                    </a:cubicBezTo>
                    <a:cubicBezTo>
                      <a:pt x="346" y="4215"/>
                      <a:pt x="977" y="5227"/>
                      <a:pt x="1846" y="5930"/>
                    </a:cubicBezTo>
                    <a:cubicBezTo>
                      <a:pt x="2286" y="6263"/>
                      <a:pt x="2786" y="6537"/>
                      <a:pt x="3322" y="6704"/>
                    </a:cubicBezTo>
                    <a:cubicBezTo>
                      <a:pt x="3834" y="6858"/>
                      <a:pt x="4394" y="6942"/>
                      <a:pt x="4941" y="6942"/>
                    </a:cubicBezTo>
                    <a:cubicBezTo>
                      <a:pt x="6025" y="6942"/>
                      <a:pt x="7085" y="6680"/>
                      <a:pt x="8097" y="6358"/>
                    </a:cubicBezTo>
                    <a:lnTo>
                      <a:pt x="8097" y="6358"/>
                    </a:lnTo>
                    <a:cubicBezTo>
                      <a:pt x="7240" y="6493"/>
                      <a:pt x="6383" y="6605"/>
                      <a:pt x="5552" y="6605"/>
                    </a:cubicBezTo>
                    <a:cubicBezTo>
                      <a:pt x="5355" y="6605"/>
                      <a:pt x="5159" y="6598"/>
                      <a:pt x="4965" y="6585"/>
                    </a:cubicBezTo>
                    <a:cubicBezTo>
                      <a:pt x="3941" y="6525"/>
                      <a:pt x="2929" y="6204"/>
                      <a:pt x="2143" y="5573"/>
                    </a:cubicBezTo>
                    <a:cubicBezTo>
                      <a:pt x="1334" y="4942"/>
                      <a:pt x="762" y="4049"/>
                      <a:pt x="536" y="3048"/>
                    </a:cubicBezTo>
                    <a:cubicBezTo>
                      <a:pt x="310" y="2060"/>
                      <a:pt x="417" y="965"/>
                      <a:pt x="8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70"/>
              <p:cNvSpPr/>
              <p:nvPr/>
            </p:nvSpPr>
            <p:spPr>
              <a:xfrm>
                <a:off x="3883800" y="4043075"/>
                <a:ext cx="79800" cy="68600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2744" extrusionOk="0">
                    <a:moveTo>
                      <a:pt x="2972" y="0"/>
                    </a:moveTo>
                    <a:cubicBezTo>
                      <a:pt x="2715" y="0"/>
                      <a:pt x="1505" y="754"/>
                      <a:pt x="1" y="1803"/>
                    </a:cubicBezTo>
                    <a:cubicBezTo>
                      <a:pt x="203" y="2148"/>
                      <a:pt x="441" y="2458"/>
                      <a:pt x="727" y="2743"/>
                    </a:cubicBezTo>
                    <a:cubicBezTo>
                      <a:pt x="2180" y="1267"/>
                      <a:pt x="3192" y="76"/>
                      <a:pt x="3001" y="5"/>
                    </a:cubicBezTo>
                    <a:cubicBezTo>
                      <a:pt x="2993" y="2"/>
                      <a:pt x="2984" y="0"/>
                      <a:pt x="29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70"/>
              <p:cNvSpPr/>
              <p:nvPr/>
            </p:nvSpPr>
            <p:spPr>
              <a:xfrm>
                <a:off x="3852550" y="4087825"/>
                <a:ext cx="49725" cy="53900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2156" extrusionOk="0">
                    <a:moveTo>
                      <a:pt x="1263" y="1"/>
                    </a:moveTo>
                    <a:cubicBezTo>
                      <a:pt x="846" y="299"/>
                      <a:pt x="429" y="608"/>
                      <a:pt x="1" y="918"/>
                    </a:cubicBezTo>
                    <a:cubicBezTo>
                      <a:pt x="179" y="1370"/>
                      <a:pt x="429" y="1799"/>
                      <a:pt x="751" y="2156"/>
                    </a:cubicBezTo>
                    <a:cubicBezTo>
                      <a:pt x="1191" y="1739"/>
                      <a:pt x="1608" y="1322"/>
                      <a:pt x="1989" y="941"/>
                    </a:cubicBezTo>
                    <a:cubicBezTo>
                      <a:pt x="1703" y="656"/>
                      <a:pt x="1453" y="346"/>
                      <a:pt x="126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70"/>
              <p:cNvSpPr/>
              <p:nvPr/>
            </p:nvSpPr>
            <p:spPr>
              <a:xfrm>
                <a:off x="3819225" y="4110750"/>
                <a:ext cx="51800" cy="5837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2335" extrusionOk="0">
                    <a:moveTo>
                      <a:pt x="1310" y="1"/>
                    </a:moveTo>
                    <a:cubicBezTo>
                      <a:pt x="881" y="334"/>
                      <a:pt x="441" y="656"/>
                      <a:pt x="0" y="1001"/>
                    </a:cubicBezTo>
                    <a:cubicBezTo>
                      <a:pt x="119" y="1251"/>
                      <a:pt x="238" y="1513"/>
                      <a:pt x="381" y="1715"/>
                    </a:cubicBezTo>
                    <a:cubicBezTo>
                      <a:pt x="524" y="1941"/>
                      <a:pt x="703" y="2144"/>
                      <a:pt x="881" y="2334"/>
                    </a:cubicBezTo>
                    <a:cubicBezTo>
                      <a:pt x="1286" y="1977"/>
                      <a:pt x="1691" y="1608"/>
                      <a:pt x="2072" y="1239"/>
                    </a:cubicBezTo>
                    <a:cubicBezTo>
                      <a:pt x="1762" y="882"/>
                      <a:pt x="1488" y="453"/>
                      <a:pt x="13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4" name="Google Shape;3164;p70"/>
              <p:cNvSpPr/>
              <p:nvPr/>
            </p:nvSpPr>
            <p:spPr>
              <a:xfrm>
                <a:off x="3778150" y="4136050"/>
                <a:ext cx="64000" cy="6700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2680" extrusionOk="0">
                    <a:moveTo>
                      <a:pt x="1667" y="1"/>
                    </a:moveTo>
                    <a:cubicBezTo>
                      <a:pt x="1084" y="453"/>
                      <a:pt x="512" y="917"/>
                      <a:pt x="0" y="1358"/>
                    </a:cubicBezTo>
                    <a:cubicBezTo>
                      <a:pt x="71" y="1489"/>
                      <a:pt x="143" y="1632"/>
                      <a:pt x="250" y="1775"/>
                    </a:cubicBezTo>
                    <a:cubicBezTo>
                      <a:pt x="476" y="2108"/>
                      <a:pt x="738" y="2418"/>
                      <a:pt x="1036" y="2680"/>
                    </a:cubicBezTo>
                    <a:cubicBezTo>
                      <a:pt x="1524" y="2263"/>
                      <a:pt x="2048" y="1822"/>
                      <a:pt x="2560" y="1358"/>
                    </a:cubicBezTo>
                    <a:cubicBezTo>
                      <a:pt x="2357" y="1168"/>
                      <a:pt x="2203" y="953"/>
                      <a:pt x="2048" y="739"/>
                    </a:cubicBezTo>
                    <a:cubicBezTo>
                      <a:pt x="1905" y="501"/>
                      <a:pt x="1786" y="263"/>
                      <a:pt x="16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5" name="Google Shape;3165;p70"/>
              <p:cNvSpPr/>
              <p:nvPr/>
            </p:nvSpPr>
            <p:spPr>
              <a:xfrm>
                <a:off x="3699850" y="4170000"/>
                <a:ext cx="103900" cy="87175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3487" extrusionOk="0">
                    <a:moveTo>
                      <a:pt x="3132" y="0"/>
                    </a:moveTo>
                    <a:cubicBezTo>
                      <a:pt x="1322" y="1536"/>
                      <a:pt x="1" y="2953"/>
                      <a:pt x="429" y="3393"/>
                    </a:cubicBezTo>
                    <a:cubicBezTo>
                      <a:pt x="491" y="3457"/>
                      <a:pt x="580" y="3487"/>
                      <a:pt x="692" y="3487"/>
                    </a:cubicBezTo>
                    <a:cubicBezTo>
                      <a:pt x="1315" y="3487"/>
                      <a:pt x="2663" y="2561"/>
                      <a:pt x="4156" y="1310"/>
                    </a:cubicBezTo>
                    <a:cubicBezTo>
                      <a:pt x="3858" y="1048"/>
                      <a:pt x="3584" y="726"/>
                      <a:pt x="3370" y="405"/>
                    </a:cubicBezTo>
                    <a:cubicBezTo>
                      <a:pt x="3275" y="274"/>
                      <a:pt x="3203" y="131"/>
                      <a:pt x="31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70"/>
              <p:cNvSpPr/>
              <p:nvPr/>
            </p:nvSpPr>
            <p:spPr>
              <a:xfrm>
                <a:off x="2996200" y="3903875"/>
                <a:ext cx="447100" cy="606325"/>
              </a:xfrm>
              <a:custGeom>
                <a:avLst/>
                <a:gdLst/>
                <a:ahLst/>
                <a:cxnLst/>
                <a:rect l="l" t="t" r="r" b="b"/>
                <a:pathLst>
                  <a:path w="17884" h="24253" extrusionOk="0">
                    <a:moveTo>
                      <a:pt x="5049" y="1"/>
                    </a:moveTo>
                    <a:cubicBezTo>
                      <a:pt x="4965" y="1703"/>
                      <a:pt x="4406" y="3394"/>
                      <a:pt x="3608" y="4882"/>
                    </a:cubicBezTo>
                    <a:cubicBezTo>
                      <a:pt x="2703" y="6549"/>
                      <a:pt x="1358" y="7990"/>
                      <a:pt x="750" y="9800"/>
                    </a:cubicBezTo>
                    <a:cubicBezTo>
                      <a:pt x="0" y="11967"/>
                      <a:pt x="441" y="14395"/>
                      <a:pt x="1405" y="16467"/>
                    </a:cubicBezTo>
                    <a:cubicBezTo>
                      <a:pt x="1143" y="18289"/>
                      <a:pt x="1060" y="20253"/>
                      <a:pt x="1941" y="21896"/>
                    </a:cubicBezTo>
                    <a:cubicBezTo>
                      <a:pt x="2664" y="23235"/>
                      <a:pt x="4124" y="24252"/>
                      <a:pt x="5592" y="24252"/>
                    </a:cubicBezTo>
                    <a:cubicBezTo>
                      <a:pt x="5913" y="24252"/>
                      <a:pt x="6235" y="24204"/>
                      <a:pt x="6549" y="24099"/>
                    </a:cubicBezTo>
                    <a:cubicBezTo>
                      <a:pt x="7954" y="23659"/>
                      <a:pt x="8954" y="22123"/>
                      <a:pt x="9632" y="20825"/>
                    </a:cubicBezTo>
                    <a:cubicBezTo>
                      <a:pt x="10347" y="22230"/>
                      <a:pt x="11835" y="23218"/>
                      <a:pt x="13395" y="23278"/>
                    </a:cubicBezTo>
                    <a:cubicBezTo>
                      <a:pt x="13446" y="23279"/>
                      <a:pt x="13497" y="23280"/>
                      <a:pt x="13548" y="23280"/>
                    </a:cubicBezTo>
                    <a:cubicBezTo>
                      <a:pt x="15079" y="23280"/>
                      <a:pt x="16574" y="22423"/>
                      <a:pt x="17288" y="21063"/>
                    </a:cubicBezTo>
                    <a:cubicBezTo>
                      <a:pt x="17836" y="19991"/>
                      <a:pt x="17884" y="18717"/>
                      <a:pt x="17586" y="17551"/>
                    </a:cubicBezTo>
                    <a:cubicBezTo>
                      <a:pt x="17288" y="16396"/>
                      <a:pt x="16657" y="15277"/>
                      <a:pt x="15955" y="14288"/>
                    </a:cubicBezTo>
                    <a:cubicBezTo>
                      <a:pt x="16514" y="11609"/>
                      <a:pt x="15502" y="8669"/>
                      <a:pt x="13431" y="6895"/>
                    </a:cubicBezTo>
                    <a:cubicBezTo>
                      <a:pt x="12585" y="6156"/>
                      <a:pt x="11573" y="5621"/>
                      <a:pt x="10621" y="5025"/>
                    </a:cubicBezTo>
                    <a:cubicBezTo>
                      <a:pt x="8501" y="3668"/>
                      <a:pt x="6596" y="1965"/>
                      <a:pt x="50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70"/>
              <p:cNvSpPr/>
              <p:nvPr/>
            </p:nvSpPr>
            <p:spPr>
              <a:xfrm>
                <a:off x="3124775" y="3905975"/>
                <a:ext cx="111650" cy="523300"/>
              </a:xfrm>
              <a:custGeom>
                <a:avLst/>
                <a:gdLst/>
                <a:ahLst/>
                <a:cxnLst/>
                <a:rect l="l" t="t" r="r" b="b"/>
                <a:pathLst>
                  <a:path w="4466" h="20932" extrusionOk="0">
                    <a:moveTo>
                      <a:pt x="1" y="0"/>
                    </a:moveTo>
                    <a:cubicBezTo>
                      <a:pt x="72" y="893"/>
                      <a:pt x="191" y="1786"/>
                      <a:pt x="322" y="2655"/>
                    </a:cubicBezTo>
                    <a:cubicBezTo>
                      <a:pt x="477" y="3536"/>
                      <a:pt x="632" y="4417"/>
                      <a:pt x="799" y="5298"/>
                    </a:cubicBezTo>
                    <a:cubicBezTo>
                      <a:pt x="1132" y="7049"/>
                      <a:pt x="1549" y="8787"/>
                      <a:pt x="1965" y="10537"/>
                    </a:cubicBezTo>
                    <a:lnTo>
                      <a:pt x="3251" y="15716"/>
                    </a:lnTo>
                    <a:cubicBezTo>
                      <a:pt x="3477" y="16574"/>
                      <a:pt x="3692" y="17455"/>
                      <a:pt x="3882" y="18312"/>
                    </a:cubicBezTo>
                    <a:lnTo>
                      <a:pt x="4180" y="19622"/>
                    </a:lnTo>
                    <a:cubicBezTo>
                      <a:pt x="4263" y="20062"/>
                      <a:pt x="4359" y="20503"/>
                      <a:pt x="4466" y="20931"/>
                    </a:cubicBezTo>
                    <a:cubicBezTo>
                      <a:pt x="4359" y="20062"/>
                      <a:pt x="4228" y="19169"/>
                      <a:pt x="4061" y="18264"/>
                    </a:cubicBezTo>
                    <a:cubicBezTo>
                      <a:pt x="3906" y="17395"/>
                      <a:pt x="3751" y="16514"/>
                      <a:pt x="3573" y="15633"/>
                    </a:cubicBezTo>
                    <a:cubicBezTo>
                      <a:pt x="3227" y="13883"/>
                      <a:pt x="2811" y="12156"/>
                      <a:pt x="2394" y="10406"/>
                    </a:cubicBezTo>
                    <a:lnTo>
                      <a:pt x="1132" y="5215"/>
                    </a:lnTo>
                    <a:cubicBezTo>
                      <a:pt x="918" y="4358"/>
                      <a:pt x="727" y="3489"/>
                      <a:pt x="537" y="2608"/>
                    </a:cubicBezTo>
                    <a:cubicBezTo>
                      <a:pt x="441" y="2179"/>
                      <a:pt x="334" y="1738"/>
                      <a:pt x="251" y="1298"/>
                    </a:cubicBezTo>
                    <a:cubicBezTo>
                      <a:pt x="179" y="869"/>
                      <a:pt x="84" y="429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70"/>
              <p:cNvSpPr/>
              <p:nvPr/>
            </p:nvSpPr>
            <p:spPr>
              <a:xfrm>
                <a:off x="3217650" y="4320600"/>
                <a:ext cx="210775" cy="89025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3561" extrusionOk="0">
                    <a:moveTo>
                      <a:pt x="8430" y="1"/>
                    </a:moveTo>
                    <a:lnTo>
                      <a:pt x="8430" y="1"/>
                    </a:lnTo>
                    <a:cubicBezTo>
                      <a:pt x="8025" y="834"/>
                      <a:pt x="7561" y="1656"/>
                      <a:pt x="6894" y="2298"/>
                    </a:cubicBezTo>
                    <a:cubicBezTo>
                      <a:pt x="6343" y="2800"/>
                      <a:pt x="5648" y="3132"/>
                      <a:pt x="4930" y="3132"/>
                    </a:cubicBezTo>
                    <a:cubicBezTo>
                      <a:pt x="4796" y="3132"/>
                      <a:pt x="4660" y="3121"/>
                      <a:pt x="4525" y="3096"/>
                    </a:cubicBezTo>
                    <a:cubicBezTo>
                      <a:pt x="4096" y="3037"/>
                      <a:pt x="3668" y="2894"/>
                      <a:pt x="3263" y="2715"/>
                    </a:cubicBezTo>
                    <a:cubicBezTo>
                      <a:pt x="2846" y="2537"/>
                      <a:pt x="2453" y="2298"/>
                      <a:pt x="2072" y="2060"/>
                    </a:cubicBezTo>
                    <a:cubicBezTo>
                      <a:pt x="1310" y="1548"/>
                      <a:pt x="608" y="941"/>
                      <a:pt x="1" y="239"/>
                    </a:cubicBezTo>
                    <a:lnTo>
                      <a:pt x="1" y="239"/>
                    </a:lnTo>
                    <a:cubicBezTo>
                      <a:pt x="465" y="1048"/>
                      <a:pt x="1108" y="1775"/>
                      <a:pt x="1858" y="2346"/>
                    </a:cubicBezTo>
                    <a:cubicBezTo>
                      <a:pt x="2620" y="2906"/>
                      <a:pt x="3489" y="3382"/>
                      <a:pt x="4465" y="3537"/>
                    </a:cubicBezTo>
                    <a:cubicBezTo>
                      <a:pt x="4595" y="3553"/>
                      <a:pt x="4728" y="3561"/>
                      <a:pt x="4861" y="3561"/>
                    </a:cubicBezTo>
                    <a:cubicBezTo>
                      <a:pt x="5228" y="3561"/>
                      <a:pt x="5601" y="3498"/>
                      <a:pt x="5942" y="3358"/>
                    </a:cubicBezTo>
                    <a:cubicBezTo>
                      <a:pt x="6406" y="3180"/>
                      <a:pt x="6811" y="2882"/>
                      <a:pt x="7144" y="2525"/>
                    </a:cubicBezTo>
                    <a:cubicBezTo>
                      <a:pt x="7835" y="1810"/>
                      <a:pt x="8168" y="894"/>
                      <a:pt x="843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70"/>
              <p:cNvSpPr/>
              <p:nvPr/>
            </p:nvSpPr>
            <p:spPr>
              <a:xfrm>
                <a:off x="3201875" y="4183375"/>
                <a:ext cx="194400" cy="96225"/>
              </a:xfrm>
              <a:custGeom>
                <a:avLst/>
                <a:gdLst/>
                <a:ahLst/>
                <a:cxnLst/>
                <a:rect l="l" t="t" r="r" b="b"/>
                <a:pathLst>
                  <a:path w="7776" h="3849" extrusionOk="0">
                    <a:moveTo>
                      <a:pt x="7716" y="1"/>
                    </a:moveTo>
                    <a:cubicBezTo>
                      <a:pt x="7668" y="406"/>
                      <a:pt x="7513" y="775"/>
                      <a:pt x="7287" y="1108"/>
                    </a:cubicBezTo>
                    <a:cubicBezTo>
                      <a:pt x="7073" y="1441"/>
                      <a:pt x="6811" y="1739"/>
                      <a:pt x="6525" y="2013"/>
                    </a:cubicBezTo>
                    <a:cubicBezTo>
                      <a:pt x="5954" y="2549"/>
                      <a:pt x="5275" y="2954"/>
                      <a:pt x="4525" y="3192"/>
                    </a:cubicBezTo>
                    <a:cubicBezTo>
                      <a:pt x="4041" y="3356"/>
                      <a:pt x="3537" y="3432"/>
                      <a:pt x="3028" y="3432"/>
                    </a:cubicBezTo>
                    <a:cubicBezTo>
                      <a:pt x="2762" y="3432"/>
                      <a:pt x="2494" y="3411"/>
                      <a:pt x="2227" y="3370"/>
                    </a:cubicBezTo>
                    <a:cubicBezTo>
                      <a:pt x="1453" y="3251"/>
                      <a:pt x="691" y="2965"/>
                      <a:pt x="1" y="2513"/>
                    </a:cubicBezTo>
                    <a:lnTo>
                      <a:pt x="1" y="2513"/>
                    </a:lnTo>
                    <a:cubicBezTo>
                      <a:pt x="584" y="3108"/>
                      <a:pt x="1346" y="3525"/>
                      <a:pt x="2167" y="3727"/>
                    </a:cubicBezTo>
                    <a:cubicBezTo>
                      <a:pt x="2512" y="3809"/>
                      <a:pt x="2870" y="3849"/>
                      <a:pt x="3230" y="3849"/>
                    </a:cubicBezTo>
                    <a:cubicBezTo>
                      <a:pt x="3717" y="3849"/>
                      <a:pt x="4208" y="3776"/>
                      <a:pt x="4680" y="3632"/>
                    </a:cubicBezTo>
                    <a:cubicBezTo>
                      <a:pt x="5489" y="3370"/>
                      <a:pt x="6228" y="2906"/>
                      <a:pt x="6799" y="2263"/>
                    </a:cubicBezTo>
                    <a:cubicBezTo>
                      <a:pt x="7073" y="1953"/>
                      <a:pt x="7311" y="1596"/>
                      <a:pt x="7490" y="1227"/>
                    </a:cubicBezTo>
                    <a:cubicBezTo>
                      <a:pt x="7668" y="834"/>
                      <a:pt x="7775" y="406"/>
                      <a:pt x="77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70"/>
              <p:cNvSpPr/>
              <p:nvPr/>
            </p:nvSpPr>
            <p:spPr>
              <a:xfrm>
                <a:off x="3177175" y="4074150"/>
                <a:ext cx="152425" cy="108075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4323" extrusionOk="0">
                    <a:moveTo>
                      <a:pt x="6096" y="0"/>
                    </a:moveTo>
                    <a:cubicBezTo>
                      <a:pt x="5882" y="679"/>
                      <a:pt x="5608" y="1346"/>
                      <a:pt x="5251" y="1989"/>
                    </a:cubicBezTo>
                    <a:cubicBezTo>
                      <a:pt x="4906" y="2608"/>
                      <a:pt x="4537" y="3227"/>
                      <a:pt x="3953" y="3536"/>
                    </a:cubicBezTo>
                    <a:cubicBezTo>
                      <a:pt x="3529" y="3789"/>
                      <a:pt x="3017" y="3905"/>
                      <a:pt x="2493" y="3905"/>
                    </a:cubicBezTo>
                    <a:cubicBezTo>
                      <a:pt x="2325" y="3905"/>
                      <a:pt x="2156" y="3893"/>
                      <a:pt x="1989" y="3870"/>
                    </a:cubicBezTo>
                    <a:cubicBezTo>
                      <a:pt x="1310" y="3763"/>
                      <a:pt x="643" y="3477"/>
                      <a:pt x="0" y="3120"/>
                    </a:cubicBezTo>
                    <a:lnTo>
                      <a:pt x="0" y="3120"/>
                    </a:lnTo>
                    <a:cubicBezTo>
                      <a:pt x="536" y="3644"/>
                      <a:pt x="1191" y="4036"/>
                      <a:pt x="1929" y="4227"/>
                    </a:cubicBezTo>
                    <a:cubicBezTo>
                      <a:pt x="2179" y="4290"/>
                      <a:pt x="2437" y="4322"/>
                      <a:pt x="2696" y="4322"/>
                    </a:cubicBezTo>
                    <a:cubicBezTo>
                      <a:pt x="3212" y="4322"/>
                      <a:pt x="3731" y="4195"/>
                      <a:pt x="4191" y="3941"/>
                    </a:cubicBezTo>
                    <a:cubicBezTo>
                      <a:pt x="4537" y="3727"/>
                      <a:pt x="4834" y="3453"/>
                      <a:pt x="5060" y="3132"/>
                    </a:cubicBezTo>
                    <a:cubicBezTo>
                      <a:pt x="5287" y="2810"/>
                      <a:pt x="5441" y="2477"/>
                      <a:pt x="5596" y="2143"/>
                    </a:cubicBezTo>
                    <a:cubicBezTo>
                      <a:pt x="5882" y="1453"/>
                      <a:pt x="6061" y="726"/>
                      <a:pt x="60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70"/>
              <p:cNvSpPr/>
              <p:nvPr/>
            </p:nvSpPr>
            <p:spPr>
              <a:xfrm>
                <a:off x="3167050" y="4015500"/>
                <a:ext cx="81575" cy="104400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176" extrusionOk="0">
                    <a:moveTo>
                      <a:pt x="2929" y="1"/>
                    </a:moveTo>
                    <a:lnTo>
                      <a:pt x="2929" y="1"/>
                    </a:lnTo>
                    <a:cubicBezTo>
                      <a:pt x="3013" y="513"/>
                      <a:pt x="2965" y="977"/>
                      <a:pt x="2810" y="1418"/>
                    </a:cubicBezTo>
                    <a:cubicBezTo>
                      <a:pt x="2691" y="1870"/>
                      <a:pt x="2501" y="2299"/>
                      <a:pt x="2251" y="2680"/>
                    </a:cubicBezTo>
                    <a:cubicBezTo>
                      <a:pt x="2013" y="3084"/>
                      <a:pt x="1691" y="3430"/>
                      <a:pt x="1322" y="3680"/>
                    </a:cubicBezTo>
                    <a:cubicBezTo>
                      <a:pt x="1028" y="3869"/>
                      <a:pt x="675" y="4006"/>
                      <a:pt x="296" y="4006"/>
                    </a:cubicBezTo>
                    <a:cubicBezTo>
                      <a:pt x="199" y="4006"/>
                      <a:pt x="100" y="3997"/>
                      <a:pt x="1" y="3977"/>
                    </a:cubicBezTo>
                    <a:lnTo>
                      <a:pt x="1" y="3977"/>
                    </a:lnTo>
                    <a:cubicBezTo>
                      <a:pt x="212" y="4113"/>
                      <a:pt x="465" y="4175"/>
                      <a:pt x="724" y="4175"/>
                    </a:cubicBezTo>
                    <a:cubicBezTo>
                      <a:pt x="988" y="4175"/>
                      <a:pt x="1260" y="4110"/>
                      <a:pt x="1501" y="3989"/>
                    </a:cubicBezTo>
                    <a:cubicBezTo>
                      <a:pt x="2001" y="3775"/>
                      <a:pt x="2370" y="3370"/>
                      <a:pt x="2656" y="2942"/>
                    </a:cubicBezTo>
                    <a:cubicBezTo>
                      <a:pt x="2929" y="2501"/>
                      <a:pt x="3132" y="2013"/>
                      <a:pt x="3191" y="1489"/>
                    </a:cubicBezTo>
                    <a:cubicBezTo>
                      <a:pt x="3263" y="989"/>
                      <a:pt x="3191" y="441"/>
                      <a:pt x="29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70"/>
              <p:cNvSpPr/>
              <p:nvPr/>
            </p:nvSpPr>
            <p:spPr>
              <a:xfrm>
                <a:off x="3151575" y="3961925"/>
                <a:ext cx="30075" cy="71475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2859" extrusionOk="0">
                    <a:moveTo>
                      <a:pt x="1048" y="1"/>
                    </a:moveTo>
                    <a:lnTo>
                      <a:pt x="858" y="763"/>
                    </a:lnTo>
                    <a:cubicBezTo>
                      <a:pt x="786" y="1001"/>
                      <a:pt x="715" y="1239"/>
                      <a:pt x="620" y="1465"/>
                    </a:cubicBezTo>
                    <a:cubicBezTo>
                      <a:pt x="536" y="1679"/>
                      <a:pt x="441" y="1929"/>
                      <a:pt x="334" y="2144"/>
                    </a:cubicBezTo>
                    <a:lnTo>
                      <a:pt x="0" y="2858"/>
                    </a:lnTo>
                    <a:cubicBezTo>
                      <a:pt x="250" y="2739"/>
                      <a:pt x="453" y="2548"/>
                      <a:pt x="631" y="2334"/>
                    </a:cubicBezTo>
                    <a:cubicBezTo>
                      <a:pt x="810" y="2132"/>
                      <a:pt x="953" y="1894"/>
                      <a:pt x="1048" y="1632"/>
                    </a:cubicBezTo>
                    <a:cubicBezTo>
                      <a:pt x="1143" y="1358"/>
                      <a:pt x="1203" y="1084"/>
                      <a:pt x="1203" y="810"/>
                    </a:cubicBezTo>
                    <a:cubicBezTo>
                      <a:pt x="1203" y="536"/>
                      <a:pt x="1167" y="262"/>
                      <a:pt x="1048" y="1"/>
                    </a:cubicBezTo>
                    <a:close/>
                  </a:path>
                </a:pathLst>
              </a:custGeom>
              <a:solidFill>
                <a:srgbClr val="2C40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70"/>
              <p:cNvSpPr/>
              <p:nvPr/>
            </p:nvSpPr>
            <p:spPr>
              <a:xfrm>
                <a:off x="3100375" y="3994675"/>
                <a:ext cx="47650" cy="39075"/>
              </a:xfrm>
              <a:custGeom>
                <a:avLst/>
                <a:gdLst/>
                <a:ahLst/>
                <a:cxnLst/>
                <a:rect l="l" t="t" r="r" b="b"/>
                <a:pathLst>
                  <a:path w="1906" h="156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4" y="238"/>
                      <a:pt x="96" y="453"/>
                      <a:pt x="215" y="643"/>
                    </a:cubicBezTo>
                    <a:cubicBezTo>
                      <a:pt x="334" y="834"/>
                      <a:pt x="477" y="1012"/>
                      <a:pt x="655" y="1155"/>
                    </a:cubicBezTo>
                    <a:cubicBezTo>
                      <a:pt x="822" y="1298"/>
                      <a:pt x="1036" y="1405"/>
                      <a:pt x="1239" y="1477"/>
                    </a:cubicBezTo>
                    <a:cubicBezTo>
                      <a:pt x="1396" y="1529"/>
                      <a:pt x="1565" y="1562"/>
                      <a:pt x="1729" y="1562"/>
                    </a:cubicBezTo>
                    <a:cubicBezTo>
                      <a:pt x="1789" y="1562"/>
                      <a:pt x="1848" y="1558"/>
                      <a:pt x="1906" y="1548"/>
                    </a:cubicBezTo>
                    <a:cubicBezTo>
                      <a:pt x="1727" y="1405"/>
                      <a:pt x="1572" y="1286"/>
                      <a:pt x="1417" y="1155"/>
                    </a:cubicBezTo>
                    <a:lnTo>
                      <a:pt x="953" y="774"/>
                    </a:lnTo>
                    <a:lnTo>
                      <a:pt x="501" y="405"/>
                    </a:lnTo>
                    <a:cubicBezTo>
                      <a:pt x="346" y="274"/>
                      <a:pt x="179" y="143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70"/>
              <p:cNvSpPr/>
              <p:nvPr/>
            </p:nvSpPr>
            <p:spPr>
              <a:xfrm>
                <a:off x="3074175" y="4052425"/>
                <a:ext cx="94400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3776" h="262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" y="214"/>
                      <a:pt x="108" y="405"/>
                      <a:pt x="215" y="583"/>
                    </a:cubicBezTo>
                    <a:cubicBezTo>
                      <a:pt x="322" y="762"/>
                      <a:pt x="429" y="941"/>
                      <a:pt x="548" y="1107"/>
                    </a:cubicBezTo>
                    <a:cubicBezTo>
                      <a:pt x="775" y="1441"/>
                      <a:pt x="1049" y="1774"/>
                      <a:pt x="1394" y="2024"/>
                    </a:cubicBezTo>
                    <a:cubicBezTo>
                      <a:pt x="1739" y="2262"/>
                      <a:pt x="2120" y="2453"/>
                      <a:pt x="2537" y="2548"/>
                    </a:cubicBezTo>
                    <a:cubicBezTo>
                      <a:pt x="2752" y="2592"/>
                      <a:pt x="2973" y="2620"/>
                      <a:pt x="3195" y="2620"/>
                    </a:cubicBezTo>
                    <a:cubicBezTo>
                      <a:pt x="3390" y="2620"/>
                      <a:pt x="3585" y="2598"/>
                      <a:pt x="3775" y="2548"/>
                    </a:cubicBezTo>
                    <a:cubicBezTo>
                      <a:pt x="3370" y="2453"/>
                      <a:pt x="3001" y="2357"/>
                      <a:pt x="2644" y="2203"/>
                    </a:cubicBezTo>
                    <a:cubicBezTo>
                      <a:pt x="2299" y="2060"/>
                      <a:pt x="1965" y="1881"/>
                      <a:pt x="1668" y="1655"/>
                    </a:cubicBezTo>
                    <a:cubicBezTo>
                      <a:pt x="1346" y="1429"/>
                      <a:pt x="1096" y="1167"/>
                      <a:pt x="810" y="881"/>
                    </a:cubicBezTo>
                    <a:cubicBezTo>
                      <a:pt x="679" y="726"/>
                      <a:pt x="537" y="583"/>
                      <a:pt x="394" y="452"/>
                    </a:cubicBezTo>
                    <a:cubicBezTo>
                      <a:pt x="251" y="310"/>
                      <a:pt x="108" y="167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70"/>
              <p:cNvSpPr/>
              <p:nvPr/>
            </p:nvSpPr>
            <p:spPr>
              <a:xfrm>
                <a:off x="3016150" y="4150350"/>
                <a:ext cx="161350" cy="63750"/>
              </a:xfrm>
              <a:custGeom>
                <a:avLst/>
                <a:gdLst/>
                <a:ahLst/>
                <a:cxnLst/>
                <a:rect l="l" t="t" r="r" b="b"/>
                <a:pathLst>
                  <a:path w="6454" h="255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1" y="703"/>
                      <a:pt x="560" y="1334"/>
                      <a:pt x="1131" y="1786"/>
                    </a:cubicBezTo>
                    <a:cubicBezTo>
                      <a:pt x="1679" y="2227"/>
                      <a:pt x="2405" y="2512"/>
                      <a:pt x="3155" y="2548"/>
                    </a:cubicBezTo>
                    <a:cubicBezTo>
                      <a:pt x="3189" y="2549"/>
                      <a:pt x="3223" y="2550"/>
                      <a:pt x="3256" y="2550"/>
                    </a:cubicBezTo>
                    <a:cubicBezTo>
                      <a:pt x="3960" y="2550"/>
                      <a:pt x="4647" y="2314"/>
                      <a:pt x="5215" y="1905"/>
                    </a:cubicBezTo>
                    <a:cubicBezTo>
                      <a:pt x="5810" y="1488"/>
                      <a:pt x="6275" y="881"/>
                      <a:pt x="6453" y="191"/>
                    </a:cubicBezTo>
                    <a:lnTo>
                      <a:pt x="6453" y="191"/>
                    </a:lnTo>
                    <a:cubicBezTo>
                      <a:pt x="6096" y="798"/>
                      <a:pt x="5596" y="1274"/>
                      <a:pt x="5024" y="1596"/>
                    </a:cubicBezTo>
                    <a:cubicBezTo>
                      <a:pt x="4496" y="1899"/>
                      <a:pt x="3883" y="2086"/>
                      <a:pt x="3276" y="2086"/>
                    </a:cubicBezTo>
                    <a:cubicBezTo>
                      <a:pt x="3239" y="2086"/>
                      <a:pt x="3203" y="2085"/>
                      <a:pt x="3167" y="2084"/>
                    </a:cubicBezTo>
                    <a:cubicBezTo>
                      <a:pt x="2524" y="2072"/>
                      <a:pt x="1881" y="1846"/>
                      <a:pt x="1334" y="1488"/>
                    </a:cubicBezTo>
                    <a:cubicBezTo>
                      <a:pt x="786" y="1131"/>
                      <a:pt x="322" y="619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70"/>
              <p:cNvSpPr/>
              <p:nvPr/>
            </p:nvSpPr>
            <p:spPr>
              <a:xfrm>
                <a:off x="3023875" y="4247075"/>
                <a:ext cx="175950" cy="82175"/>
              </a:xfrm>
              <a:custGeom>
                <a:avLst/>
                <a:gdLst/>
                <a:ahLst/>
                <a:cxnLst/>
                <a:rect l="l" t="t" r="r" b="b"/>
                <a:pathLst>
                  <a:path w="7038" h="3287" extrusionOk="0">
                    <a:moveTo>
                      <a:pt x="7037" y="1"/>
                    </a:moveTo>
                    <a:cubicBezTo>
                      <a:pt x="6787" y="679"/>
                      <a:pt x="6299" y="1215"/>
                      <a:pt x="5739" y="1679"/>
                    </a:cubicBezTo>
                    <a:cubicBezTo>
                      <a:pt x="5180" y="2120"/>
                      <a:pt x="4561" y="2477"/>
                      <a:pt x="3894" y="2680"/>
                    </a:cubicBezTo>
                    <a:cubicBezTo>
                      <a:pt x="3495" y="2801"/>
                      <a:pt x="3083" y="2866"/>
                      <a:pt x="2671" y="2866"/>
                    </a:cubicBezTo>
                    <a:cubicBezTo>
                      <a:pt x="2395" y="2866"/>
                      <a:pt x="2118" y="2837"/>
                      <a:pt x="1846" y="2775"/>
                    </a:cubicBezTo>
                    <a:cubicBezTo>
                      <a:pt x="1156" y="2632"/>
                      <a:pt x="524" y="2287"/>
                      <a:pt x="1" y="1775"/>
                    </a:cubicBezTo>
                    <a:lnTo>
                      <a:pt x="1" y="1775"/>
                    </a:lnTo>
                    <a:cubicBezTo>
                      <a:pt x="370" y="2430"/>
                      <a:pt x="1025" y="2906"/>
                      <a:pt x="1751" y="3120"/>
                    </a:cubicBezTo>
                    <a:cubicBezTo>
                      <a:pt x="2120" y="3239"/>
                      <a:pt x="2513" y="3287"/>
                      <a:pt x="2906" y="3287"/>
                    </a:cubicBezTo>
                    <a:cubicBezTo>
                      <a:pt x="3275" y="3287"/>
                      <a:pt x="3656" y="3215"/>
                      <a:pt x="4037" y="3108"/>
                    </a:cubicBezTo>
                    <a:cubicBezTo>
                      <a:pt x="4775" y="2882"/>
                      <a:pt x="5442" y="2465"/>
                      <a:pt x="5978" y="1953"/>
                    </a:cubicBezTo>
                    <a:cubicBezTo>
                      <a:pt x="6513" y="1429"/>
                      <a:pt x="6978" y="739"/>
                      <a:pt x="703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70"/>
              <p:cNvSpPr/>
              <p:nvPr/>
            </p:nvSpPr>
            <p:spPr>
              <a:xfrm>
                <a:off x="3031325" y="4336375"/>
                <a:ext cx="186050" cy="112650"/>
              </a:xfrm>
              <a:custGeom>
                <a:avLst/>
                <a:gdLst/>
                <a:ahLst/>
                <a:cxnLst/>
                <a:rect l="l" t="t" r="r" b="b"/>
                <a:pathLst>
                  <a:path w="7442" h="4506" extrusionOk="0">
                    <a:moveTo>
                      <a:pt x="7442" y="1"/>
                    </a:moveTo>
                    <a:cubicBezTo>
                      <a:pt x="7096" y="786"/>
                      <a:pt x="6751" y="1596"/>
                      <a:pt x="6275" y="2275"/>
                    </a:cubicBezTo>
                    <a:cubicBezTo>
                      <a:pt x="5799" y="2977"/>
                      <a:pt x="5179" y="3537"/>
                      <a:pt x="4417" y="3822"/>
                    </a:cubicBezTo>
                    <a:cubicBezTo>
                      <a:pt x="3985" y="3985"/>
                      <a:pt x="3525" y="4070"/>
                      <a:pt x="3065" y="4070"/>
                    </a:cubicBezTo>
                    <a:cubicBezTo>
                      <a:pt x="2715" y="4070"/>
                      <a:pt x="2364" y="4021"/>
                      <a:pt x="2024" y="3918"/>
                    </a:cubicBezTo>
                    <a:cubicBezTo>
                      <a:pt x="1239" y="3680"/>
                      <a:pt x="524" y="3168"/>
                      <a:pt x="0" y="2465"/>
                    </a:cubicBezTo>
                    <a:lnTo>
                      <a:pt x="0" y="2465"/>
                    </a:lnTo>
                    <a:cubicBezTo>
                      <a:pt x="357" y="3275"/>
                      <a:pt x="1060" y="3930"/>
                      <a:pt x="1905" y="4251"/>
                    </a:cubicBezTo>
                    <a:cubicBezTo>
                      <a:pt x="2324" y="4422"/>
                      <a:pt x="2772" y="4506"/>
                      <a:pt x="3224" y="4506"/>
                    </a:cubicBezTo>
                    <a:cubicBezTo>
                      <a:pt x="3683" y="4506"/>
                      <a:pt x="4146" y="4419"/>
                      <a:pt x="4584" y="4251"/>
                    </a:cubicBezTo>
                    <a:cubicBezTo>
                      <a:pt x="5001" y="4073"/>
                      <a:pt x="5418" y="3834"/>
                      <a:pt x="5739" y="3525"/>
                    </a:cubicBezTo>
                    <a:cubicBezTo>
                      <a:pt x="6072" y="3215"/>
                      <a:pt x="6358" y="2858"/>
                      <a:pt x="6573" y="2465"/>
                    </a:cubicBezTo>
                    <a:cubicBezTo>
                      <a:pt x="7025" y="1691"/>
                      <a:pt x="7275" y="846"/>
                      <a:pt x="74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70"/>
              <p:cNvSpPr/>
              <p:nvPr/>
            </p:nvSpPr>
            <p:spPr>
              <a:xfrm>
                <a:off x="3160500" y="4048125"/>
                <a:ext cx="27400" cy="712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851" extrusionOk="0">
                    <a:moveTo>
                      <a:pt x="135" y="0"/>
                    </a:moveTo>
                    <a:cubicBezTo>
                      <a:pt x="130" y="0"/>
                      <a:pt x="124" y="2"/>
                      <a:pt x="120" y="5"/>
                    </a:cubicBezTo>
                    <a:cubicBezTo>
                      <a:pt x="1" y="113"/>
                      <a:pt x="12" y="1303"/>
                      <a:pt x="143" y="2851"/>
                    </a:cubicBezTo>
                    <a:cubicBezTo>
                      <a:pt x="453" y="2851"/>
                      <a:pt x="786" y="2803"/>
                      <a:pt x="1096" y="2732"/>
                    </a:cubicBezTo>
                    <a:cubicBezTo>
                      <a:pt x="683" y="1173"/>
                      <a:pt x="282" y="0"/>
                      <a:pt x="1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70"/>
              <p:cNvSpPr/>
              <p:nvPr/>
            </p:nvSpPr>
            <p:spPr>
              <a:xfrm>
                <a:off x="3164075" y="4116400"/>
                <a:ext cx="324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1440" extrusionOk="0">
                    <a:moveTo>
                      <a:pt x="953" y="1"/>
                    </a:moveTo>
                    <a:cubicBezTo>
                      <a:pt x="643" y="72"/>
                      <a:pt x="334" y="120"/>
                      <a:pt x="0" y="120"/>
                    </a:cubicBezTo>
                    <a:cubicBezTo>
                      <a:pt x="36" y="525"/>
                      <a:pt x="72" y="953"/>
                      <a:pt x="120" y="1406"/>
                    </a:cubicBezTo>
                    <a:cubicBezTo>
                      <a:pt x="273" y="1429"/>
                      <a:pt x="426" y="1440"/>
                      <a:pt x="579" y="1440"/>
                    </a:cubicBezTo>
                    <a:cubicBezTo>
                      <a:pt x="819" y="1440"/>
                      <a:pt x="1058" y="1414"/>
                      <a:pt x="1298" y="1370"/>
                    </a:cubicBezTo>
                    <a:cubicBezTo>
                      <a:pt x="1191" y="894"/>
                      <a:pt x="1072" y="430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70"/>
              <p:cNvSpPr/>
              <p:nvPr/>
            </p:nvSpPr>
            <p:spPr>
              <a:xfrm>
                <a:off x="3166750" y="4150650"/>
                <a:ext cx="36350" cy="34375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375" extrusionOk="0">
                    <a:moveTo>
                      <a:pt x="1179" y="0"/>
                    </a:moveTo>
                    <a:cubicBezTo>
                      <a:pt x="940" y="44"/>
                      <a:pt x="695" y="70"/>
                      <a:pt x="455" y="70"/>
                    </a:cubicBezTo>
                    <a:cubicBezTo>
                      <a:pt x="301" y="70"/>
                      <a:pt x="149" y="59"/>
                      <a:pt x="1" y="36"/>
                    </a:cubicBezTo>
                    <a:lnTo>
                      <a:pt x="1" y="36"/>
                    </a:lnTo>
                    <a:cubicBezTo>
                      <a:pt x="48" y="464"/>
                      <a:pt x="108" y="905"/>
                      <a:pt x="167" y="1357"/>
                    </a:cubicBezTo>
                    <a:cubicBezTo>
                      <a:pt x="319" y="1366"/>
                      <a:pt x="476" y="1374"/>
                      <a:pt x="631" y="1374"/>
                    </a:cubicBezTo>
                    <a:cubicBezTo>
                      <a:pt x="696" y="1374"/>
                      <a:pt x="759" y="1373"/>
                      <a:pt x="822" y="1369"/>
                    </a:cubicBezTo>
                    <a:cubicBezTo>
                      <a:pt x="1025" y="1369"/>
                      <a:pt x="1251" y="1322"/>
                      <a:pt x="1453" y="1286"/>
                    </a:cubicBezTo>
                    <a:cubicBezTo>
                      <a:pt x="1370" y="845"/>
                      <a:pt x="1275" y="417"/>
                      <a:pt x="117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70"/>
              <p:cNvSpPr/>
              <p:nvPr/>
            </p:nvSpPr>
            <p:spPr>
              <a:xfrm>
                <a:off x="3170925" y="4183075"/>
                <a:ext cx="402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787" extrusionOk="0">
                    <a:moveTo>
                      <a:pt x="1310" y="1"/>
                    </a:moveTo>
                    <a:cubicBezTo>
                      <a:pt x="1096" y="49"/>
                      <a:pt x="869" y="72"/>
                      <a:pt x="667" y="84"/>
                    </a:cubicBezTo>
                    <a:cubicBezTo>
                      <a:pt x="441" y="84"/>
                      <a:pt x="215" y="84"/>
                      <a:pt x="0" y="60"/>
                    </a:cubicBezTo>
                    <a:lnTo>
                      <a:pt x="0" y="60"/>
                    </a:lnTo>
                    <a:cubicBezTo>
                      <a:pt x="72" y="656"/>
                      <a:pt x="155" y="1239"/>
                      <a:pt x="262" y="1787"/>
                    </a:cubicBezTo>
                    <a:lnTo>
                      <a:pt x="631" y="1787"/>
                    </a:lnTo>
                    <a:cubicBezTo>
                      <a:pt x="965" y="1775"/>
                      <a:pt x="1286" y="1715"/>
                      <a:pt x="1608" y="1608"/>
                    </a:cubicBezTo>
                    <a:cubicBezTo>
                      <a:pt x="1524" y="1084"/>
                      <a:pt x="1429" y="549"/>
                      <a:pt x="1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2" name="Google Shape;3182;p70"/>
              <p:cNvSpPr/>
              <p:nvPr/>
            </p:nvSpPr>
            <p:spPr>
              <a:xfrm>
                <a:off x="3177775" y="4222975"/>
                <a:ext cx="43175" cy="86800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3472" extrusionOk="0">
                    <a:moveTo>
                      <a:pt x="1346" y="0"/>
                    </a:moveTo>
                    <a:lnTo>
                      <a:pt x="1346" y="0"/>
                    </a:lnTo>
                    <a:cubicBezTo>
                      <a:pt x="1036" y="96"/>
                      <a:pt x="703" y="155"/>
                      <a:pt x="381" y="179"/>
                    </a:cubicBezTo>
                    <a:cubicBezTo>
                      <a:pt x="322" y="184"/>
                      <a:pt x="267" y="187"/>
                      <a:pt x="214" y="187"/>
                    </a:cubicBezTo>
                    <a:cubicBezTo>
                      <a:pt x="140" y="187"/>
                      <a:pt x="70" y="181"/>
                      <a:pt x="0" y="167"/>
                    </a:cubicBezTo>
                    <a:lnTo>
                      <a:pt x="0" y="167"/>
                    </a:lnTo>
                    <a:cubicBezTo>
                      <a:pt x="321" y="1991"/>
                      <a:pt x="742" y="3472"/>
                      <a:pt x="1219" y="3472"/>
                    </a:cubicBezTo>
                    <a:cubicBezTo>
                      <a:pt x="1237" y="3472"/>
                      <a:pt x="1256" y="3469"/>
                      <a:pt x="1274" y="3465"/>
                    </a:cubicBezTo>
                    <a:cubicBezTo>
                      <a:pt x="1727" y="3358"/>
                      <a:pt x="1655" y="1846"/>
                      <a:pt x="13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3" name="Google Shape;3183;p70"/>
              <p:cNvSpPr/>
              <p:nvPr/>
            </p:nvSpPr>
            <p:spPr>
              <a:xfrm>
                <a:off x="3275100" y="4528075"/>
                <a:ext cx="27237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0895" h="9085" extrusionOk="0">
                    <a:moveTo>
                      <a:pt x="10895" y="0"/>
                    </a:moveTo>
                    <a:lnTo>
                      <a:pt x="10895" y="0"/>
                    </a:lnTo>
                    <a:cubicBezTo>
                      <a:pt x="8478" y="1572"/>
                      <a:pt x="5382" y="1869"/>
                      <a:pt x="3072" y="3596"/>
                    </a:cubicBezTo>
                    <a:cubicBezTo>
                      <a:pt x="1465" y="4798"/>
                      <a:pt x="0" y="7013"/>
                      <a:pt x="36" y="9085"/>
                    </a:cubicBezTo>
                    <a:cubicBezTo>
                      <a:pt x="370" y="8573"/>
                      <a:pt x="917" y="8239"/>
                      <a:pt x="1501" y="8061"/>
                    </a:cubicBezTo>
                    <a:cubicBezTo>
                      <a:pt x="2144" y="7870"/>
                      <a:pt x="2810" y="7823"/>
                      <a:pt x="3465" y="7704"/>
                    </a:cubicBezTo>
                    <a:cubicBezTo>
                      <a:pt x="5418" y="7346"/>
                      <a:pt x="7216" y="6287"/>
                      <a:pt x="8466" y="4763"/>
                    </a:cubicBezTo>
                    <a:cubicBezTo>
                      <a:pt x="9597" y="3370"/>
                      <a:pt x="10252" y="1667"/>
                      <a:pt x="108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70"/>
              <p:cNvSpPr/>
              <p:nvPr/>
            </p:nvSpPr>
            <p:spPr>
              <a:xfrm>
                <a:off x="3099775" y="4536100"/>
                <a:ext cx="185775" cy="233700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9348" extrusionOk="0">
                    <a:moveTo>
                      <a:pt x="36" y="1"/>
                    </a:moveTo>
                    <a:lnTo>
                      <a:pt x="36" y="1"/>
                    </a:lnTo>
                    <a:cubicBezTo>
                      <a:pt x="1" y="1310"/>
                      <a:pt x="96" y="2680"/>
                      <a:pt x="798" y="3787"/>
                    </a:cubicBezTo>
                    <a:cubicBezTo>
                      <a:pt x="1560" y="4954"/>
                      <a:pt x="2882" y="5632"/>
                      <a:pt x="4085" y="6347"/>
                    </a:cubicBezTo>
                    <a:cubicBezTo>
                      <a:pt x="5299" y="7061"/>
                      <a:pt x="6537" y="7990"/>
                      <a:pt x="6871" y="9347"/>
                    </a:cubicBezTo>
                    <a:cubicBezTo>
                      <a:pt x="7430" y="7216"/>
                      <a:pt x="6728" y="4942"/>
                      <a:pt x="4954" y="3620"/>
                    </a:cubicBezTo>
                    <a:cubicBezTo>
                      <a:pt x="4132" y="3013"/>
                      <a:pt x="3168" y="2656"/>
                      <a:pt x="2263" y="2180"/>
                    </a:cubicBezTo>
                    <a:cubicBezTo>
                      <a:pt x="1370" y="1703"/>
                      <a:pt x="382" y="965"/>
                      <a:pt x="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5" name="Google Shape;3185;p70"/>
            <p:cNvGrpSpPr/>
            <p:nvPr/>
          </p:nvGrpSpPr>
          <p:grpSpPr>
            <a:xfrm rot="-7194550" flipH="1">
              <a:off x="8139977" y="-349640"/>
              <a:ext cx="494120" cy="900640"/>
              <a:chOff x="-214625" y="3943775"/>
              <a:chExt cx="458725" cy="836125"/>
            </a:xfrm>
          </p:grpSpPr>
          <p:sp>
            <p:nvSpPr>
              <p:cNvPr id="3186" name="Google Shape;3186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98" name="Google Shape;3198;p70"/>
            <p:cNvSpPr/>
            <p:nvPr/>
          </p:nvSpPr>
          <p:spPr>
            <a:xfrm rot="2131633">
              <a:off x="7683251" y="484062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99" name="Google Shape;3199;p70"/>
            <p:cNvGrpSpPr/>
            <p:nvPr/>
          </p:nvGrpSpPr>
          <p:grpSpPr>
            <a:xfrm rot="2353602">
              <a:off x="7224623" y="-351122"/>
              <a:ext cx="398298" cy="1156460"/>
              <a:chOff x="708100" y="7068850"/>
              <a:chExt cx="645350" cy="1873775"/>
            </a:xfrm>
          </p:grpSpPr>
          <p:sp>
            <p:nvSpPr>
              <p:cNvPr id="3200" name="Google Shape;3200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453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6" name="Google Shape;2946;p70"/>
          <p:cNvSpPr txBox="1">
            <a:spLocks noGrp="1"/>
          </p:cNvSpPr>
          <p:nvPr>
            <p:ph type="title"/>
          </p:nvPr>
        </p:nvSpPr>
        <p:spPr>
          <a:xfrm>
            <a:off x="713275" y="950675"/>
            <a:ext cx="385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err="1"/>
              <a:t>Batteries</a:t>
            </a:r>
            <a:endParaRPr dirty="0"/>
          </a:p>
        </p:txBody>
      </p:sp>
      <p:sp>
        <p:nvSpPr>
          <p:cNvPr id="2947" name="Google Shape;2947;p70"/>
          <p:cNvSpPr txBox="1">
            <a:spLocks noGrp="1"/>
          </p:cNvSpPr>
          <p:nvPr>
            <p:ph type="body" idx="1"/>
          </p:nvPr>
        </p:nvSpPr>
        <p:spPr>
          <a:xfrm>
            <a:off x="704843" y="1419546"/>
            <a:ext cx="3672900" cy="13742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tr-TR" sz="1800" dirty="0" err="1">
                <a:latin typeface="+mn-lt"/>
              </a:rPr>
              <a:t>Batteries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are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broken</a:t>
            </a:r>
            <a:r>
              <a:rPr lang="tr-TR" sz="1800" dirty="0">
                <a:latin typeface="+mn-lt"/>
              </a:rPr>
              <a:t> apart in </a:t>
            </a:r>
            <a:r>
              <a:rPr lang="tr-TR" sz="1800" dirty="0" err="1">
                <a:latin typeface="+mn-lt"/>
              </a:rPr>
              <a:t>the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hammer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mill</a:t>
            </a:r>
            <a:r>
              <a:rPr lang="tr-TR" sz="1800" dirty="0">
                <a:latin typeface="+mn-lt"/>
              </a:rPr>
              <a:t>. </a:t>
            </a:r>
            <a:r>
              <a:rPr lang="tr-TR" sz="1800" dirty="0" err="1">
                <a:latin typeface="+mn-lt"/>
              </a:rPr>
              <a:t>Then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the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sulphuric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acid</a:t>
            </a:r>
            <a:r>
              <a:rPr lang="tr-TR" sz="1800" dirty="0">
                <a:latin typeface="+mn-lt"/>
              </a:rPr>
              <a:t> is </a:t>
            </a:r>
            <a:r>
              <a:rPr lang="tr-TR" sz="1800" dirty="0" err="1">
                <a:latin typeface="+mn-lt"/>
              </a:rPr>
              <a:t>drained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off</a:t>
            </a:r>
            <a:r>
              <a:rPr lang="tr-TR" sz="1800" dirty="0">
                <a:latin typeface="+mn-lt"/>
              </a:rPr>
              <a:t> . </a:t>
            </a:r>
            <a:r>
              <a:rPr lang="tr-TR" sz="1800" dirty="0" err="1">
                <a:latin typeface="+mn-lt"/>
              </a:rPr>
              <a:t>the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lead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and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the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plastic</a:t>
            </a:r>
            <a:r>
              <a:rPr lang="tr-TR" sz="1800" dirty="0">
                <a:latin typeface="+mn-lt"/>
              </a:rPr>
              <a:t> is </a:t>
            </a:r>
            <a:r>
              <a:rPr lang="tr-TR" sz="1800" dirty="0" err="1">
                <a:latin typeface="+mn-lt"/>
              </a:rPr>
              <a:t>separated</a:t>
            </a:r>
            <a:r>
              <a:rPr lang="tr-TR" sz="1800" dirty="0">
                <a:latin typeface="+mn-lt"/>
              </a:rPr>
              <a:t> in </a:t>
            </a:r>
            <a:r>
              <a:rPr lang="tr-TR" sz="1800" dirty="0" err="1">
                <a:latin typeface="+mn-lt"/>
              </a:rPr>
              <a:t>water</a:t>
            </a:r>
            <a:r>
              <a:rPr lang="tr-TR" sz="1800" dirty="0">
                <a:latin typeface="+mn-lt"/>
              </a:rPr>
              <a:t>. </a:t>
            </a:r>
            <a:r>
              <a:rPr lang="tr-TR" sz="1800" dirty="0" err="1">
                <a:latin typeface="+mn-lt"/>
              </a:rPr>
              <a:t>once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collected</a:t>
            </a:r>
            <a:r>
              <a:rPr lang="tr-TR" sz="1800" dirty="0">
                <a:latin typeface="+mn-lt"/>
              </a:rPr>
              <a:t> it </a:t>
            </a:r>
            <a:r>
              <a:rPr lang="tr-TR" sz="1800" dirty="0" err="1">
                <a:latin typeface="+mn-lt"/>
              </a:rPr>
              <a:t>gets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melted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and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to</a:t>
            </a:r>
            <a:r>
              <a:rPr lang="tr-TR" sz="1800" dirty="0">
                <a:latin typeface="+mn-lt"/>
              </a:rPr>
              <a:t> be </a:t>
            </a:r>
            <a:r>
              <a:rPr lang="tr-TR" sz="1800" dirty="0" err="1">
                <a:latin typeface="+mn-lt"/>
              </a:rPr>
              <a:t>used</a:t>
            </a:r>
            <a:r>
              <a:rPr lang="tr-TR" sz="1800" dirty="0">
                <a:latin typeface="+mn-lt"/>
              </a:rPr>
              <a:t> in </a:t>
            </a:r>
            <a:r>
              <a:rPr lang="tr-TR" sz="1800" dirty="0" err="1">
                <a:latin typeface="+mn-lt"/>
              </a:rPr>
              <a:t>new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batteries</a:t>
            </a:r>
            <a:r>
              <a:rPr lang="tr-TR" sz="1800" dirty="0">
                <a:latin typeface="+mn-lt"/>
              </a:rPr>
              <a:t>.</a:t>
            </a:r>
          </a:p>
          <a:p>
            <a:pPr marL="0" lvl="0" indent="0">
              <a:buNone/>
            </a:pPr>
            <a:endParaRPr sz="1800" dirty="0">
              <a:latin typeface="+mn-lt"/>
            </a:endParaRPr>
          </a:p>
        </p:txBody>
      </p:sp>
      <p:grpSp>
        <p:nvGrpSpPr>
          <p:cNvPr id="2948" name="Google Shape;2948;p70"/>
          <p:cNvGrpSpPr/>
          <p:nvPr/>
        </p:nvGrpSpPr>
        <p:grpSpPr>
          <a:xfrm>
            <a:off x="5458828" y="1100586"/>
            <a:ext cx="3296253" cy="2856352"/>
            <a:chOff x="-848250" y="2307750"/>
            <a:chExt cx="3668618" cy="3179023"/>
          </a:xfrm>
        </p:grpSpPr>
        <p:sp>
          <p:nvSpPr>
            <p:cNvPr id="2949" name="Google Shape;2949;p70"/>
            <p:cNvSpPr/>
            <p:nvPr/>
          </p:nvSpPr>
          <p:spPr>
            <a:xfrm>
              <a:off x="2160734" y="4042436"/>
              <a:ext cx="411471" cy="132135"/>
            </a:xfrm>
            <a:custGeom>
              <a:avLst/>
              <a:gdLst/>
              <a:ahLst/>
              <a:cxnLst/>
              <a:rect l="l" t="t" r="r" b="b"/>
              <a:pathLst>
                <a:path w="9121" h="2929" extrusionOk="0">
                  <a:moveTo>
                    <a:pt x="417" y="0"/>
                  </a:moveTo>
                  <a:cubicBezTo>
                    <a:pt x="167" y="0"/>
                    <a:pt x="0" y="12"/>
                    <a:pt x="0" y="12"/>
                  </a:cubicBezTo>
                  <a:lnTo>
                    <a:pt x="36" y="369"/>
                  </a:lnTo>
                  <a:cubicBezTo>
                    <a:pt x="36" y="369"/>
                    <a:pt x="179" y="357"/>
                    <a:pt x="405" y="357"/>
                  </a:cubicBezTo>
                  <a:cubicBezTo>
                    <a:pt x="667" y="357"/>
                    <a:pt x="1024" y="369"/>
                    <a:pt x="1477" y="405"/>
                  </a:cubicBezTo>
                  <a:cubicBezTo>
                    <a:pt x="2346" y="464"/>
                    <a:pt x="3525" y="643"/>
                    <a:pt x="4656" y="964"/>
                  </a:cubicBezTo>
                  <a:cubicBezTo>
                    <a:pt x="5799" y="1274"/>
                    <a:pt x="6894" y="1750"/>
                    <a:pt x="7668" y="2167"/>
                  </a:cubicBezTo>
                  <a:cubicBezTo>
                    <a:pt x="8049" y="2381"/>
                    <a:pt x="8382" y="2560"/>
                    <a:pt x="8585" y="2715"/>
                  </a:cubicBezTo>
                  <a:cubicBezTo>
                    <a:pt x="8811" y="2858"/>
                    <a:pt x="8930" y="2929"/>
                    <a:pt x="8930" y="2929"/>
                  </a:cubicBezTo>
                  <a:lnTo>
                    <a:pt x="9121" y="2631"/>
                  </a:lnTo>
                  <a:cubicBezTo>
                    <a:pt x="9121" y="2631"/>
                    <a:pt x="9002" y="2560"/>
                    <a:pt x="8775" y="2417"/>
                  </a:cubicBezTo>
                  <a:cubicBezTo>
                    <a:pt x="8573" y="2262"/>
                    <a:pt x="8240" y="2084"/>
                    <a:pt x="7847" y="1857"/>
                  </a:cubicBezTo>
                  <a:cubicBezTo>
                    <a:pt x="7049" y="1441"/>
                    <a:pt x="5942" y="941"/>
                    <a:pt x="4775" y="631"/>
                  </a:cubicBezTo>
                  <a:cubicBezTo>
                    <a:pt x="3620" y="298"/>
                    <a:pt x="2429" y="107"/>
                    <a:pt x="1512" y="48"/>
                  </a:cubicBezTo>
                  <a:cubicBezTo>
                    <a:pt x="1060" y="12"/>
                    <a:pt x="679" y="0"/>
                    <a:pt x="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70"/>
            <p:cNvSpPr/>
            <p:nvPr/>
          </p:nvSpPr>
          <p:spPr>
            <a:xfrm>
              <a:off x="2564089" y="4153053"/>
              <a:ext cx="115533" cy="109668"/>
            </a:xfrm>
            <a:custGeom>
              <a:avLst/>
              <a:gdLst/>
              <a:ahLst/>
              <a:cxnLst/>
              <a:rect l="l" t="t" r="r" b="b"/>
              <a:pathLst>
                <a:path w="2561" h="2431" extrusionOk="0">
                  <a:moveTo>
                    <a:pt x="1001" y="1"/>
                  </a:moveTo>
                  <a:cubicBezTo>
                    <a:pt x="680" y="1"/>
                    <a:pt x="394" y="167"/>
                    <a:pt x="215" y="417"/>
                  </a:cubicBezTo>
                  <a:cubicBezTo>
                    <a:pt x="37" y="679"/>
                    <a:pt x="1" y="977"/>
                    <a:pt x="61" y="1287"/>
                  </a:cubicBezTo>
                  <a:cubicBezTo>
                    <a:pt x="120" y="1596"/>
                    <a:pt x="287" y="1882"/>
                    <a:pt x="561" y="2084"/>
                  </a:cubicBezTo>
                  <a:cubicBezTo>
                    <a:pt x="823" y="2311"/>
                    <a:pt x="1120" y="2430"/>
                    <a:pt x="1418" y="2430"/>
                  </a:cubicBezTo>
                  <a:cubicBezTo>
                    <a:pt x="1434" y="2430"/>
                    <a:pt x="1451" y="2431"/>
                    <a:pt x="1467" y="2431"/>
                  </a:cubicBezTo>
                  <a:cubicBezTo>
                    <a:pt x="1750" y="2431"/>
                    <a:pt x="2038" y="2334"/>
                    <a:pt x="2251" y="2132"/>
                  </a:cubicBezTo>
                  <a:cubicBezTo>
                    <a:pt x="2477" y="1918"/>
                    <a:pt x="2561" y="1620"/>
                    <a:pt x="2525" y="1299"/>
                  </a:cubicBezTo>
                  <a:cubicBezTo>
                    <a:pt x="2477" y="989"/>
                    <a:pt x="2299" y="632"/>
                    <a:pt x="2001" y="382"/>
                  </a:cubicBezTo>
                  <a:cubicBezTo>
                    <a:pt x="1692" y="120"/>
                    <a:pt x="1334" y="1"/>
                    <a:pt x="1001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70"/>
            <p:cNvSpPr/>
            <p:nvPr/>
          </p:nvSpPr>
          <p:spPr>
            <a:xfrm>
              <a:off x="2550690" y="4136722"/>
              <a:ext cx="119819" cy="128661"/>
            </a:xfrm>
            <a:custGeom>
              <a:avLst/>
              <a:gdLst/>
              <a:ahLst/>
              <a:cxnLst/>
              <a:rect l="l" t="t" r="r" b="b"/>
              <a:pathLst>
                <a:path w="2656" h="2852" extrusionOk="0">
                  <a:moveTo>
                    <a:pt x="1458" y="1"/>
                  </a:moveTo>
                  <a:cubicBezTo>
                    <a:pt x="1193" y="1"/>
                    <a:pt x="972" y="63"/>
                    <a:pt x="786" y="125"/>
                  </a:cubicBezTo>
                  <a:cubicBezTo>
                    <a:pt x="369" y="291"/>
                    <a:pt x="167" y="541"/>
                    <a:pt x="167" y="541"/>
                  </a:cubicBezTo>
                  <a:cubicBezTo>
                    <a:pt x="167" y="541"/>
                    <a:pt x="36" y="839"/>
                    <a:pt x="12" y="1268"/>
                  </a:cubicBezTo>
                  <a:cubicBezTo>
                    <a:pt x="0" y="1494"/>
                    <a:pt x="48" y="1732"/>
                    <a:pt x="107" y="2006"/>
                  </a:cubicBezTo>
                  <a:cubicBezTo>
                    <a:pt x="179" y="2268"/>
                    <a:pt x="298" y="2565"/>
                    <a:pt x="524" y="2851"/>
                  </a:cubicBezTo>
                  <a:cubicBezTo>
                    <a:pt x="524" y="2851"/>
                    <a:pt x="631" y="2732"/>
                    <a:pt x="750" y="2542"/>
                  </a:cubicBezTo>
                  <a:cubicBezTo>
                    <a:pt x="858" y="2351"/>
                    <a:pt x="965" y="2065"/>
                    <a:pt x="989" y="1720"/>
                  </a:cubicBezTo>
                  <a:cubicBezTo>
                    <a:pt x="989" y="1720"/>
                    <a:pt x="1131" y="1791"/>
                    <a:pt x="1322" y="1851"/>
                  </a:cubicBezTo>
                  <a:cubicBezTo>
                    <a:pt x="1504" y="1902"/>
                    <a:pt x="1703" y="1978"/>
                    <a:pt x="1898" y="1978"/>
                  </a:cubicBezTo>
                  <a:cubicBezTo>
                    <a:pt x="1932" y="1978"/>
                    <a:pt x="1966" y="1975"/>
                    <a:pt x="2001" y="1970"/>
                  </a:cubicBezTo>
                  <a:cubicBezTo>
                    <a:pt x="2001" y="1756"/>
                    <a:pt x="1905" y="1482"/>
                    <a:pt x="1786" y="1303"/>
                  </a:cubicBezTo>
                  <a:cubicBezTo>
                    <a:pt x="1667" y="1125"/>
                    <a:pt x="1560" y="994"/>
                    <a:pt x="1560" y="994"/>
                  </a:cubicBezTo>
                  <a:cubicBezTo>
                    <a:pt x="1905" y="899"/>
                    <a:pt x="2179" y="744"/>
                    <a:pt x="2370" y="601"/>
                  </a:cubicBezTo>
                  <a:cubicBezTo>
                    <a:pt x="2548" y="458"/>
                    <a:pt x="2655" y="339"/>
                    <a:pt x="2655" y="339"/>
                  </a:cubicBezTo>
                  <a:cubicBezTo>
                    <a:pt x="2251" y="125"/>
                    <a:pt x="1882" y="41"/>
                    <a:pt x="1584" y="6"/>
                  </a:cubicBezTo>
                  <a:cubicBezTo>
                    <a:pt x="1541" y="2"/>
                    <a:pt x="1499" y="1"/>
                    <a:pt x="1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70"/>
            <p:cNvSpPr/>
            <p:nvPr/>
          </p:nvSpPr>
          <p:spPr>
            <a:xfrm>
              <a:off x="-558715" y="3964977"/>
              <a:ext cx="461411" cy="74797"/>
            </a:xfrm>
            <a:custGeom>
              <a:avLst/>
              <a:gdLst/>
              <a:ahLst/>
              <a:cxnLst/>
              <a:rect l="l" t="t" r="r" b="b"/>
              <a:pathLst>
                <a:path w="10228" h="1658" extrusionOk="0">
                  <a:moveTo>
                    <a:pt x="1921" y="1"/>
                  </a:moveTo>
                  <a:cubicBezTo>
                    <a:pt x="1822" y="1"/>
                    <a:pt x="1725" y="1"/>
                    <a:pt x="1631" y="3"/>
                  </a:cubicBezTo>
                  <a:cubicBezTo>
                    <a:pt x="1131" y="38"/>
                    <a:pt x="738" y="38"/>
                    <a:pt x="452" y="62"/>
                  </a:cubicBezTo>
                  <a:cubicBezTo>
                    <a:pt x="167" y="98"/>
                    <a:pt x="0" y="110"/>
                    <a:pt x="0" y="110"/>
                  </a:cubicBezTo>
                  <a:lnTo>
                    <a:pt x="48" y="479"/>
                  </a:lnTo>
                  <a:cubicBezTo>
                    <a:pt x="48" y="479"/>
                    <a:pt x="202" y="467"/>
                    <a:pt x="488" y="443"/>
                  </a:cubicBezTo>
                  <a:cubicBezTo>
                    <a:pt x="750" y="407"/>
                    <a:pt x="1155" y="407"/>
                    <a:pt x="1631" y="384"/>
                  </a:cubicBezTo>
                  <a:cubicBezTo>
                    <a:pt x="1803" y="379"/>
                    <a:pt x="1985" y="377"/>
                    <a:pt x="2176" y="377"/>
                  </a:cubicBezTo>
                  <a:cubicBezTo>
                    <a:pt x="3043" y="377"/>
                    <a:pt x="4088" y="426"/>
                    <a:pt x="5132" y="562"/>
                  </a:cubicBezTo>
                  <a:cubicBezTo>
                    <a:pt x="6394" y="717"/>
                    <a:pt x="7644" y="967"/>
                    <a:pt x="8561" y="1217"/>
                  </a:cubicBezTo>
                  <a:cubicBezTo>
                    <a:pt x="9037" y="1336"/>
                    <a:pt x="9406" y="1431"/>
                    <a:pt x="9680" y="1527"/>
                  </a:cubicBezTo>
                  <a:cubicBezTo>
                    <a:pt x="9954" y="1598"/>
                    <a:pt x="10097" y="1658"/>
                    <a:pt x="10097" y="1658"/>
                  </a:cubicBezTo>
                  <a:lnTo>
                    <a:pt x="10228" y="1300"/>
                  </a:lnTo>
                  <a:cubicBezTo>
                    <a:pt x="10228" y="1300"/>
                    <a:pt x="10073" y="1241"/>
                    <a:pt x="9787" y="1157"/>
                  </a:cubicBezTo>
                  <a:cubicBezTo>
                    <a:pt x="9513" y="1074"/>
                    <a:pt x="9132" y="955"/>
                    <a:pt x="8656" y="836"/>
                  </a:cubicBezTo>
                  <a:cubicBezTo>
                    <a:pt x="7715" y="598"/>
                    <a:pt x="6453" y="336"/>
                    <a:pt x="5167" y="181"/>
                  </a:cubicBezTo>
                  <a:cubicBezTo>
                    <a:pt x="4017" y="52"/>
                    <a:pt x="2848" y="1"/>
                    <a:pt x="19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70"/>
            <p:cNvSpPr/>
            <p:nvPr/>
          </p:nvSpPr>
          <p:spPr>
            <a:xfrm>
              <a:off x="-695182" y="3933218"/>
              <a:ext cx="132721" cy="109262"/>
            </a:xfrm>
            <a:custGeom>
              <a:avLst/>
              <a:gdLst/>
              <a:ahLst/>
              <a:cxnLst/>
              <a:rect l="l" t="t" r="r" b="b"/>
              <a:pathLst>
                <a:path w="2942" h="2422" extrusionOk="0">
                  <a:moveTo>
                    <a:pt x="1594" y="1"/>
                  </a:moveTo>
                  <a:cubicBezTo>
                    <a:pt x="1489" y="1"/>
                    <a:pt x="1382" y="9"/>
                    <a:pt x="1275" y="28"/>
                  </a:cubicBezTo>
                  <a:cubicBezTo>
                    <a:pt x="1072" y="52"/>
                    <a:pt x="870" y="147"/>
                    <a:pt x="715" y="254"/>
                  </a:cubicBezTo>
                  <a:cubicBezTo>
                    <a:pt x="549" y="337"/>
                    <a:pt x="394" y="468"/>
                    <a:pt x="299" y="611"/>
                  </a:cubicBezTo>
                  <a:cubicBezTo>
                    <a:pt x="72" y="873"/>
                    <a:pt x="1" y="1219"/>
                    <a:pt x="84" y="1528"/>
                  </a:cubicBezTo>
                  <a:cubicBezTo>
                    <a:pt x="179" y="1850"/>
                    <a:pt x="394" y="2111"/>
                    <a:pt x="691" y="2254"/>
                  </a:cubicBezTo>
                  <a:cubicBezTo>
                    <a:pt x="846" y="2326"/>
                    <a:pt x="1013" y="2385"/>
                    <a:pt x="1168" y="2409"/>
                  </a:cubicBezTo>
                  <a:cubicBezTo>
                    <a:pt x="1231" y="2418"/>
                    <a:pt x="1294" y="2422"/>
                    <a:pt x="1357" y="2422"/>
                  </a:cubicBezTo>
                  <a:cubicBezTo>
                    <a:pt x="1473" y="2422"/>
                    <a:pt x="1588" y="2408"/>
                    <a:pt x="1703" y="2385"/>
                  </a:cubicBezTo>
                  <a:cubicBezTo>
                    <a:pt x="2084" y="2326"/>
                    <a:pt x="2382" y="2135"/>
                    <a:pt x="2596" y="1885"/>
                  </a:cubicBezTo>
                  <a:cubicBezTo>
                    <a:pt x="2823" y="1647"/>
                    <a:pt x="2942" y="1338"/>
                    <a:pt x="2918" y="1004"/>
                  </a:cubicBezTo>
                  <a:cubicBezTo>
                    <a:pt x="2882" y="683"/>
                    <a:pt x="2692" y="397"/>
                    <a:pt x="2394" y="206"/>
                  </a:cubicBezTo>
                  <a:cubicBezTo>
                    <a:pt x="2173" y="74"/>
                    <a:pt x="1894" y="1"/>
                    <a:pt x="1594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70"/>
            <p:cNvSpPr/>
            <p:nvPr/>
          </p:nvSpPr>
          <p:spPr>
            <a:xfrm>
              <a:off x="-654355" y="3908676"/>
              <a:ext cx="112871" cy="157939"/>
            </a:xfrm>
            <a:custGeom>
              <a:avLst/>
              <a:gdLst/>
              <a:ahLst/>
              <a:cxnLst/>
              <a:rect l="l" t="t" r="r" b="b"/>
              <a:pathLst>
                <a:path w="2502" h="3501" extrusionOk="0">
                  <a:moveTo>
                    <a:pt x="275" y="0"/>
                  </a:moveTo>
                  <a:cubicBezTo>
                    <a:pt x="275" y="0"/>
                    <a:pt x="310" y="167"/>
                    <a:pt x="394" y="393"/>
                  </a:cubicBezTo>
                  <a:cubicBezTo>
                    <a:pt x="477" y="631"/>
                    <a:pt x="632" y="929"/>
                    <a:pt x="918" y="1191"/>
                  </a:cubicBezTo>
                  <a:cubicBezTo>
                    <a:pt x="918" y="1191"/>
                    <a:pt x="763" y="1251"/>
                    <a:pt x="548" y="1370"/>
                  </a:cubicBezTo>
                  <a:cubicBezTo>
                    <a:pt x="334" y="1477"/>
                    <a:pt x="120" y="1667"/>
                    <a:pt x="1" y="1893"/>
                  </a:cubicBezTo>
                  <a:cubicBezTo>
                    <a:pt x="203" y="2048"/>
                    <a:pt x="477" y="2096"/>
                    <a:pt x="703" y="2144"/>
                  </a:cubicBezTo>
                  <a:cubicBezTo>
                    <a:pt x="918" y="2191"/>
                    <a:pt x="1084" y="2191"/>
                    <a:pt x="1084" y="2191"/>
                  </a:cubicBezTo>
                  <a:cubicBezTo>
                    <a:pt x="918" y="2513"/>
                    <a:pt x="870" y="2846"/>
                    <a:pt x="894" y="3096"/>
                  </a:cubicBezTo>
                  <a:cubicBezTo>
                    <a:pt x="894" y="3334"/>
                    <a:pt x="929" y="3501"/>
                    <a:pt x="929" y="3501"/>
                  </a:cubicBezTo>
                  <a:cubicBezTo>
                    <a:pt x="1299" y="3358"/>
                    <a:pt x="1572" y="3144"/>
                    <a:pt x="1787" y="2917"/>
                  </a:cubicBezTo>
                  <a:cubicBezTo>
                    <a:pt x="2001" y="2715"/>
                    <a:pt x="2156" y="2489"/>
                    <a:pt x="2263" y="2286"/>
                  </a:cubicBezTo>
                  <a:cubicBezTo>
                    <a:pt x="2465" y="1870"/>
                    <a:pt x="2501" y="1512"/>
                    <a:pt x="2501" y="1512"/>
                  </a:cubicBezTo>
                  <a:cubicBezTo>
                    <a:pt x="2501" y="1512"/>
                    <a:pt x="2418" y="1167"/>
                    <a:pt x="2108" y="798"/>
                  </a:cubicBezTo>
                  <a:cubicBezTo>
                    <a:pt x="1965" y="620"/>
                    <a:pt x="1739" y="417"/>
                    <a:pt x="1441" y="262"/>
                  </a:cubicBezTo>
                  <a:cubicBezTo>
                    <a:pt x="1144" y="119"/>
                    <a:pt x="751" y="12"/>
                    <a:pt x="2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70"/>
            <p:cNvSpPr/>
            <p:nvPr/>
          </p:nvSpPr>
          <p:spPr>
            <a:xfrm>
              <a:off x="843438" y="2515766"/>
              <a:ext cx="736687" cy="575816"/>
            </a:xfrm>
            <a:custGeom>
              <a:avLst/>
              <a:gdLst/>
              <a:ahLst/>
              <a:cxnLst/>
              <a:rect l="l" t="t" r="r" b="b"/>
              <a:pathLst>
                <a:path w="16330" h="12764" extrusionOk="0">
                  <a:moveTo>
                    <a:pt x="10513" y="1"/>
                  </a:moveTo>
                  <a:cubicBezTo>
                    <a:pt x="10380" y="1"/>
                    <a:pt x="10239" y="13"/>
                    <a:pt x="10091" y="39"/>
                  </a:cubicBezTo>
                  <a:cubicBezTo>
                    <a:pt x="6590" y="670"/>
                    <a:pt x="6983" y="6409"/>
                    <a:pt x="6983" y="6409"/>
                  </a:cubicBezTo>
                  <a:cubicBezTo>
                    <a:pt x="5945" y="3814"/>
                    <a:pt x="4187" y="2784"/>
                    <a:pt x="2725" y="2784"/>
                  </a:cubicBezTo>
                  <a:cubicBezTo>
                    <a:pt x="1202" y="2784"/>
                    <a:pt x="1" y="3900"/>
                    <a:pt x="268" y="5528"/>
                  </a:cubicBezTo>
                  <a:cubicBezTo>
                    <a:pt x="792" y="8731"/>
                    <a:pt x="3733" y="10195"/>
                    <a:pt x="3733" y="10195"/>
                  </a:cubicBezTo>
                  <a:cubicBezTo>
                    <a:pt x="3733" y="10195"/>
                    <a:pt x="5925" y="12764"/>
                    <a:pt x="9593" y="12764"/>
                  </a:cubicBezTo>
                  <a:cubicBezTo>
                    <a:pt x="10104" y="12764"/>
                    <a:pt x="10644" y="12714"/>
                    <a:pt x="11210" y="12600"/>
                  </a:cubicBezTo>
                  <a:cubicBezTo>
                    <a:pt x="15865" y="11684"/>
                    <a:pt x="16330" y="8219"/>
                    <a:pt x="14889" y="7338"/>
                  </a:cubicBezTo>
                  <a:cubicBezTo>
                    <a:pt x="14462" y="7075"/>
                    <a:pt x="14034" y="6982"/>
                    <a:pt x="13642" y="6982"/>
                  </a:cubicBezTo>
                  <a:cubicBezTo>
                    <a:pt x="12702" y="6982"/>
                    <a:pt x="11972" y="7516"/>
                    <a:pt x="11972" y="7516"/>
                  </a:cubicBezTo>
                  <a:cubicBezTo>
                    <a:pt x="12975" y="6456"/>
                    <a:pt x="13542" y="1"/>
                    <a:pt x="10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70"/>
            <p:cNvSpPr/>
            <p:nvPr/>
          </p:nvSpPr>
          <p:spPr>
            <a:xfrm>
              <a:off x="1052085" y="2844099"/>
              <a:ext cx="108541" cy="171924"/>
            </a:xfrm>
            <a:custGeom>
              <a:avLst/>
              <a:gdLst/>
              <a:ahLst/>
              <a:cxnLst/>
              <a:rect l="l" t="t" r="r" b="b"/>
              <a:pathLst>
                <a:path w="2406" h="3811" extrusionOk="0">
                  <a:moveTo>
                    <a:pt x="84" y="0"/>
                  </a:moveTo>
                  <a:lnTo>
                    <a:pt x="1" y="60"/>
                  </a:lnTo>
                  <a:cubicBezTo>
                    <a:pt x="25" y="72"/>
                    <a:pt x="1513" y="2012"/>
                    <a:pt x="2323" y="3810"/>
                  </a:cubicBezTo>
                  <a:lnTo>
                    <a:pt x="2406" y="3775"/>
                  </a:lnTo>
                  <a:cubicBezTo>
                    <a:pt x="1584" y="1965"/>
                    <a:pt x="96" y="12"/>
                    <a:pt x="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70"/>
            <p:cNvSpPr/>
            <p:nvPr/>
          </p:nvSpPr>
          <p:spPr>
            <a:xfrm>
              <a:off x="1266417" y="2682955"/>
              <a:ext cx="59684" cy="319622"/>
            </a:xfrm>
            <a:custGeom>
              <a:avLst/>
              <a:gdLst/>
              <a:ahLst/>
              <a:cxnLst/>
              <a:rect l="l" t="t" r="r" b="b"/>
              <a:pathLst>
                <a:path w="1323" h="7085" extrusionOk="0">
                  <a:moveTo>
                    <a:pt x="1215" y="0"/>
                  </a:moveTo>
                  <a:lnTo>
                    <a:pt x="0" y="7061"/>
                  </a:lnTo>
                  <a:lnTo>
                    <a:pt x="108" y="7085"/>
                  </a:lnTo>
                  <a:lnTo>
                    <a:pt x="1322" y="12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70"/>
            <p:cNvSpPr/>
            <p:nvPr/>
          </p:nvSpPr>
          <p:spPr>
            <a:xfrm>
              <a:off x="-513603" y="3141664"/>
              <a:ext cx="767048" cy="814596"/>
            </a:xfrm>
            <a:custGeom>
              <a:avLst/>
              <a:gdLst/>
              <a:ahLst/>
              <a:cxnLst/>
              <a:rect l="l" t="t" r="r" b="b"/>
              <a:pathLst>
                <a:path w="17003" h="18057" extrusionOk="0">
                  <a:moveTo>
                    <a:pt x="13276" y="0"/>
                  </a:moveTo>
                  <a:cubicBezTo>
                    <a:pt x="10775" y="0"/>
                    <a:pt x="10406" y="2643"/>
                    <a:pt x="11883" y="4608"/>
                  </a:cubicBezTo>
                  <a:cubicBezTo>
                    <a:pt x="11883" y="4608"/>
                    <a:pt x="9667" y="3065"/>
                    <a:pt x="6402" y="3065"/>
                  </a:cubicBezTo>
                  <a:cubicBezTo>
                    <a:pt x="6274" y="3065"/>
                    <a:pt x="6144" y="3067"/>
                    <a:pt x="6013" y="3072"/>
                  </a:cubicBezTo>
                  <a:cubicBezTo>
                    <a:pt x="2560" y="3215"/>
                    <a:pt x="0" y="5763"/>
                    <a:pt x="762" y="8609"/>
                  </a:cubicBezTo>
                  <a:cubicBezTo>
                    <a:pt x="1404" y="11054"/>
                    <a:pt x="4314" y="11878"/>
                    <a:pt x="5833" y="11878"/>
                  </a:cubicBezTo>
                  <a:cubicBezTo>
                    <a:pt x="6089" y="11878"/>
                    <a:pt x="6306" y="11854"/>
                    <a:pt x="6465" y="11811"/>
                  </a:cubicBezTo>
                  <a:lnTo>
                    <a:pt x="6465" y="11811"/>
                  </a:lnTo>
                  <a:cubicBezTo>
                    <a:pt x="6465" y="11811"/>
                    <a:pt x="2655" y="14514"/>
                    <a:pt x="4155" y="16967"/>
                  </a:cubicBezTo>
                  <a:cubicBezTo>
                    <a:pt x="4656" y="17784"/>
                    <a:pt x="5511" y="18057"/>
                    <a:pt x="6430" y="18057"/>
                  </a:cubicBezTo>
                  <a:cubicBezTo>
                    <a:pt x="8268" y="18057"/>
                    <a:pt x="10359" y="16967"/>
                    <a:pt x="10359" y="16967"/>
                  </a:cubicBezTo>
                  <a:lnTo>
                    <a:pt x="17002" y="2655"/>
                  </a:lnTo>
                  <a:cubicBezTo>
                    <a:pt x="17002" y="2655"/>
                    <a:pt x="15776" y="0"/>
                    <a:pt x="132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70"/>
            <p:cNvSpPr/>
            <p:nvPr/>
          </p:nvSpPr>
          <p:spPr>
            <a:xfrm>
              <a:off x="-266519" y="3474689"/>
              <a:ext cx="295442" cy="99383"/>
            </a:xfrm>
            <a:custGeom>
              <a:avLst/>
              <a:gdLst/>
              <a:ahLst/>
              <a:cxnLst/>
              <a:rect l="l" t="t" r="r" b="b"/>
              <a:pathLst>
                <a:path w="6549" h="2203" extrusionOk="0">
                  <a:moveTo>
                    <a:pt x="24" y="0"/>
                  </a:moveTo>
                  <a:lnTo>
                    <a:pt x="0" y="203"/>
                  </a:lnTo>
                  <a:cubicBezTo>
                    <a:pt x="2179" y="429"/>
                    <a:pt x="6429" y="2179"/>
                    <a:pt x="6477" y="2203"/>
                  </a:cubicBezTo>
                  <a:lnTo>
                    <a:pt x="6548" y="2000"/>
                  </a:lnTo>
                  <a:cubicBezTo>
                    <a:pt x="6501" y="1989"/>
                    <a:pt x="2227" y="214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70"/>
            <p:cNvSpPr/>
            <p:nvPr/>
          </p:nvSpPr>
          <p:spPr>
            <a:xfrm>
              <a:off x="-269226" y="3507982"/>
              <a:ext cx="121443" cy="65052"/>
            </a:xfrm>
            <a:custGeom>
              <a:avLst/>
              <a:gdLst/>
              <a:ahLst/>
              <a:cxnLst/>
              <a:rect l="l" t="t" r="r" b="b"/>
              <a:pathLst>
                <a:path w="2692" h="1442" extrusionOk="0">
                  <a:moveTo>
                    <a:pt x="2620" y="0"/>
                  </a:moveTo>
                  <a:cubicBezTo>
                    <a:pt x="2548" y="24"/>
                    <a:pt x="846" y="655"/>
                    <a:pt x="1" y="1274"/>
                  </a:cubicBezTo>
                  <a:lnTo>
                    <a:pt x="120" y="1441"/>
                  </a:lnTo>
                  <a:cubicBezTo>
                    <a:pt x="953" y="834"/>
                    <a:pt x="2668" y="215"/>
                    <a:pt x="2691" y="191"/>
                  </a:cubicBezTo>
                  <a:lnTo>
                    <a:pt x="26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70"/>
            <p:cNvSpPr/>
            <p:nvPr/>
          </p:nvSpPr>
          <p:spPr>
            <a:xfrm>
              <a:off x="-91978" y="3435982"/>
              <a:ext cx="37624" cy="102135"/>
            </a:xfrm>
            <a:custGeom>
              <a:avLst/>
              <a:gdLst/>
              <a:ahLst/>
              <a:cxnLst/>
              <a:rect l="l" t="t" r="r" b="b"/>
              <a:pathLst>
                <a:path w="834" h="2264" extrusionOk="0">
                  <a:moveTo>
                    <a:pt x="215" y="1"/>
                  </a:moveTo>
                  <a:lnTo>
                    <a:pt x="1" y="25"/>
                  </a:lnTo>
                  <a:cubicBezTo>
                    <a:pt x="60" y="644"/>
                    <a:pt x="620" y="2204"/>
                    <a:pt x="644" y="2263"/>
                  </a:cubicBezTo>
                  <a:lnTo>
                    <a:pt x="834" y="2204"/>
                  </a:lnTo>
                  <a:cubicBezTo>
                    <a:pt x="834" y="2192"/>
                    <a:pt x="263" y="620"/>
                    <a:pt x="2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70"/>
            <p:cNvSpPr/>
            <p:nvPr/>
          </p:nvSpPr>
          <p:spPr>
            <a:xfrm>
              <a:off x="-231647" y="3779743"/>
              <a:ext cx="174089" cy="75248"/>
            </a:xfrm>
            <a:custGeom>
              <a:avLst/>
              <a:gdLst/>
              <a:ahLst/>
              <a:cxnLst/>
              <a:rect l="l" t="t" r="r" b="b"/>
              <a:pathLst>
                <a:path w="3859" h="1668" extrusionOk="0">
                  <a:moveTo>
                    <a:pt x="3835" y="1"/>
                  </a:moveTo>
                  <a:cubicBezTo>
                    <a:pt x="3811" y="1"/>
                    <a:pt x="2120" y="263"/>
                    <a:pt x="1" y="1489"/>
                  </a:cubicBezTo>
                  <a:lnTo>
                    <a:pt x="108" y="1668"/>
                  </a:lnTo>
                  <a:cubicBezTo>
                    <a:pt x="2146" y="480"/>
                    <a:pt x="3762" y="215"/>
                    <a:pt x="3855" y="215"/>
                  </a:cubicBezTo>
                  <a:cubicBezTo>
                    <a:pt x="3857" y="215"/>
                    <a:pt x="3858" y="215"/>
                    <a:pt x="3859" y="215"/>
                  </a:cubicBezTo>
                  <a:lnTo>
                    <a:pt x="3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70"/>
            <p:cNvSpPr/>
            <p:nvPr/>
          </p:nvSpPr>
          <p:spPr>
            <a:xfrm>
              <a:off x="90639" y="3239966"/>
              <a:ext cx="101052" cy="147202"/>
            </a:xfrm>
            <a:custGeom>
              <a:avLst/>
              <a:gdLst/>
              <a:ahLst/>
              <a:cxnLst/>
              <a:rect l="l" t="t" r="r" b="b"/>
              <a:pathLst>
                <a:path w="2240" h="3263" extrusionOk="0">
                  <a:moveTo>
                    <a:pt x="203" y="0"/>
                  </a:moveTo>
                  <a:lnTo>
                    <a:pt x="1" y="60"/>
                  </a:lnTo>
                  <a:cubicBezTo>
                    <a:pt x="441" y="1465"/>
                    <a:pt x="2013" y="3191"/>
                    <a:pt x="2084" y="3262"/>
                  </a:cubicBezTo>
                  <a:lnTo>
                    <a:pt x="2239" y="3131"/>
                  </a:lnTo>
                  <a:cubicBezTo>
                    <a:pt x="2227" y="3120"/>
                    <a:pt x="620" y="1357"/>
                    <a:pt x="2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70"/>
            <p:cNvSpPr/>
            <p:nvPr/>
          </p:nvSpPr>
          <p:spPr>
            <a:xfrm>
              <a:off x="-848250" y="4050466"/>
              <a:ext cx="850326" cy="450990"/>
            </a:xfrm>
            <a:custGeom>
              <a:avLst/>
              <a:gdLst/>
              <a:ahLst/>
              <a:cxnLst/>
              <a:rect l="l" t="t" r="r" b="b"/>
              <a:pathLst>
                <a:path w="18849" h="9997" extrusionOk="0">
                  <a:moveTo>
                    <a:pt x="9978" y="1"/>
                  </a:moveTo>
                  <a:cubicBezTo>
                    <a:pt x="7918" y="1"/>
                    <a:pt x="5894" y="370"/>
                    <a:pt x="4203" y="1060"/>
                  </a:cubicBezTo>
                  <a:lnTo>
                    <a:pt x="4132" y="1941"/>
                  </a:lnTo>
                  <a:lnTo>
                    <a:pt x="3703" y="1263"/>
                  </a:lnTo>
                  <a:cubicBezTo>
                    <a:pt x="3418" y="1406"/>
                    <a:pt x="3156" y="1537"/>
                    <a:pt x="2894" y="1679"/>
                  </a:cubicBezTo>
                  <a:lnTo>
                    <a:pt x="3168" y="3322"/>
                  </a:lnTo>
                  <a:lnTo>
                    <a:pt x="3168" y="3322"/>
                  </a:lnTo>
                  <a:lnTo>
                    <a:pt x="2203" y="2144"/>
                  </a:lnTo>
                  <a:cubicBezTo>
                    <a:pt x="1441" y="2691"/>
                    <a:pt x="846" y="3334"/>
                    <a:pt x="477" y="4037"/>
                  </a:cubicBezTo>
                  <a:cubicBezTo>
                    <a:pt x="120" y="4751"/>
                    <a:pt x="1" y="5513"/>
                    <a:pt x="155" y="6323"/>
                  </a:cubicBezTo>
                  <a:cubicBezTo>
                    <a:pt x="310" y="7025"/>
                    <a:pt x="620" y="7621"/>
                    <a:pt x="1072" y="8109"/>
                  </a:cubicBezTo>
                  <a:cubicBezTo>
                    <a:pt x="1286" y="8347"/>
                    <a:pt x="1548" y="8573"/>
                    <a:pt x="1822" y="8764"/>
                  </a:cubicBezTo>
                  <a:cubicBezTo>
                    <a:pt x="2108" y="8966"/>
                    <a:pt x="2418" y="9145"/>
                    <a:pt x="2763" y="9288"/>
                  </a:cubicBezTo>
                  <a:cubicBezTo>
                    <a:pt x="3850" y="9765"/>
                    <a:pt x="5190" y="9997"/>
                    <a:pt x="6660" y="9997"/>
                  </a:cubicBezTo>
                  <a:cubicBezTo>
                    <a:pt x="7024" y="9997"/>
                    <a:pt x="7397" y="9983"/>
                    <a:pt x="7775" y="9954"/>
                  </a:cubicBezTo>
                  <a:lnTo>
                    <a:pt x="8228" y="8526"/>
                  </a:lnTo>
                  <a:lnTo>
                    <a:pt x="8847" y="9835"/>
                  </a:lnTo>
                  <a:cubicBezTo>
                    <a:pt x="9287" y="9776"/>
                    <a:pt x="9716" y="9704"/>
                    <a:pt x="10145" y="9597"/>
                  </a:cubicBezTo>
                  <a:lnTo>
                    <a:pt x="10026" y="8740"/>
                  </a:lnTo>
                  <a:lnTo>
                    <a:pt x="10740" y="9454"/>
                  </a:lnTo>
                  <a:cubicBezTo>
                    <a:pt x="10907" y="9407"/>
                    <a:pt x="11085" y="9359"/>
                    <a:pt x="11252" y="9323"/>
                  </a:cubicBezTo>
                  <a:cubicBezTo>
                    <a:pt x="14252" y="8442"/>
                    <a:pt x="16157" y="7013"/>
                    <a:pt x="17300" y="5787"/>
                  </a:cubicBezTo>
                  <a:cubicBezTo>
                    <a:pt x="18455" y="4573"/>
                    <a:pt x="18848" y="3561"/>
                    <a:pt x="18848" y="3561"/>
                  </a:cubicBezTo>
                  <a:cubicBezTo>
                    <a:pt x="18848" y="3561"/>
                    <a:pt x="17122" y="1120"/>
                    <a:pt x="12871" y="251"/>
                  </a:cubicBezTo>
                  <a:lnTo>
                    <a:pt x="12264" y="1406"/>
                  </a:lnTo>
                  <a:lnTo>
                    <a:pt x="12097" y="155"/>
                  </a:lnTo>
                  <a:cubicBezTo>
                    <a:pt x="11442" y="60"/>
                    <a:pt x="10740" y="1"/>
                    <a:pt x="9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70"/>
            <p:cNvSpPr/>
            <p:nvPr/>
          </p:nvSpPr>
          <p:spPr>
            <a:xfrm>
              <a:off x="-691392" y="4208407"/>
              <a:ext cx="633831" cy="128390"/>
            </a:xfrm>
            <a:custGeom>
              <a:avLst/>
              <a:gdLst/>
              <a:ahLst/>
              <a:cxnLst/>
              <a:rect l="l" t="t" r="r" b="b"/>
              <a:pathLst>
                <a:path w="14050" h="2846" extrusionOk="0">
                  <a:moveTo>
                    <a:pt x="14014" y="0"/>
                  </a:moveTo>
                  <a:lnTo>
                    <a:pt x="0" y="2643"/>
                  </a:lnTo>
                  <a:lnTo>
                    <a:pt x="36" y="2846"/>
                  </a:lnTo>
                  <a:lnTo>
                    <a:pt x="14050" y="202"/>
                  </a:lnTo>
                  <a:lnTo>
                    <a:pt x="140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70"/>
            <p:cNvSpPr/>
            <p:nvPr/>
          </p:nvSpPr>
          <p:spPr>
            <a:xfrm>
              <a:off x="-616189" y="4245445"/>
              <a:ext cx="139127" cy="51609"/>
            </a:xfrm>
            <a:custGeom>
              <a:avLst/>
              <a:gdLst/>
              <a:ahLst/>
              <a:cxnLst/>
              <a:rect l="l" t="t" r="r" b="b"/>
              <a:pathLst>
                <a:path w="3084" h="1144" extrusionOk="0">
                  <a:moveTo>
                    <a:pt x="83" y="1"/>
                  </a:moveTo>
                  <a:lnTo>
                    <a:pt x="0" y="191"/>
                  </a:lnTo>
                  <a:cubicBezTo>
                    <a:pt x="83" y="215"/>
                    <a:pt x="2072" y="1084"/>
                    <a:pt x="3060" y="1144"/>
                  </a:cubicBezTo>
                  <a:lnTo>
                    <a:pt x="3084" y="929"/>
                  </a:lnTo>
                  <a:cubicBezTo>
                    <a:pt x="2107" y="870"/>
                    <a:pt x="107" y="13"/>
                    <a:pt x="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70"/>
            <p:cNvSpPr/>
            <p:nvPr/>
          </p:nvSpPr>
          <p:spPr>
            <a:xfrm>
              <a:off x="-450219" y="4273370"/>
              <a:ext cx="68255" cy="94060"/>
            </a:xfrm>
            <a:custGeom>
              <a:avLst/>
              <a:gdLst/>
              <a:ahLst/>
              <a:cxnLst/>
              <a:rect l="l" t="t" r="r" b="b"/>
              <a:pathLst>
                <a:path w="1513" h="2085" extrusionOk="0">
                  <a:moveTo>
                    <a:pt x="1369" y="1"/>
                  </a:moveTo>
                  <a:cubicBezTo>
                    <a:pt x="1322" y="48"/>
                    <a:pt x="203" y="1191"/>
                    <a:pt x="0" y="2037"/>
                  </a:cubicBezTo>
                  <a:lnTo>
                    <a:pt x="191" y="2084"/>
                  </a:lnTo>
                  <a:cubicBezTo>
                    <a:pt x="381" y="1299"/>
                    <a:pt x="1488" y="156"/>
                    <a:pt x="1512" y="156"/>
                  </a:cubicBezTo>
                  <a:lnTo>
                    <a:pt x="13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70"/>
            <p:cNvSpPr/>
            <p:nvPr/>
          </p:nvSpPr>
          <p:spPr>
            <a:xfrm>
              <a:off x="-337978" y="4174031"/>
              <a:ext cx="110165" cy="75744"/>
            </a:xfrm>
            <a:custGeom>
              <a:avLst/>
              <a:gdLst/>
              <a:ahLst/>
              <a:cxnLst/>
              <a:rect l="l" t="t" r="r" b="b"/>
              <a:pathLst>
                <a:path w="2442" h="1679" extrusionOk="0">
                  <a:moveTo>
                    <a:pt x="143" y="0"/>
                  </a:moveTo>
                  <a:lnTo>
                    <a:pt x="1" y="155"/>
                  </a:lnTo>
                  <a:cubicBezTo>
                    <a:pt x="60" y="214"/>
                    <a:pt x="1251" y="1417"/>
                    <a:pt x="2394" y="1679"/>
                  </a:cubicBezTo>
                  <a:lnTo>
                    <a:pt x="2441" y="1476"/>
                  </a:lnTo>
                  <a:cubicBezTo>
                    <a:pt x="1346" y="1226"/>
                    <a:pt x="155" y="12"/>
                    <a:pt x="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70"/>
            <p:cNvSpPr/>
            <p:nvPr/>
          </p:nvSpPr>
          <p:spPr>
            <a:xfrm>
              <a:off x="2002298" y="4343836"/>
              <a:ext cx="818070" cy="451351"/>
            </a:xfrm>
            <a:custGeom>
              <a:avLst/>
              <a:gdLst/>
              <a:ahLst/>
              <a:cxnLst/>
              <a:rect l="l" t="t" r="r" b="b"/>
              <a:pathLst>
                <a:path w="18134" h="10005" extrusionOk="0">
                  <a:moveTo>
                    <a:pt x="7696" y="1"/>
                  </a:moveTo>
                  <a:cubicBezTo>
                    <a:pt x="5251" y="1"/>
                    <a:pt x="3419" y="576"/>
                    <a:pt x="2155" y="1213"/>
                  </a:cubicBezTo>
                  <a:cubicBezTo>
                    <a:pt x="703" y="1939"/>
                    <a:pt x="0" y="2725"/>
                    <a:pt x="0" y="2725"/>
                  </a:cubicBezTo>
                  <a:cubicBezTo>
                    <a:pt x="0" y="2725"/>
                    <a:pt x="762" y="5559"/>
                    <a:pt x="4358" y="7773"/>
                  </a:cubicBezTo>
                  <a:lnTo>
                    <a:pt x="5286" y="6964"/>
                  </a:lnTo>
                  <a:lnTo>
                    <a:pt x="5013" y="8154"/>
                  </a:lnTo>
                  <a:cubicBezTo>
                    <a:pt x="5584" y="8452"/>
                    <a:pt x="6203" y="8750"/>
                    <a:pt x="6894" y="9011"/>
                  </a:cubicBezTo>
                  <a:cubicBezTo>
                    <a:pt x="8672" y="9660"/>
                    <a:pt x="10523" y="10004"/>
                    <a:pt x="12211" y="10004"/>
                  </a:cubicBezTo>
                  <a:cubicBezTo>
                    <a:pt x="12321" y="10004"/>
                    <a:pt x="12429" y="10003"/>
                    <a:pt x="12537" y="10000"/>
                  </a:cubicBezTo>
                  <a:lnTo>
                    <a:pt x="12906" y="9214"/>
                  </a:lnTo>
                  <a:lnTo>
                    <a:pt x="13073" y="9976"/>
                  </a:lnTo>
                  <a:cubicBezTo>
                    <a:pt x="13371" y="9940"/>
                    <a:pt x="13668" y="9916"/>
                    <a:pt x="13942" y="9869"/>
                  </a:cubicBezTo>
                  <a:lnTo>
                    <a:pt x="14264" y="8297"/>
                  </a:lnTo>
                  <a:lnTo>
                    <a:pt x="14752" y="9690"/>
                  </a:lnTo>
                  <a:cubicBezTo>
                    <a:pt x="15645" y="9440"/>
                    <a:pt x="16383" y="9071"/>
                    <a:pt x="16966" y="8547"/>
                  </a:cubicBezTo>
                  <a:cubicBezTo>
                    <a:pt x="17538" y="8023"/>
                    <a:pt x="17907" y="7356"/>
                    <a:pt x="18026" y="6547"/>
                  </a:cubicBezTo>
                  <a:cubicBezTo>
                    <a:pt x="18133" y="5868"/>
                    <a:pt x="18038" y="5213"/>
                    <a:pt x="17800" y="4618"/>
                  </a:cubicBezTo>
                  <a:cubicBezTo>
                    <a:pt x="17681" y="4320"/>
                    <a:pt x="17514" y="4035"/>
                    <a:pt x="17324" y="3749"/>
                  </a:cubicBezTo>
                  <a:cubicBezTo>
                    <a:pt x="17133" y="3475"/>
                    <a:pt x="16895" y="3213"/>
                    <a:pt x="16645" y="2963"/>
                  </a:cubicBezTo>
                  <a:cubicBezTo>
                    <a:pt x="15597" y="1963"/>
                    <a:pt x="14061" y="1165"/>
                    <a:pt x="12275" y="641"/>
                  </a:cubicBezTo>
                  <a:lnTo>
                    <a:pt x="11382" y="1808"/>
                  </a:lnTo>
                  <a:lnTo>
                    <a:pt x="11251" y="391"/>
                  </a:lnTo>
                  <a:cubicBezTo>
                    <a:pt x="10835" y="296"/>
                    <a:pt x="10418" y="225"/>
                    <a:pt x="9989" y="165"/>
                  </a:cubicBezTo>
                  <a:lnTo>
                    <a:pt x="9811" y="987"/>
                  </a:lnTo>
                  <a:lnTo>
                    <a:pt x="9406" y="94"/>
                  </a:lnTo>
                  <a:cubicBezTo>
                    <a:pt x="9239" y="70"/>
                    <a:pt x="9061" y="58"/>
                    <a:pt x="8906" y="46"/>
                  </a:cubicBezTo>
                  <a:cubicBezTo>
                    <a:pt x="8487" y="15"/>
                    <a:pt x="8084" y="1"/>
                    <a:pt x="76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70"/>
            <p:cNvSpPr/>
            <p:nvPr/>
          </p:nvSpPr>
          <p:spPr>
            <a:xfrm>
              <a:off x="2056524" y="4482333"/>
              <a:ext cx="620432" cy="114450"/>
            </a:xfrm>
            <a:custGeom>
              <a:avLst/>
              <a:gdLst/>
              <a:ahLst/>
              <a:cxnLst/>
              <a:rect l="l" t="t" r="r" b="b"/>
              <a:pathLst>
                <a:path w="13753" h="2537" extrusionOk="0">
                  <a:moveTo>
                    <a:pt x="36" y="0"/>
                  </a:moveTo>
                  <a:lnTo>
                    <a:pt x="1" y="203"/>
                  </a:lnTo>
                  <a:lnTo>
                    <a:pt x="13728" y="2536"/>
                  </a:lnTo>
                  <a:lnTo>
                    <a:pt x="13752" y="233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70"/>
            <p:cNvSpPr/>
            <p:nvPr/>
          </p:nvSpPr>
          <p:spPr>
            <a:xfrm>
              <a:off x="2466870" y="4552168"/>
              <a:ext cx="114992" cy="93473"/>
            </a:xfrm>
            <a:custGeom>
              <a:avLst/>
              <a:gdLst/>
              <a:ahLst/>
              <a:cxnLst/>
              <a:rect l="l" t="t" r="r" b="b"/>
              <a:pathLst>
                <a:path w="2549" h="2072" extrusionOk="0">
                  <a:moveTo>
                    <a:pt x="72" y="0"/>
                  </a:moveTo>
                  <a:lnTo>
                    <a:pt x="1" y="191"/>
                  </a:lnTo>
                  <a:cubicBezTo>
                    <a:pt x="846" y="560"/>
                    <a:pt x="2394" y="2048"/>
                    <a:pt x="2418" y="2072"/>
                  </a:cubicBezTo>
                  <a:lnTo>
                    <a:pt x="2549" y="1917"/>
                  </a:lnTo>
                  <a:cubicBezTo>
                    <a:pt x="2489" y="1846"/>
                    <a:pt x="965" y="381"/>
                    <a:pt x="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70"/>
            <p:cNvSpPr/>
            <p:nvPr/>
          </p:nvSpPr>
          <p:spPr>
            <a:xfrm>
              <a:off x="2377186" y="4475341"/>
              <a:ext cx="91353" cy="68797"/>
            </a:xfrm>
            <a:custGeom>
              <a:avLst/>
              <a:gdLst/>
              <a:ahLst/>
              <a:cxnLst/>
              <a:rect l="l" t="t" r="r" b="b"/>
              <a:pathLst>
                <a:path w="2025" h="1525" extrusionOk="0">
                  <a:moveTo>
                    <a:pt x="1858" y="0"/>
                  </a:moveTo>
                  <a:cubicBezTo>
                    <a:pt x="1406" y="679"/>
                    <a:pt x="13" y="1346"/>
                    <a:pt x="1" y="1346"/>
                  </a:cubicBezTo>
                  <a:lnTo>
                    <a:pt x="84" y="1524"/>
                  </a:lnTo>
                  <a:cubicBezTo>
                    <a:pt x="143" y="1513"/>
                    <a:pt x="1537" y="834"/>
                    <a:pt x="2025" y="120"/>
                  </a:cubicBezTo>
                  <a:lnTo>
                    <a:pt x="185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70"/>
            <p:cNvSpPr/>
            <p:nvPr/>
          </p:nvSpPr>
          <p:spPr>
            <a:xfrm>
              <a:off x="2222494" y="4511882"/>
              <a:ext cx="80616" cy="103172"/>
            </a:xfrm>
            <a:custGeom>
              <a:avLst/>
              <a:gdLst/>
              <a:ahLst/>
              <a:cxnLst/>
              <a:rect l="l" t="t" r="r" b="b"/>
              <a:pathLst>
                <a:path w="1787" h="2287" extrusionOk="0">
                  <a:moveTo>
                    <a:pt x="120" y="0"/>
                  </a:moveTo>
                  <a:lnTo>
                    <a:pt x="1" y="167"/>
                  </a:lnTo>
                  <a:cubicBezTo>
                    <a:pt x="905" y="762"/>
                    <a:pt x="1596" y="2274"/>
                    <a:pt x="1596" y="2286"/>
                  </a:cubicBezTo>
                  <a:lnTo>
                    <a:pt x="1787" y="2203"/>
                  </a:lnTo>
                  <a:cubicBezTo>
                    <a:pt x="1775" y="2143"/>
                    <a:pt x="1084" y="619"/>
                    <a:pt x="1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70"/>
            <p:cNvSpPr/>
            <p:nvPr/>
          </p:nvSpPr>
          <p:spPr>
            <a:xfrm>
              <a:off x="1673560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691" y="1"/>
                  </a:moveTo>
                  <a:lnTo>
                    <a:pt x="0" y="7002"/>
                  </a:lnTo>
                  <a:lnTo>
                    <a:pt x="405" y="7156"/>
                  </a:lnTo>
                  <a:lnTo>
                    <a:pt x="3096" y="156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70"/>
            <p:cNvSpPr/>
            <p:nvPr/>
          </p:nvSpPr>
          <p:spPr>
            <a:xfrm>
              <a:off x="1795500" y="5074758"/>
              <a:ext cx="139668" cy="322870"/>
            </a:xfrm>
            <a:custGeom>
              <a:avLst/>
              <a:gdLst/>
              <a:ahLst/>
              <a:cxnLst/>
              <a:rect l="l" t="t" r="r" b="b"/>
              <a:pathLst>
                <a:path w="3096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70"/>
            <p:cNvSpPr/>
            <p:nvPr/>
          </p:nvSpPr>
          <p:spPr>
            <a:xfrm>
              <a:off x="1754132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0" y="1"/>
                  </a:moveTo>
                  <a:lnTo>
                    <a:pt x="0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70"/>
            <p:cNvSpPr/>
            <p:nvPr/>
          </p:nvSpPr>
          <p:spPr>
            <a:xfrm>
              <a:off x="1729951" y="5269195"/>
              <a:ext cx="152074" cy="19398"/>
            </a:xfrm>
            <a:custGeom>
              <a:avLst/>
              <a:gdLst/>
              <a:ahLst/>
              <a:cxnLst/>
              <a:rect l="l" t="t" r="r" b="b"/>
              <a:pathLst>
                <a:path w="3371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70" y="429"/>
                  </a:lnTo>
                  <a:lnTo>
                    <a:pt x="33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70"/>
            <p:cNvSpPr/>
            <p:nvPr/>
          </p:nvSpPr>
          <p:spPr>
            <a:xfrm>
              <a:off x="-380429" y="5371917"/>
              <a:ext cx="95458" cy="84451"/>
            </a:xfrm>
            <a:custGeom>
              <a:avLst/>
              <a:gdLst/>
              <a:ahLst/>
              <a:cxnLst/>
              <a:rect l="l" t="t" r="r" b="b"/>
              <a:pathLst>
                <a:path w="2116" h="1872" extrusionOk="0">
                  <a:moveTo>
                    <a:pt x="636" y="0"/>
                  </a:moveTo>
                  <a:cubicBezTo>
                    <a:pt x="518" y="0"/>
                    <a:pt x="424" y="27"/>
                    <a:pt x="394" y="69"/>
                  </a:cubicBezTo>
                  <a:cubicBezTo>
                    <a:pt x="310" y="200"/>
                    <a:pt x="1" y="760"/>
                    <a:pt x="1" y="796"/>
                  </a:cubicBezTo>
                  <a:cubicBezTo>
                    <a:pt x="1" y="843"/>
                    <a:pt x="72" y="927"/>
                    <a:pt x="322" y="1117"/>
                  </a:cubicBezTo>
                  <a:cubicBezTo>
                    <a:pt x="572" y="1308"/>
                    <a:pt x="1668" y="1796"/>
                    <a:pt x="1811" y="1855"/>
                  </a:cubicBezTo>
                  <a:cubicBezTo>
                    <a:pt x="1841" y="1866"/>
                    <a:pt x="1871" y="1871"/>
                    <a:pt x="1899" y="1871"/>
                  </a:cubicBezTo>
                  <a:cubicBezTo>
                    <a:pt x="2024" y="1871"/>
                    <a:pt x="2116" y="1772"/>
                    <a:pt x="2096" y="1665"/>
                  </a:cubicBezTo>
                  <a:cubicBezTo>
                    <a:pt x="2073" y="1546"/>
                    <a:pt x="1799" y="1236"/>
                    <a:pt x="1620" y="998"/>
                  </a:cubicBezTo>
                  <a:cubicBezTo>
                    <a:pt x="1442" y="748"/>
                    <a:pt x="1382" y="486"/>
                    <a:pt x="1382" y="486"/>
                  </a:cubicBezTo>
                  <a:cubicBezTo>
                    <a:pt x="1253" y="122"/>
                    <a:pt x="887" y="0"/>
                    <a:pt x="6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70"/>
            <p:cNvSpPr/>
            <p:nvPr/>
          </p:nvSpPr>
          <p:spPr>
            <a:xfrm>
              <a:off x="-238053" y="5320127"/>
              <a:ext cx="105834" cy="56887"/>
            </a:xfrm>
            <a:custGeom>
              <a:avLst/>
              <a:gdLst/>
              <a:ahLst/>
              <a:cxnLst/>
              <a:rect l="l" t="t" r="r" b="b"/>
              <a:pathLst>
                <a:path w="2346" h="1261" extrusionOk="0">
                  <a:moveTo>
                    <a:pt x="588" y="1"/>
                  </a:moveTo>
                  <a:cubicBezTo>
                    <a:pt x="286" y="1"/>
                    <a:pt x="24" y="180"/>
                    <a:pt x="24" y="289"/>
                  </a:cubicBezTo>
                  <a:cubicBezTo>
                    <a:pt x="12" y="443"/>
                    <a:pt x="0" y="1075"/>
                    <a:pt x="12" y="1122"/>
                  </a:cubicBezTo>
                  <a:cubicBezTo>
                    <a:pt x="24" y="1158"/>
                    <a:pt x="131" y="1194"/>
                    <a:pt x="441" y="1241"/>
                  </a:cubicBezTo>
                  <a:cubicBezTo>
                    <a:pt x="515" y="1255"/>
                    <a:pt x="636" y="1260"/>
                    <a:pt x="780" y="1260"/>
                  </a:cubicBezTo>
                  <a:cubicBezTo>
                    <a:pt x="1258" y="1260"/>
                    <a:pt x="1989" y="1200"/>
                    <a:pt x="2107" y="1182"/>
                  </a:cubicBezTo>
                  <a:cubicBezTo>
                    <a:pt x="2274" y="1158"/>
                    <a:pt x="2346" y="979"/>
                    <a:pt x="2262" y="884"/>
                  </a:cubicBezTo>
                  <a:cubicBezTo>
                    <a:pt x="2167" y="789"/>
                    <a:pt x="1786" y="658"/>
                    <a:pt x="1512" y="527"/>
                  </a:cubicBezTo>
                  <a:cubicBezTo>
                    <a:pt x="1250" y="384"/>
                    <a:pt x="1072" y="193"/>
                    <a:pt x="1072" y="193"/>
                  </a:cubicBezTo>
                  <a:cubicBezTo>
                    <a:pt x="922" y="52"/>
                    <a:pt x="750" y="1"/>
                    <a:pt x="5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70"/>
            <p:cNvSpPr/>
            <p:nvPr/>
          </p:nvSpPr>
          <p:spPr>
            <a:xfrm>
              <a:off x="-238053" y="4892546"/>
              <a:ext cx="75744" cy="438493"/>
            </a:xfrm>
            <a:custGeom>
              <a:avLst/>
              <a:gdLst/>
              <a:ahLst/>
              <a:cxnLst/>
              <a:rect l="l" t="t" r="r" b="b"/>
              <a:pathLst>
                <a:path w="1679" h="9720" extrusionOk="0">
                  <a:moveTo>
                    <a:pt x="794" y="0"/>
                  </a:moveTo>
                  <a:cubicBezTo>
                    <a:pt x="467" y="0"/>
                    <a:pt x="116" y="209"/>
                    <a:pt x="107" y="218"/>
                  </a:cubicBezTo>
                  <a:lnTo>
                    <a:pt x="0" y="4159"/>
                  </a:lnTo>
                  <a:cubicBezTo>
                    <a:pt x="0" y="4159"/>
                    <a:pt x="107" y="6993"/>
                    <a:pt x="107" y="7314"/>
                  </a:cubicBezTo>
                  <a:cubicBezTo>
                    <a:pt x="107" y="7635"/>
                    <a:pt x="0" y="9719"/>
                    <a:pt x="0" y="9719"/>
                  </a:cubicBezTo>
                  <a:lnTo>
                    <a:pt x="1119" y="9719"/>
                  </a:lnTo>
                  <a:cubicBezTo>
                    <a:pt x="1119" y="9719"/>
                    <a:pt x="1679" y="5457"/>
                    <a:pt x="1667" y="4540"/>
                  </a:cubicBezTo>
                  <a:cubicBezTo>
                    <a:pt x="1631" y="3611"/>
                    <a:pt x="1119" y="99"/>
                    <a:pt x="1119" y="99"/>
                  </a:cubicBezTo>
                  <a:cubicBezTo>
                    <a:pt x="1025" y="27"/>
                    <a:pt x="911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70"/>
            <p:cNvSpPr/>
            <p:nvPr/>
          </p:nvSpPr>
          <p:spPr>
            <a:xfrm>
              <a:off x="-369647" y="4893764"/>
              <a:ext cx="167593" cy="501696"/>
            </a:xfrm>
            <a:custGeom>
              <a:avLst/>
              <a:gdLst/>
              <a:ahLst/>
              <a:cxnLst/>
              <a:rect l="l" t="t" r="r" b="b"/>
              <a:pathLst>
                <a:path w="3715" h="11121" extrusionOk="0">
                  <a:moveTo>
                    <a:pt x="3715" y="0"/>
                  </a:moveTo>
                  <a:lnTo>
                    <a:pt x="1453" y="191"/>
                  </a:lnTo>
                  <a:cubicBezTo>
                    <a:pt x="1453" y="191"/>
                    <a:pt x="1119" y="1108"/>
                    <a:pt x="1214" y="2965"/>
                  </a:cubicBezTo>
                  <a:cubicBezTo>
                    <a:pt x="1322" y="4822"/>
                    <a:pt x="1417" y="5251"/>
                    <a:pt x="1417" y="5251"/>
                  </a:cubicBezTo>
                  <a:cubicBezTo>
                    <a:pt x="1417" y="5251"/>
                    <a:pt x="167" y="10097"/>
                    <a:pt x="0" y="10668"/>
                  </a:cubicBezTo>
                  <a:cubicBezTo>
                    <a:pt x="0" y="10668"/>
                    <a:pt x="583" y="11085"/>
                    <a:pt x="1203" y="11121"/>
                  </a:cubicBezTo>
                  <a:cubicBezTo>
                    <a:pt x="1203" y="11121"/>
                    <a:pt x="2524" y="7859"/>
                    <a:pt x="2989" y="6716"/>
                  </a:cubicBezTo>
                  <a:cubicBezTo>
                    <a:pt x="3465" y="5549"/>
                    <a:pt x="3596" y="4751"/>
                    <a:pt x="3596" y="3739"/>
                  </a:cubicBezTo>
                  <a:cubicBezTo>
                    <a:pt x="3596" y="2727"/>
                    <a:pt x="3715" y="0"/>
                    <a:pt x="3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70"/>
            <p:cNvSpPr/>
            <p:nvPr/>
          </p:nvSpPr>
          <p:spPr>
            <a:xfrm>
              <a:off x="-231647" y="5006547"/>
              <a:ext cx="29052" cy="178916"/>
            </a:xfrm>
            <a:custGeom>
              <a:avLst/>
              <a:gdLst/>
              <a:ahLst/>
              <a:cxnLst/>
              <a:rect l="l" t="t" r="r" b="b"/>
              <a:pathLst>
                <a:path w="644" h="3966" extrusionOk="0">
                  <a:moveTo>
                    <a:pt x="537" y="1"/>
                  </a:moveTo>
                  <a:cubicBezTo>
                    <a:pt x="525" y="1501"/>
                    <a:pt x="346" y="2787"/>
                    <a:pt x="1" y="3930"/>
                  </a:cubicBezTo>
                  <a:lnTo>
                    <a:pt x="108" y="3966"/>
                  </a:lnTo>
                  <a:cubicBezTo>
                    <a:pt x="453" y="2811"/>
                    <a:pt x="632" y="1525"/>
                    <a:pt x="6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70"/>
            <p:cNvSpPr/>
            <p:nvPr/>
          </p:nvSpPr>
          <p:spPr>
            <a:xfrm>
              <a:off x="-327241" y="4742275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691" y="1"/>
                  </a:moveTo>
                  <a:cubicBezTo>
                    <a:pt x="691" y="1"/>
                    <a:pt x="334" y="620"/>
                    <a:pt x="215" y="918"/>
                  </a:cubicBezTo>
                  <a:cubicBezTo>
                    <a:pt x="96" y="1215"/>
                    <a:pt x="1" y="1620"/>
                    <a:pt x="834" y="2084"/>
                  </a:cubicBezTo>
                  <a:cubicBezTo>
                    <a:pt x="1668" y="2525"/>
                    <a:pt x="3954" y="2930"/>
                    <a:pt x="3954" y="2930"/>
                  </a:cubicBezTo>
                  <a:cubicBezTo>
                    <a:pt x="4442" y="2751"/>
                    <a:pt x="4061" y="2418"/>
                    <a:pt x="4061" y="2418"/>
                  </a:cubicBezTo>
                  <a:cubicBezTo>
                    <a:pt x="4061" y="2418"/>
                    <a:pt x="2430" y="1680"/>
                    <a:pt x="2037" y="1453"/>
                  </a:cubicBezTo>
                  <a:cubicBezTo>
                    <a:pt x="1632" y="1227"/>
                    <a:pt x="1370" y="1072"/>
                    <a:pt x="1370" y="1072"/>
                  </a:cubicBezTo>
                  <a:lnTo>
                    <a:pt x="1501" y="751"/>
                  </a:lnTo>
                  <a:lnTo>
                    <a:pt x="1513" y="572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70"/>
            <p:cNvSpPr/>
            <p:nvPr/>
          </p:nvSpPr>
          <p:spPr>
            <a:xfrm>
              <a:off x="-159647" y="4851944"/>
              <a:ext cx="58601" cy="44616"/>
            </a:xfrm>
            <a:custGeom>
              <a:avLst/>
              <a:gdLst/>
              <a:ahLst/>
              <a:cxnLst/>
              <a:rect l="l" t="t" r="r" b="b"/>
              <a:pathLst>
                <a:path w="1299" h="989" extrusionOk="0">
                  <a:moveTo>
                    <a:pt x="256" y="0"/>
                  </a:moveTo>
                  <a:cubicBezTo>
                    <a:pt x="122" y="0"/>
                    <a:pt x="0" y="11"/>
                    <a:pt x="0" y="11"/>
                  </a:cubicBezTo>
                  <a:lnTo>
                    <a:pt x="179" y="463"/>
                  </a:lnTo>
                  <a:cubicBezTo>
                    <a:pt x="369" y="677"/>
                    <a:pt x="608" y="785"/>
                    <a:pt x="608" y="785"/>
                  </a:cubicBezTo>
                  <a:cubicBezTo>
                    <a:pt x="630" y="917"/>
                    <a:pt x="703" y="988"/>
                    <a:pt x="761" y="988"/>
                  </a:cubicBezTo>
                  <a:cubicBezTo>
                    <a:pt x="766" y="988"/>
                    <a:pt x="770" y="988"/>
                    <a:pt x="774" y="987"/>
                  </a:cubicBezTo>
                  <a:cubicBezTo>
                    <a:pt x="822" y="987"/>
                    <a:pt x="822" y="749"/>
                    <a:pt x="822" y="749"/>
                  </a:cubicBezTo>
                  <a:cubicBezTo>
                    <a:pt x="860" y="835"/>
                    <a:pt x="982" y="921"/>
                    <a:pt x="1036" y="921"/>
                  </a:cubicBezTo>
                  <a:cubicBezTo>
                    <a:pt x="1049" y="921"/>
                    <a:pt x="1058" y="915"/>
                    <a:pt x="1060" y="904"/>
                  </a:cubicBezTo>
                  <a:cubicBezTo>
                    <a:pt x="1084" y="844"/>
                    <a:pt x="1060" y="725"/>
                    <a:pt x="1060" y="725"/>
                  </a:cubicBezTo>
                  <a:lnTo>
                    <a:pt x="1060" y="725"/>
                  </a:lnTo>
                  <a:cubicBezTo>
                    <a:pt x="1060" y="725"/>
                    <a:pt x="1131" y="808"/>
                    <a:pt x="1179" y="808"/>
                  </a:cubicBezTo>
                  <a:cubicBezTo>
                    <a:pt x="1239" y="808"/>
                    <a:pt x="1298" y="761"/>
                    <a:pt x="1262" y="642"/>
                  </a:cubicBezTo>
                  <a:cubicBezTo>
                    <a:pt x="1239" y="523"/>
                    <a:pt x="1179" y="344"/>
                    <a:pt x="1108" y="261"/>
                  </a:cubicBezTo>
                  <a:cubicBezTo>
                    <a:pt x="1024" y="165"/>
                    <a:pt x="989" y="70"/>
                    <a:pt x="834" y="34"/>
                  </a:cubicBezTo>
                  <a:cubicBezTo>
                    <a:pt x="691" y="11"/>
                    <a:pt x="631" y="23"/>
                    <a:pt x="453" y="11"/>
                  </a:cubicBezTo>
                  <a:cubicBezTo>
                    <a:pt x="393" y="3"/>
                    <a:pt x="323" y="0"/>
                    <a:pt x="256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70"/>
            <p:cNvSpPr/>
            <p:nvPr/>
          </p:nvSpPr>
          <p:spPr>
            <a:xfrm>
              <a:off x="-430911" y="4524740"/>
              <a:ext cx="260028" cy="292870"/>
            </a:xfrm>
            <a:custGeom>
              <a:avLst/>
              <a:gdLst/>
              <a:ahLst/>
              <a:cxnLst/>
              <a:rect l="l" t="t" r="r" b="b"/>
              <a:pathLst>
                <a:path w="5764" h="6492" extrusionOk="0">
                  <a:moveTo>
                    <a:pt x="3724" y="0"/>
                  </a:moveTo>
                  <a:cubicBezTo>
                    <a:pt x="3613" y="0"/>
                    <a:pt x="3487" y="18"/>
                    <a:pt x="3346" y="60"/>
                  </a:cubicBezTo>
                  <a:cubicBezTo>
                    <a:pt x="2489" y="310"/>
                    <a:pt x="2751" y="1108"/>
                    <a:pt x="2203" y="1453"/>
                  </a:cubicBezTo>
                  <a:cubicBezTo>
                    <a:pt x="1656" y="1799"/>
                    <a:pt x="822" y="1977"/>
                    <a:pt x="608" y="2930"/>
                  </a:cubicBezTo>
                  <a:cubicBezTo>
                    <a:pt x="406" y="3882"/>
                    <a:pt x="1060" y="3954"/>
                    <a:pt x="608" y="4513"/>
                  </a:cubicBezTo>
                  <a:cubicBezTo>
                    <a:pt x="167" y="5097"/>
                    <a:pt x="1" y="5502"/>
                    <a:pt x="489" y="6097"/>
                  </a:cubicBezTo>
                  <a:cubicBezTo>
                    <a:pt x="731" y="6385"/>
                    <a:pt x="1053" y="6492"/>
                    <a:pt x="1382" y="6492"/>
                  </a:cubicBezTo>
                  <a:cubicBezTo>
                    <a:pt x="1734" y="6492"/>
                    <a:pt x="2093" y="6370"/>
                    <a:pt x="2370" y="6216"/>
                  </a:cubicBezTo>
                  <a:cubicBezTo>
                    <a:pt x="2906" y="5930"/>
                    <a:pt x="5228" y="4835"/>
                    <a:pt x="5228" y="4835"/>
                  </a:cubicBezTo>
                  <a:cubicBezTo>
                    <a:pt x="5228" y="4835"/>
                    <a:pt x="5763" y="4263"/>
                    <a:pt x="5228" y="3656"/>
                  </a:cubicBezTo>
                  <a:cubicBezTo>
                    <a:pt x="4692" y="3049"/>
                    <a:pt x="4835" y="2108"/>
                    <a:pt x="4835" y="2108"/>
                  </a:cubicBezTo>
                  <a:cubicBezTo>
                    <a:pt x="4835" y="2108"/>
                    <a:pt x="5037" y="2084"/>
                    <a:pt x="5109" y="1525"/>
                  </a:cubicBezTo>
                  <a:cubicBezTo>
                    <a:pt x="5151" y="1065"/>
                    <a:pt x="5021" y="452"/>
                    <a:pt x="4650" y="452"/>
                  </a:cubicBezTo>
                  <a:cubicBezTo>
                    <a:pt x="4607" y="452"/>
                    <a:pt x="4562" y="460"/>
                    <a:pt x="4513" y="477"/>
                  </a:cubicBezTo>
                  <a:cubicBezTo>
                    <a:pt x="4513" y="477"/>
                    <a:pt x="4304" y="0"/>
                    <a:pt x="37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70"/>
            <p:cNvSpPr/>
            <p:nvPr/>
          </p:nvSpPr>
          <p:spPr>
            <a:xfrm>
              <a:off x="1619831" y="2504082"/>
              <a:ext cx="366359" cy="207653"/>
            </a:xfrm>
            <a:custGeom>
              <a:avLst/>
              <a:gdLst/>
              <a:ahLst/>
              <a:cxnLst/>
              <a:rect l="l" t="t" r="r" b="b"/>
              <a:pathLst>
                <a:path w="8121" h="4603" extrusionOk="0">
                  <a:moveTo>
                    <a:pt x="1584" y="1"/>
                  </a:moveTo>
                  <a:lnTo>
                    <a:pt x="1287" y="227"/>
                  </a:lnTo>
                  <a:cubicBezTo>
                    <a:pt x="1287" y="227"/>
                    <a:pt x="1" y="286"/>
                    <a:pt x="739" y="1215"/>
                  </a:cubicBezTo>
                  <a:cubicBezTo>
                    <a:pt x="1489" y="2144"/>
                    <a:pt x="4763" y="3572"/>
                    <a:pt x="5573" y="3739"/>
                  </a:cubicBezTo>
                  <a:cubicBezTo>
                    <a:pt x="6394" y="3906"/>
                    <a:pt x="6847" y="4073"/>
                    <a:pt x="6942" y="4073"/>
                  </a:cubicBezTo>
                  <a:cubicBezTo>
                    <a:pt x="6978" y="4192"/>
                    <a:pt x="6990" y="4334"/>
                    <a:pt x="7049" y="4382"/>
                  </a:cubicBezTo>
                  <a:cubicBezTo>
                    <a:pt x="7053" y="4383"/>
                    <a:pt x="7056" y="4384"/>
                    <a:pt x="7059" y="4384"/>
                  </a:cubicBezTo>
                  <a:cubicBezTo>
                    <a:pt x="7110" y="4384"/>
                    <a:pt x="7123" y="4201"/>
                    <a:pt x="7168" y="4156"/>
                  </a:cubicBezTo>
                  <a:cubicBezTo>
                    <a:pt x="7178" y="4144"/>
                    <a:pt x="7193" y="4138"/>
                    <a:pt x="7211" y="4138"/>
                  </a:cubicBezTo>
                  <a:cubicBezTo>
                    <a:pt x="7283" y="4138"/>
                    <a:pt x="7412" y="4223"/>
                    <a:pt x="7526" y="4346"/>
                  </a:cubicBezTo>
                  <a:cubicBezTo>
                    <a:pt x="7651" y="4481"/>
                    <a:pt x="7791" y="4603"/>
                    <a:pt x="7847" y="4603"/>
                  </a:cubicBezTo>
                  <a:cubicBezTo>
                    <a:pt x="7865" y="4603"/>
                    <a:pt x="7874" y="4590"/>
                    <a:pt x="7871" y="4561"/>
                  </a:cubicBezTo>
                  <a:cubicBezTo>
                    <a:pt x="7859" y="4442"/>
                    <a:pt x="7562" y="4049"/>
                    <a:pt x="7561" y="4049"/>
                  </a:cubicBezTo>
                  <a:lnTo>
                    <a:pt x="7561" y="4049"/>
                  </a:lnTo>
                  <a:cubicBezTo>
                    <a:pt x="7561" y="4049"/>
                    <a:pt x="7692" y="4215"/>
                    <a:pt x="7752" y="4275"/>
                  </a:cubicBezTo>
                  <a:cubicBezTo>
                    <a:pt x="7798" y="4321"/>
                    <a:pt x="7896" y="4470"/>
                    <a:pt x="7953" y="4470"/>
                  </a:cubicBezTo>
                  <a:cubicBezTo>
                    <a:pt x="7969" y="4470"/>
                    <a:pt x="7982" y="4458"/>
                    <a:pt x="7990" y="4430"/>
                  </a:cubicBezTo>
                  <a:cubicBezTo>
                    <a:pt x="8002" y="4356"/>
                    <a:pt x="7935" y="4225"/>
                    <a:pt x="7867" y="4115"/>
                  </a:cubicBezTo>
                  <a:lnTo>
                    <a:pt x="7867" y="4115"/>
                  </a:lnTo>
                  <a:cubicBezTo>
                    <a:pt x="7941" y="4217"/>
                    <a:pt x="8025" y="4323"/>
                    <a:pt x="8059" y="4323"/>
                  </a:cubicBezTo>
                  <a:cubicBezTo>
                    <a:pt x="8060" y="4323"/>
                    <a:pt x="8060" y="4323"/>
                    <a:pt x="8061" y="4323"/>
                  </a:cubicBezTo>
                  <a:cubicBezTo>
                    <a:pt x="8121" y="4299"/>
                    <a:pt x="8097" y="4132"/>
                    <a:pt x="7835" y="3799"/>
                  </a:cubicBezTo>
                  <a:cubicBezTo>
                    <a:pt x="7585" y="3477"/>
                    <a:pt x="6859" y="3358"/>
                    <a:pt x="6704" y="3322"/>
                  </a:cubicBezTo>
                  <a:cubicBezTo>
                    <a:pt x="6561" y="3299"/>
                    <a:pt x="5978" y="2965"/>
                    <a:pt x="4299" y="2120"/>
                  </a:cubicBezTo>
                  <a:cubicBezTo>
                    <a:pt x="2620" y="1275"/>
                    <a:pt x="1584" y="1"/>
                    <a:pt x="1584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70"/>
            <p:cNvSpPr/>
            <p:nvPr/>
          </p:nvSpPr>
          <p:spPr>
            <a:xfrm>
              <a:off x="1236326" y="2567466"/>
              <a:ext cx="37669" cy="32797"/>
            </a:xfrm>
            <a:custGeom>
              <a:avLst/>
              <a:gdLst/>
              <a:ahLst/>
              <a:cxnLst/>
              <a:rect l="l" t="t" r="r" b="b"/>
              <a:pathLst>
                <a:path w="835" h="727" extrusionOk="0">
                  <a:moveTo>
                    <a:pt x="1" y="1"/>
                  </a:moveTo>
                  <a:cubicBezTo>
                    <a:pt x="1" y="1"/>
                    <a:pt x="108" y="322"/>
                    <a:pt x="203" y="417"/>
                  </a:cubicBezTo>
                  <a:cubicBezTo>
                    <a:pt x="225" y="430"/>
                    <a:pt x="245" y="435"/>
                    <a:pt x="265" y="435"/>
                  </a:cubicBezTo>
                  <a:cubicBezTo>
                    <a:pt x="298" y="435"/>
                    <a:pt x="328" y="420"/>
                    <a:pt x="358" y="405"/>
                  </a:cubicBezTo>
                  <a:cubicBezTo>
                    <a:pt x="429" y="584"/>
                    <a:pt x="548" y="727"/>
                    <a:pt x="548" y="727"/>
                  </a:cubicBezTo>
                  <a:cubicBezTo>
                    <a:pt x="548" y="727"/>
                    <a:pt x="834" y="620"/>
                    <a:pt x="667" y="524"/>
                  </a:cubicBezTo>
                  <a:cubicBezTo>
                    <a:pt x="501" y="417"/>
                    <a:pt x="417" y="310"/>
                    <a:pt x="417" y="310"/>
                  </a:cubicBezTo>
                  <a:cubicBezTo>
                    <a:pt x="417" y="310"/>
                    <a:pt x="358" y="191"/>
                    <a:pt x="251" y="108"/>
                  </a:cubicBezTo>
                  <a:cubicBezTo>
                    <a:pt x="144" y="1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70"/>
            <p:cNvSpPr/>
            <p:nvPr/>
          </p:nvSpPr>
          <p:spPr>
            <a:xfrm>
              <a:off x="-149451" y="2973528"/>
              <a:ext cx="2344587" cy="2344587"/>
            </a:xfrm>
            <a:custGeom>
              <a:avLst/>
              <a:gdLst/>
              <a:ahLst/>
              <a:cxnLst/>
              <a:rect l="l" t="t" r="r" b="b"/>
              <a:pathLst>
                <a:path w="51972" h="51972" extrusionOk="0">
                  <a:moveTo>
                    <a:pt x="25980" y="1"/>
                  </a:moveTo>
                  <a:cubicBezTo>
                    <a:pt x="11633" y="1"/>
                    <a:pt x="1" y="11633"/>
                    <a:pt x="1" y="25980"/>
                  </a:cubicBezTo>
                  <a:cubicBezTo>
                    <a:pt x="1" y="40339"/>
                    <a:pt x="11633" y="51971"/>
                    <a:pt x="25980" y="51971"/>
                  </a:cubicBezTo>
                  <a:cubicBezTo>
                    <a:pt x="40339" y="51971"/>
                    <a:pt x="51971" y="40339"/>
                    <a:pt x="51971" y="25980"/>
                  </a:cubicBezTo>
                  <a:cubicBezTo>
                    <a:pt x="51971" y="11633"/>
                    <a:pt x="40339" y="1"/>
                    <a:pt x="2598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70"/>
            <p:cNvSpPr/>
            <p:nvPr/>
          </p:nvSpPr>
          <p:spPr>
            <a:xfrm>
              <a:off x="1231499" y="2586143"/>
              <a:ext cx="236931" cy="80977"/>
            </a:xfrm>
            <a:custGeom>
              <a:avLst/>
              <a:gdLst/>
              <a:ahLst/>
              <a:cxnLst/>
              <a:rect l="l" t="t" r="r" b="b"/>
              <a:pathLst>
                <a:path w="5252" h="1795" extrusionOk="0">
                  <a:moveTo>
                    <a:pt x="466" y="1"/>
                  </a:moveTo>
                  <a:cubicBezTo>
                    <a:pt x="284" y="1"/>
                    <a:pt x="267" y="98"/>
                    <a:pt x="155" y="182"/>
                  </a:cubicBezTo>
                  <a:cubicBezTo>
                    <a:pt x="1" y="289"/>
                    <a:pt x="477" y="599"/>
                    <a:pt x="477" y="599"/>
                  </a:cubicBezTo>
                  <a:cubicBezTo>
                    <a:pt x="477" y="599"/>
                    <a:pt x="2322" y="1527"/>
                    <a:pt x="3275" y="1753"/>
                  </a:cubicBezTo>
                  <a:cubicBezTo>
                    <a:pt x="3396" y="1782"/>
                    <a:pt x="3515" y="1795"/>
                    <a:pt x="3629" y="1795"/>
                  </a:cubicBezTo>
                  <a:cubicBezTo>
                    <a:pt x="4409" y="1795"/>
                    <a:pt x="4989" y="1206"/>
                    <a:pt x="4989" y="1206"/>
                  </a:cubicBezTo>
                  <a:cubicBezTo>
                    <a:pt x="4989" y="1206"/>
                    <a:pt x="5251" y="194"/>
                    <a:pt x="4168" y="170"/>
                  </a:cubicBezTo>
                  <a:cubicBezTo>
                    <a:pt x="4168" y="170"/>
                    <a:pt x="3549" y="730"/>
                    <a:pt x="3334" y="730"/>
                  </a:cubicBezTo>
                  <a:cubicBezTo>
                    <a:pt x="3132" y="730"/>
                    <a:pt x="1060" y="99"/>
                    <a:pt x="667" y="27"/>
                  </a:cubicBezTo>
                  <a:cubicBezTo>
                    <a:pt x="583" y="9"/>
                    <a:pt x="518" y="1"/>
                    <a:pt x="46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70"/>
            <p:cNvSpPr/>
            <p:nvPr/>
          </p:nvSpPr>
          <p:spPr>
            <a:xfrm>
              <a:off x="1075183" y="2615286"/>
              <a:ext cx="159067" cy="137548"/>
            </a:xfrm>
            <a:custGeom>
              <a:avLst/>
              <a:gdLst/>
              <a:ahLst/>
              <a:cxnLst/>
              <a:rect l="l" t="t" r="r" b="b"/>
              <a:pathLst>
                <a:path w="3526" h="3049" extrusionOk="0">
                  <a:moveTo>
                    <a:pt x="2680" y="0"/>
                  </a:moveTo>
                  <a:cubicBezTo>
                    <a:pt x="2246" y="107"/>
                    <a:pt x="1734" y="138"/>
                    <a:pt x="1290" y="138"/>
                  </a:cubicBezTo>
                  <a:cubicBezTo>
                    <a:pt x="698" y="138"/>
                    <a:pt x="227" y="84"/>
                    <a:pt x="227" y="84"/>
                  </a:cubicBezTo>
                  <a:lnTo>
                    <a:pt x="227" y="84"/>
                  </a:lnTo>
                  <a:cubicBezTo>
                    <a:pt x="1" y="1548"/>
                    <a:pt x="1084" y="3048"/>
                    <a:pt x="1084" y="3048"/>
                  </a:cubicBezTo>
                  <a:cubicBezTo>
                    <a:pt x="2573" y="2989"/>
                    <a:pt x="3418" y="1917"/>
                    <a:pt x="3418" y="1917"/>
                  </a:cubicBezTo>
                  <a:lnTo>
                    <a:pt x="3525" y="1429"/>
                  </a:lnTo>
                  <a:cubicBezTo>
                    <a:pt x="3299" y="1036"/>
                    <a:pt x="2680" y="0"/>
                    <a:pt x="26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70"/>
            <p:cNvSpPr/>
            <p:nvPr/>
          </p:nvSpPr>
          <p:spPr>
            <a:xfrm>
              <a:off x="1101529" y="2537375"/>
              <a:ext cx="157398" cy="160646"/>
            </a:xfrm>
            <a:custGeom>
              <a:avLst/>
              <a:gdLst/>
              <a:ahLst/>
              <a:cxnLst/>
              <a:rect l="l" t="t" r="r" b="b"/>
              <a:pathLst>
                <a:path w="3489" h="3561" extrusionOk="0">
                  <a:moveTo>
                    <a:pt x="1722" y="1"/>
                  </a:moveTo>
                  <a:cubicBezTo>
                    <a:pt x="1529" y="1"/>
                    <a:pt x="1333" y="28"/>
                    <a:pt x="1143" y="84"/>
                  </a:cubicBezTo>
                  <a:cubicBezTo>
                    <a:pt x="0" y="429"/>
                    <a:pt x="119" y="1965"/>
                    <a:pt x="119" y="1977"/>
                  </a:cubicBezTo>
                  <a:lnTo>
                    <a:pt x="322" y="1965"/>
                  </a:lnTo>
                  <a:cubicBezTo>
                    <a:pt x="310" y="1942"/>
                    <a:pt x="215" y="596"/>
                    <a:pt x="1191" y="298"/>
                  </a:cubicBezTo>
                  <a:cubicBezTo>
                    <a:pt x="1344" y="246"/>
                    <a:pt x="1523" y="217"/>
                    <a:pt x="1709" y="217"/>
                  </a:cubicBezTo>
                  <a:cubicBezTo>
                    <a:pt x="2073" y="217"/>
                    <a:pt x="2463" y="328"/>
                    <a:pt x="2739" y="596"/>
                  </a:cubicBezTo>
                  <a:cubicBezTo>
                    <a:pt x="3096" y="953"/>
                    <a:pt x="3179" y="1489"/>
                    <a:pt x="3001" y="2168"/>
                  </a:cubicBezTo>
                  <a:cubicBezTo>
                    <a:pt x="2834" y="2763"/>
                    <a:pt x="2584" y="3132"/>
                    <a:pt x="2239" y="3287"/>
                  </a:cubicBezTo>
                  <a:cubicBezTo>
                    <a:pt x="2128" y="3336"/>
                    <a:pt x="2017" y="3353"/>
                    <a:pt x="1917" y="3353"/>
                  </a:cubicBezTo>
                  <a:cubicBezTo>
                    <a:pt x="1674" y="3353"/>
                    <a:pt x="1489" y="3251"/>
                    <a:pt x="1489" y="3251"/>
                  </a:cubicBezTo>
                  <a:lnTo>
                    <a:pt x="1381" y="3454"/>
                  </a:lnTo>
                  <a:cubicBezTo>
                    <a:pt x="1393" y="3454"/>
                    <a:pt x="1620" y="3561"/>
                    <a:pt x="1917" y="3561"/>
                  </a:cubicBezTo>
                  <a:cubicBezTo>
                    <a:pt x="2036" y="3561"/>
                    <a:pt x="2179" y="3537"/>
                    <a:pt x="2358" y="3489"/>
                  </a:cubicBezTo>
                  <a:cubicBezTo>
                    <a:pt x="2763" y="3311"/>
                    <a:pt x="3060" y="2894"/>
                    <a:pt x="3239" y="2227"/>
                  </a:cubicBezTo>
                  <a:cubicBezTo>
                    <a:pt x="3489" y="1263"/>
                    <a:pt x="3215" y="727"/>
                    <a:pt x="2917" y="441"/>
                  </a:cubicBezTo>
                  <a:cubicBezTo>
                    <a:pt x="2624" y="156"/>
                    <a:pt x="2182" y="1"/>
                    <a:pt x="17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70"/>
            <p:cNvSpPr/>
            <p:nvPr/>
          </p:nvSpPr>
          <p:spPr>
            <a:xfrm>
              <a:off x="1223243" y="2578428"/>
              <a:ext cx="37849" cy="13398"/>
            </a:xfrm>
            <a:custGeom>
              <a:avLst/>
              <a:gdLst/>
              <a:ahLst/>
              <a:cxnLst/>
              <a:rect l="l" t="t" r="r" b="b"/>
              <a:pathLst>
                <a:path w="839" h="297" extrusionOk="0">
                  <a:moveTo>
                    <a:pt x="220" y="0"/>
                  </a:moveTo>
                  <a:cubicBezTo>
                    <a:pt x="163" y="0"/>
                    <a:pt x="99" y="16"/>
                    <a:pt x="65" y="79"/>
                  </a:cubicBezTo>
                  <a:cubicBezTo>
                    <a:pt x="0" y="207"/>
                    <a:pt x="243" y="297"/>
                    <a:pt x="474" y="297"/>
                  </a:cubicBezTo>
                  <a:cubicBezTo>
                    <a:pt x="500" y="297"/>
                    <a:pt x="527" y="296"/>
                    <a:pt x="553" y="293"/>
                  </a:cubicBezTo>
                  <a:cubicBezTo>
                    <a:pt x="838" y="258"/>
                    <a:pt x="600" y="67"/>
                    <a:pt x="338" y="19"/>
                  </a:cubicBezTo>
                  <a:cubicBezTo>
                    <a:pt x="338" y="19"/>
                    <a:pt x="283" y="0"/>
                    <a:pt x="220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70"/>
            <p:cNvSpPr/>
            <p:nvPr/>
          </p:nvSpPr>
          <p:spPr>
            <a:xfrm>
              <a:off x="1219003" y="2587586"/>
              <a:ext cx="45293" cy="13353"/>
            </a:xfrm>
            <a:custGeom>
              <a:avLst/>
              <a:gdLst/>
              <a:ahLst/>
              <a:cxnLst/>
              <a:rect l="l" t="t" r="r" b="b"/>
              <a:pathLst>
                <a:path w="1004" h="296" extrusionOk="0">
                  <a:moveTo>
                    <a:pt x="304" y="1"/>
                  </a:moveTo>
                  <a:cubicBezTo>
                    <a:pt x="245" y="1"/>
                    <a:pt x="174" y="12"/>
                    <a:pt x="111" y="55"/>
                  </a:cubicBezTo>
                  <a:cubicBezTo>
                    <a:pt x="0" y="154"/>
                    <a:pt x="343" y="295"/>
                    <a:pt x="631" y="295"/>
                  </a:cubicBezTo>
                  <a:cubicBezTo>
                    <a:pt x="652" y="295"/>
                    <a:pt x="674" y="294"/>
                    <a:pt x="694" y="293"/>
                  </a:cubicBezTo>
                  <a:cubicBezTo>
                    <a:pt x="1004" y="269"/>
                    <a:pt x="742" y="55"/>
                    <a:pt x="432" y="19"/>
                  </a:cubicBezTo>
                  <a:cubicBezTo>
                    <a:pt x="432" y="19"/>
                    <a:pt x="377" y="1"/>
                    <a:pt x="3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70"/>
            <p:cNvSpPr/>
            <p:nvPr/>
          </p:nvSpPr>
          <p:spPr>
            <a:xfrm>
              <a:off x="1465951" y="3254673"/>
              <a:ext cx="107187" cy="95007"/>
            </a:xfrm>
            <a:custGeom>
              <a:avLst/>
              <a:gdLst/>
              <a:ahLst/>
              <a:cxnLst/>
              <a:rect l="l" t="t" r="r" b="b"/>
              <a:pathLst>
                <a:path w="2376" h="2106" extrusionOk="0">
                  <a:moveTo>
                    <a:pt x="1635" y="1"/>
                  </a:moveTo>
                  <a:cubicBezTo>
                    <a:pt x="1365" y="1"/>
                    <a:pt x="972" y="134"/>
                    <a:pt x="828" y="543"/>
                  </a:cubicBezTo>
                  <a:cubicBezTo>
                    <a:pt x="828" y="543"/>
                    <a:pt x="757" y="829"/>
                    <a:pt x="566" y="1103"/>
                  </a:cubicBezTo>
                  <a:cubicBezTo>
                    <a:pt x="376" y="1377"/>
                    <a:pt x="54" y="1722"/>
                    <a:pt x="30" y="1865"/>
                  </a:cubicBezTo>
                  <a:cubicBezTo>
                    <a:pt x="1" y="1994"/>
                    <a:pt x="111" y="2106"/>
                    <a:pt x="252" y="2106"/>
                  </a:cubicBezTo>
                  <a:cubicBezTo>
                    <a:pt x="280" y="2106"/>
                    <a:pt x="310" y="2101"/>
                    <a:pt x="340" y="2091"/>
                  </a:cubicBezTo>
                  <a:cubicBezTo>
                    <a:pt x="507" y="2032"/>
                    <a:pt x="1721" y="1484"/>
                    <a:pt x="2007" y="1258"/>
                  </a:cubicBezTo>
                  <a:cubicBezTo>
                    <a:pt x="2293" y="1031"/>
                    <a:pt x="2376" y="960"/>
                    <a:pt x="2364" y="900"/>
                  </a:cubicBezTo>
                  <a:cubicBezTo>
                    <a:pt x="2364" y="853"/>
                    <a:pt x="2007" y="234"/>
                    <a:pt x="1900" y="79"/>
                  </a:cubicBezTo>
                  <a:cubicBezTo>
                    <a:pt x="1869" y="32"/>
                    <a:pt x="1766" y="1"/>
                    <a:pt x="16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70"/>
            <p:cNvSpPr/>
            <p:nvPr/>
          </p:nvSpPr>
          <p:spPr>
            <a:xfrm>
              <a:off x="1220221" y="2594714"/>
              <a:ext cx="40331" cy="14391"/>
            </a:xfrm>
            <a:custGeom>
              <a:avLst/>
              <a:gdLst/>
              <a:ahLst/>
              <a:cxnLst/>
              <a:rect l="l" t="t" r="r" b="b"/>
              <a:pathLst>
                <a:path w="894" h="319" extrusionOk="0">
                  <a:moveTo>
                    <a:pt x="274" y="1"/>
                  </a:moveTo>
                  <a:cubicBezTo>
                    <a:pt x="221" y="1"/>
                    <a:pt x="155" y="16"/>
                    <a:pt x="108" y="75"/>
                  </a:cubicBezTo>
                  <a:cubicBezTo>
                    <a:pt x="0" y="182"/>
                    <a:pt x="289" y="319"/>
                    <a:pt x="539" y="319"/>
                  </a:cubicBezTo>
                  <a:cubicBezTo>
                    <a:pt x="566" y="319"/>
                    <a:pt x="594" y="317"/>
                    <a:pt x="620" y="313"/>
                  </a:cubicBezTo>
                  <a:cubicBezTo>
                    <a:pt x="894" y="301"/>
                    <a:pt x="763" y="51"/>
                    <a:pt x="370" y="16"/>
                  </a:cubicBezTo>
                  <a:cubicBezTo>
                    <a:pt x="370" y="16"/>
                    <a:pt x="328" y="1"/>
                    <a:pt x="27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70"/>
            <p:cNvSpPr/>
            <p:nvPr/>
          </p:nvSpPr>
          <p:spPr>
            <a:xfrm>
              <a:off x="865724" y="2645466"/>
              <a:ext cx="265622" cy="97172"/>
            </a:xfrm>
            <a:custGeom>
              <a:avLst/>
              <a:gdLst/>
              <a:ahLst/>
              <a:cxnLst/>
              <a:rect l="l" t="t" r="r" b="b"/>
              <a:pathLst>
                <a:path w="5888" h="2154" extrusionOk="0">
                  <a:moveTo>
                    <a:pt x="630" y="0"/>
                  </a:moveTo>
                  <a:cubicBezTo>
                    <a:pt x="422" y="0"/>
                    <a:pt x="157" y="36"/>
                    <a:pt x="0" y="248"/>
                  </a:cubicBezTo>
                  <a:cubicBezTo>
                    <a:pt x="0" y="248"/>
                    <a:pt x="24" y="462"/>
                    <a:pt x="250" y="558"/>
                  </a:cubicBezTo>
                  <a:cubicBezTo>
                    <a:pt x="298" y="580"/>
                    <a:pt x="348" y="589"/>
                    <a:pt x="398" y="589"/>
                  </a:cubicBezTo>
                  <a:cubicBezTo>
                    <a:pt x="588" y="589"/>
                    <a:pt x="774" y="462"/>
                    <a:pt x="774" y="462"/>
                  </a:cubicBezTo>
                  <a:lnTo>
                    <a:pt x="5596" y="2153"/>
                  </a:lnTo>
                  <a:cubicBezTo>
                    <a:pt x="5596" y="2153"/>
                    <a:pt x="5596" y="2153"/>
                    <a:pt x="5596" y="2153"/>
                  </a:cubicBezTo>
                  <a:cubicBezTo>
                    <a:pt x="5600" y="2153"/>
                    <a:pt x="5888" y="1317"/>
                    <a:pt x="5013" y="915"/>
                  </a:cubicBezTo>
                  <a:cubicBezTo>
                    <a:pt x="5013" y="915"/>
                    <a:pt x="1012" y="10"/>
                    <a:pt x="881" y="10"/>
                  </a:cubicBezTo>
                  <a:cubicBezTo>
                    <a:pt x="829" y="10"/>
                    <a:pt x="737" y="0"/>
                    <a:pt x="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70"/>
            <p:cNvSpPr/>
            <p:nvPr/>
          </p:nvSpPr>
          <p:spPr>
            <a:xfrm>
              <a:off x="861980" y="2653947"/>
              <a:ext cx="41368" cy="20977"/>
            </a:xfrm>
            <a:custGeom>
              <a:avLst/>
              <a:gdLst/>
              <a:ahLst/>
              <a:cxnLst/>
              <a:rect l="l" t="t" r="r" b="b"/>
              <a:pathLst>
                <a:path w="917" h="465" extrusionOk="0">
                  <a:moveTo>
                    <a:pt x="214" y="120"/>
                  </a:moveTo>
                  <a:cubicBezTo>
                    <a:pt x="345" y="120"/>
                    <a:pt x="560" y="155"/>
                    <a:pt x="750" y="286"/>
                  </a:cubicBezTo>
                  <a:cubicBezTo>
                    <a:pt x="691" y="310"/>
                    <a:pt x="572" y="370"/>
                    <a:pt x="464" y="370"/>
                  </a:cubicBezTo>
                  <a:cubicBezTo>
                    <a:pt x="429" y="370"/>
                    <a:pt x="381" y="358"/>
                    <a:pt x="345" y="346"/>
                  </a:cubicBezTo>
                  <a:cubicBezTo>
                    <a:pt x="226" y="286"/>
                    <a:pt x="167" y="179"/>
                    <a:pt x="143" y="120"/>
                  </a:cubicBezTo>
                  <a:close/>
                  <a:moveTo>
                    <a:pt x="202" y="0"/>
                  </a:moveTo>
                  <a:cubicBezTo>
                    <a:pt x="107" y="0"/>
                    <a:pt x="48" y="12"/>
                    <a:pt x="48" y="12"/>
                  </a:cubicBezTo>
                  <a:lnTo>
                    <a:pt x="0" y="36"/>
                  </a:lnTo>
                  <a:lnTo>
                    <a:pt x="24" y="72"/>
                  </a:lnTo>
                  <a:cubicBezTo>
                    <a:pt x="24" y="96"/>
                    <a:pt x="60" y="310"/>
                    <a:pt x="298" y="429"/>
                  </a:cubicBezTo>
                  <a:cubicBezTo>
                    <a:pt x="345" y="453"/>
                    <a:pt x="405" y="465"/>
                    <a:pt x="464" y="465"/>
                  </a:cubicBezTo>
                  <a:cubicBezTo>
                    <a:pt x="679" y="465"/>
                    <a:pt x="869" y="334"/>
                    <a:pt x="857" y="310"/>
                  </a:cubicBezTo>
                  <a:lnTo>
                    <a:pt x="917" y="274"/>
                  </a:lnTo>
                  <a:lnTo>
                    <a:pt x="869" y="227"/>
                  </a:lnTo>
                  <a:cubicBezTo>
                    <a:pt x="631" y="48"/>
                    <a:pt x="381" y="0"/>
                    <a:pt x="202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70"/>
            <p:cNvSpPr/>
            <p:nvPr/>
          </p:nvSpPr>
          <p:spPr>
            <a:xfrm>
              <a:off x="1713846" y="5014622"/>
              <a:ext cx="379261" cy="63970"/>
            </a:xfrm>
            <a:custGeom>
              <a:avLst/>
              <a:gdLst/>
              <a:ahLst/>
              <a:cxnLst/>
              <a:rect l="l" t="t" r="r" b="b"/>
              <a:pathLst>
                <a:path w="8407" h="1418" extrusionOk="0">
                  <a:moveTo>
                    <a:pt x="1215" y="0"/>
                  </a:moveTo>
                  <a:lnTo>
                    <a:pt x="0" y="1417"/>
                  </a:lnTo>
                  <a:lnTo>
                    <a:pt x="7204" y="1417"/>
                  </a:lnTo>
                  <a:lnTo>
                    <a:pt x="8406" y="0"/>
                  </a:ln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70"/>
            <p:cNvSpPr/>
            <p:nvPr/>
          </p:nvSpPr>
          <p:spPr>
            <a:xfrm>
              <a:off x="736791" y="2656654"/>
              <a:ext cx="172465" cy="281457"/>
            </a:xfrm>
            <a:custGeom>
              <a:avLst/>
              <a:gdLst/>
              <a:ahLst/>
              <a:cxnLst/>
              <a:rect l="l" t="t" r="r" b="b"/>
              <a:pathLst>
                <a:path w="3823" h="6239" extrusionOk="0">
                  <a:moveTo>
                    <a:pt x="3002" y="0"/>
                  </a:moveTo>
                  <a:cubicBezTo>
                    <a:pt x="2952" y="0"/>
                    <a:pt x="2901" y="4"/>
                    <a:pt x="2847" y="12"/>
                  </a:cubicBezTo>
                  <a:cubicBezTo>
                    <a:pt x="2847" y="12"/>
                    <a:pt x="1" y="2846"/>
                    <a:pt x="382" y="6239"/>
                  </a:cubicBezTo>
                  <a:lnTo>
                    <a:pt x="3823" y="6239"/>
                  </a:lnTo>
                  <a:cubicBezTo>
                    <a:pt x="3823" y="6239"/>
                    <a:pt x="2977" y="2048"/>
                    <a:pt x="3632" y="226"/>
                  </a:cubicBezTo>
                  <a:cubicBezTo>
                    <a:pt x="3622" y="226"/>
                    <a:pt x="3395" y="0"/>
                    <a:pt x="3002" y="0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70"/>
            <p:cNvSpPr/>
            <p:nvPr/>
          </p:nvSpPr>
          <p:spPr>
            <a:xfrm>
              <a:off x="1336793" y="2757301"/>
              <a:ext cx="397216" cy="522448"/>
            </a:xfrm>
            <a:custGeom>
              <a:avLst/>
              <a:gdLst/>
              <a:ahLst/>
              <a:cxnLst/>
              <a:rect l="l" t="t" r="r" b="b"/>
              <a:pathLst>
                <a:path w="8805" h="11581" extrusionOk="0">
                  <a:moveTo>
                    <a:pt x="4121" y="1"/>
                  </a:moveTo>
                  <a:cubicBezTo>
                    <a:pt x="3761" y="1"/>
                    <a:pt x="3501" y="33"/>
                    <a:pt x="3417" y="103"/>
                  </a:cubicBezTo>
                  <a:cubicBezTo>
                    <a:pt x="3417" y="103"/>
                    <a:pt x="643" y="2293"/>
                    <a:pt x="322" y="3055"/>
                  </a:cubicBezTo>
                  <a:cubicBezTo>
                    <a:pt x="0" y="3817"/>
                    <a:pt x="1560" y="5437"/>
                    <a:pt x="1560" y="5437"/>
                  </a:cubicBezTo>
                  <a:cubicBezTo>
                    <a:pt x="1560" y="5437"/>
                    <a:pt x="3036" y="10699"/>
                    <a:pt x="3560" y="11580"/>
                  </a:cubicBezTo>
                  <a:cubicBezTo>
                    <a:pt x="3560" y="11580"/>
                    <a:pt x="4406" y="11354"/>
                    <a:pt x="4810" y="11104"/>
                  </a:cubicBezTo>
                  <a:cubicBezTo>
                    <a:pt x="4810" y="11104"/>
                    <a:pt x="4322" y="6341"/>
                    <a:pt x="4084" y="5722"/>
                  </a:cubicBezTo>
                  <a:cubicBezTo>
                    <a:pt x="4084" y="5722"/>
                    <a:pt x="7680" y="2353"/>
                    <a:pt x="8287" y="1353"/>
                  </a:cubicBezTo>
                  <a:cubicBezTo>
                    <a:pt x="8805" y="557"/>
                    <a:pt x="5609" y="1"/>
                    <a:pt x="412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70"/>
            <p:cNvSpPr/>
            <p:nvPr/>
          </p:nvSpPr>
          <p:spPr>
            <a:xfrm>
              <a:off x="1566688" y="3112296"/>
              <a:ext cx="77909" cy="116661"/>
            </a:xfrm>
            <a:custGeom>
              <a:avLst/>
              <a:gdLst/>
              <a:ahLst/>
              <a:cxnLst/>
              <a:rect l="l" t="t" r="r" b="b"/>
              <a:pathLst>
                <a:path w="1727" h="2586" extrusionOk="0">
                  <a:moveTo>
                    <a:pt x="840" y="1"/>
                  </a:moveTo>
                  <a:cubicBezTo>
                    <a:pt x="607" y="1"/>
                    <a:pt x="83" y="336"/>
                    <a:pt x="167" y="901"/>
                  </a:cubicBezTo>
                  <a:cubicBezTo>
                    <a:pt x="167" y="901"/>
                    <a:pt x="226" y="1187"/>
                    <a:pt x="179" y="1520"/>
                  </a:cubicBezTo>
                  <a:cubicBezTo>
                    <a:pt x="119" y="1854"/>
                    <a:pt x="0" y="2294"/>
                    <a:pt x="48" y="2449"/>
                  </a:cubicBezTo>
                  <a:cubicBezTo>
                    <a:pt x="62" y="2534"/>
                    <a:pt x="148" y="2585"/>
                    <a:pt x="240" y="2585"/>
                  </a:cubicBezTo>
                  <a:cubicBezTo>
                    <a:pt x="303" y="2585"/>
                    <a:pt x="369" y="2562"/>
                    <a:pt x="417" y="2509"/>
                  </a:cubicBezTo>
                  <a:cubicBezTo>
                    <a:pt x="536" y="2378"/>
                    <a:pt x="1381" y="1342"/>
                    <a:pt x="1536" y="1020"/>
                  </a:cubicBezTo>
                  <a:cubicBezTo>
                    <a:pt x="1691" y="687"/>
                    <a:pt x="1726" y="592"/>
                    <a:pt x="1691" y="544"/>
                  </a:cubicBezTo>
                  <a:cubicBezTo>
                    <a:pt x="1667" y="497"/>
                    <a:pt x="1084" y="116"/>
                    <a:pt x="917" y="20"/>
                  </a:cubicBezTo>
                  <a:cubicBezTo>
                    <a:pt x="898" y="7"/>
                    <a:pt x="872" y="1"/>
                    <a:pt x="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70"/>
            <p:cNvSpPr/>
            <p:nvPr/>
          </p:nvSpPr>
          <p:spPr>
            <a:xfrm>
              <a:off x="1403921" y="2860746"/>
              <a:ext cx="95639" cy="141834"/>
            </a:xfrm>
            <a:custGeom>
              <a:avLst/>
              <a:gdLst/>
              <a:ahLst/>
              <a:cxnLst/>
              <a:rect l="l" t="t" r="r" b="b"/>
              <a:pathLst>
                <a:path w="2120" h="3144" extrusionOk="0">
                  <a:moveTo>
                    <a:pt x="2048" y="0"/>
                  </a:moveTo>
                  <a:cubicBezTo>
                    <a:pt x="1953" y="72"/>
                    <a:pt x="0" y="1965"/>
                    <a:pt x="36" y="3144"/>
                  </a:cubicBezTo>
                  <a:lnTo>
                    <a:pt x="143" y="3144"/>
                  </a:lnTo>
                  <a:cubicBezTo>
                    <a:pt x="108" y="2013"/>
                    <a:pt x="2108" y="96"/>
                    <a:pt x="2120" y="72"/>
                  </a:cubicBezTo>
                  <a:lnTo>
                    <a:pt x="20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70"/>
            <p:cNvSpPr/>
            <p:nvPr/>
          </p:nvSpPr>
          <p:spPr>
            <a:xfrm>
              <a:off x="1417364" y="2975829"/>
              <a:ext cx="188029" cy="178239"/>
            </a:xfrm>
            <a:custGeom>
              <a:avLst/>
              <a:gdLst/>
              <a:ahLst/>
              <a:cxnLst/>
              <a:rect l="l" t="t" r="r" b="b"/>
              <a:pathLst>
                <a:path w="4168" h="3951" extrusionOk="0">
                  <a:moveTo>
                    <a:pt x="2054" y="1"/>
                  </a:moveTo>
                  <a:cubicBezTo>
                    <a:pt x="1313" y="1"/>
                    <a:pt x="0" y="843"/>
                    <a:pt x="0" y="843"/>
                  </a:cubicBezTo>
                  <a:lnTo>
                    <a:pt x="3429" y="3950"/>
                  </a:lnTo>
                  <a:cubicBezTo>
                    <a:pt x="3429" y="3950"/>
                    <a:pt x="3917" y="3438"/>
                    <a:pt x="4167" y="3033"/>
                  </a:cubicBezTo>
                  <a:cubicBezTo>
                    <a:pt x="4167" y="3033"/>
                    <a:pt x="2917" y="605"/>
                    <a:pt x="2417" y="116"/>
                  </a:cubicBezTo>
                  <a:cubicBezTo>
                    <a:pt x="2329" y="35"/>
                    <a:pt x="2203" y="1"/>
                    <a:pt x="20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70"/>
            <p:cNvSpPr/>
            <p:nvPr/>
          </p:nvSpPr>
          <p:spPr>
            <a:xfrm>
              <a:off x="1825004" y="4982321"/>
              <a:ext cx="118240" cy="64421"/>
            </a:xfrm>
            <a:custGeom>
              <a:avLst/>
              <a:gdLst/>
              <a:ahLst/>
              <a:cxnLst/>
              <a:rect l="l" t="t" r="r" b="b"/>
              <a:pathLst>
                <a:path w="2621" h="1428" extrusionOk="0">
                  <a:moveTo>
                    <a:pt x="1938" y="0"/>
                  </a:moveTo>
                  <a:cubicBezTo>
                    <a:pt x="1748" y="0"/>
                    <a:pt x="1543" y="63"/>
                    <a:pt x="1370" y="240"/>
                  </a:cubicBezTo>
                  <a:cubicBezTo>
                    <a:pt x="1370" y="240"/>
                    <a:pt x="1180" y="466"/>
                    <a:pt x="894" y="633"/>
                  </a:cubicBezTo>
                  <a:cubicBezTo>
                    <a:pt x="596" y="788"/>
                    <a:pt x="180" y="966"/>
                    <a:pt x="96" y="1085"/>
                  </a:cubicBezTo>
                  <a:cubicBezTo>
                    <a:pt x="1" y="1204"/>
                    <a:pt x="108" y="1407"/>
                    <a:pt x="275" y="1419"/>
                  </a:cubicBezTo>
                  <a:cubicBezTo>
                    <a:pt x="342" y="1423"/>
                    <a:pt x="575" y="1428"/>
                    <a:pt x="857" y="1428"/>
                  </a:cubicBezTo>
                  <a:cubicBezTo>
                    <a:pt x="1320" y="1428"/>
                    <a:pt x="1917" y="1416"/>
                    <a:pt x="2132" y="1371"/>
                  </a:cubicBezTo>
                  <a:cubicBezTo>
                    <a:pt x="2489" y="1300"/>
                    <a:pt x="2597" y="1252"/>
                    <a:pt x="2608" y="1204"/>
                  </a:cubicBezTo>
                  <a:cubicBezTo>
                    <a:pt x="2620" y="1169"/>
                    <a:pt x="2561" y="454"/>
                    <a:pt x="2537" y="276"/>
                  </a:cubicBezTo>
                  <a:cubicBezTo>
                    <a:pt x="2515" y="165"/>
                    <a:pt x="2247" y="0"/>
                    <a:pt x="19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70"/>
            <p:cNvSpPr/>
            <p:nvPr/>
          </p:nvSpPr>
          <p:spPr>
            <a:xfrm>
              <a:off x="726596" y="2734519"/>
              <a:ext cx="107458" cy="231021"/>
            </a:xfrm>
            <a:custGeom>
              <a:avLst/>
              <a:gdLst/>
              <a:ahLst/>
              <a:cxnLst/>
              <a:rect l="l" t="t" r="r" b="b"/>
              <a:pathLst>
                <a:path w="2382" h="5121" extrusionOk="0">
                  <a:moveTo>
                    <a:pt x="167" y="0"/>
                  </a:moveTo>
                  <a:lnTo>
                    <a:pt x="1" y="131"/>
                  </a:lnTo>
                  <a:cubicBezTo>
                    <a:pt x="1" y="131"/>
                    <a:pt x="60" y="215"/>
                    <a:pt x="155" y="334"/>
                  </a:cubicBezTo>
                  <a:cubicBezTo>
                    <a:pt x="239" y="453"/>
                    <a:pt x="394" y="608"/>
                    <a:pt x="525" y="834"/>
                  </a:cubicBezTo>
                  <a:cubicBezTo>
                    <a:pt x="834" y="1251"/>
                    <a:pt x="1179" y="1858"/>
                    <a:pt x="1465" y="2489"/>
                  </a:cubicBezTo>
                  <a:cubicBezTo>
                    <a:pt x="1739" y="3108"/>
                    <a:pt x="1953" y="3787"/>
                    <a:pt x="2060" y="4287"/>
                  </a:cubicBezTo>
                  <a:cubicBezTo>
                    <a:pt x="2120" y="4537"/>
                    <a:pt x="2144" y="4751"/>
                    <a:pt x="2156" y="4894"/>
                  </a:cubicBezTo>
                  <a:cubicBezTo>
                    <a:pt x="2180" y="5049"/>
                    <a:pt x="2180" y="5120"/>
                    <a:pt x="2180" y="5120"/>
                  </a:cubicBezTo>
                  <a:lnTo>
                    <a:pt x="2382" y="5120"/>
                  </a:lnTo>
                  <a:cubicBezTo>
                    <a:pt x="2382" y="5120"/>
                    <a:pt x="2370" y="5013"/>
                    <a:pt x="2358" y="4882"/>
                  </a:cubicBezTo>
                  <a:cubicBezTo>
                    <a:pt x="2334" y="4715"/>
                    <a:pt x="2311" y="4501"/>
                    <a:pt x="2251" y="4239"/>
                  </a:cubicBezTo>
                  <a:cubicBezTo>
                    <a:pt x="2144" y="3727"/>
                    <a:pt x="1941" y="3036"/>
                    <a:pt x="1644" y="2394"/>
                  </a:cubicBezTo>
                  <a:cubicBezTo>
                    <a:pt x="1346" y="1763"/>
                    <a:pt x="1001" y="1143"/>
                    <a:pt x="691" y="715"/>
                  </a:cubicBezTo>
                  <a:cubicBezTo>
                    <a:pt x="548" y="489"/>
                    <a:pt x="406" y="310"/>
                    <a:pt x="310" y="191"/>
                  </a:cubicBezTo>
                  <a:cubicBezTo>
                    <a:pt x="227" y="72"/>
                    <a:pt x="167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70"/>
            <p:cNvSpPr/>
            <p:nvPr/>
          </p:nvSpPr>
          <p:spPr>
            <a:xfrm>
              <a:off x="668039" y="2674925"/>
              <a:ext cx="72045" cy="65819"/>
            </a:xfrm>
            <a:custGeom>
              <a:avLst/>
              <a:gdLst/>
              <a:ahLst/>
              <a:cxnLst/>
              <a:rect l="l" t="t" r="r" b="b"/>
              <a:pathLst>
                <a:path w="1597" h="1459" extrusionOk="0">
                  <a:moveTo>
                    <a:pt x="665" y="1"/>
                  </a:moveTo>
                  <a:cubicBezTo>
                    <a:pt x="504" y="1"/>
                    <a:pt x="353" y="59"/>
                    <a:pt x="239" y="178"/>
                  </a:cubicBezTo>
                  <a:cubicBezTo>
                    <a:pt x="1" y="428"/>
                    <a:pt x="37" y="893"/>
                    <a:pt x="322" y="1179"/>
                  </a:cubicBezTo>
                  <a:cubicBezTo>
                    <a:pt x="478" y="1362"/>
                    <a:pt x="701" y="1458"/>
                    <a:pt x="913" y="1458"/>
                  </a:cubicBezTo>
                  <a:cubicBezTo>
                    <a:pt x="1059" y="1458"/>
                    <a:pt x="1199" y="1413"/>
                    <a:pt x="1311" y="1321"/>
                  </a:cubicBezTo>
                  <a:cubicBezTo>
                    <a:pt x="1596" y="1083"/>
                    <a:pt x="1596" y="619"/>
                    <a:pt x="1287" y="286"/>
                  </a:cubicBezTo>
                  <a:cubicBezTo>
                    <a:pt x="1099" y="98"/>
                    <a:pt x="873" y="1"/>
                    <a:pt x="665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70"/>
            <p:cNvSpPr/>
            <p:nvPr/>
          </p:nvSpPr>
          <p:spPr>
            <a:xfrm>
              <a:off x="672370" y="2678128"/>
              <a:ext cx="74706" cy="70917"/>
            </a:xfrm>
            <a:custGeom>
              <a:avLst/>
              <a:gdLst/>
              <a:ahLst/>
              <a:cxnLst/>
              <a:rect l="l" t="t" r="r" b="b"/>
              <a:pathLst>
                <a:path w="1656" h="1572" extrusionOk="0">
                  <a:moveTo>
                    <a:pt x="1393" y="0"/>
                  </a:moveTo>
                  <a:cubicBezTo>
                    <a:pt x="1394" y="1"/>
                    <a:pt x="1394" y="2"/>
                    <a:pt x="1394" y="2"/>
                  </a:cubicBezTo>
                  <a:lnTo>
                    <a:pt x="1394" y="2"/>
                  </a:lnTo>
                  <a:cubicBezTo>
                    <a:pt x="1395" y="1"/>
                    <a:pt x="1395" y="0"/>
                    <a:pt x="1393" y="0"/>
                  </a:cubicBezTo>
                  <a:close/>
                  <a:moveTo>
                    <a:pt x="1394" y="2"/>
                  </a:moveTo>
                  <a:cubicBezTo>
                    <a:pt x="1387" y="27"/>
                    <a:pt x="1139" y="261"/>
                    <a:pt x="1072" y="643"/>
                  </a:cubicBezTo>
                  <a:cubicBezTo>
                    <a:pt x="1072" y="643"/>
                    <a:pt x="1000" y="584"/>
                    <a:pt x="881" y="524"/>
                  </a:cubicBezTo>
                  <a:cubicBezTo>
                    <a:pt x="762" y="465"/>
                    <a:pt x="607" y="417"/>
                    <a:pt x="476" y="417"/>
                  </a:cubicBezTo>
                  <a:cubicBezTo>
                    <a:pt x="465" y="548"/>
                    <a:pt x="524" y="703"/>
                    <a:pt x="560" y="810"/>
                  </a:cubicBezTo>
                  <a:cubicBezTo>
                    <a:pt x="607" y="929"/>
                    <a:pt x="655" y="1000"/>
                    <a:pt x="655" y="1000"/>
                  </a:cubicBezTo>
                  <a:cubicBezTo>
                    <a:pt x="250" y="1048"/>
                    <a:pt x="0" y="1310"/>
                    <a:pt x="0" y="1310"/>
                  </a:cubicBezTo>
                  <a:cubicBezTo>
                    <a:pt x="283" y="1508"/>
                    <a:pt x="567" y="1572"/>
                    <a:pt x="790" y="1572"/>
                  </a:cubicBezTo>
                  <a:cubicBezTo>
                    <a:pt x="849" y="1572"/>
                    <a:pt x="903" y="1567"/>
                    <a:pt x="953" y="1560"/>
                  </a:cubicBezTo>
                  <a:cubicBezTo>
                    <a:pt x="1203" y="1536"/>
                    <a:pt x="1369" y="1441"/>
                    <a:pt x="1369" y="1441"/>
                  </a:cubicBezTo>
                  <a:cubicBezTo>
                    <a:pt x="1369" y="1441"/>
                    <a:pt x="1500" y="1310"/>
                    <a:pt x="1572" y="1060"/>
                  </a:cubicBezTo>
                  <a:cubicBezTo>
                    <a:pt x="1655" y="810"/>
                    <a:pt x="1655" y="442"/>
                    <a:pt x="1394" y="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70"/>
            <p:cNvSpPr/>
            <p:nvPr/>
          </p:nvSpPr>
          <p:spPr>
            <a:xfrm>
              <a:off x="2044704" y="4831283"/>
              <a:ext cx="88691" cy="111022"/>
            </a:xfrm>
            <a:custGeom>
              <a:avLst/>
              <a:gdLst/>
              <a:ahLst/>
              <a:cxnLst/>
              <a:rect l="l" t="t" r="r" b="b"/>
              <a:pathLst>
                <a:path w="1966" h="2461" extrusionOk="0">
                  <a:moveTo>
                    <a:pt x="1174" y="0"/>
                  </a:moveTo>
                  <a:cubicBezTo>
                    <a:pt x="922" y="0"/>
                    <a:pt x="370" y="252"/>
                    <a:pt x="370" y="802"/>
                  </a:cubicBezTo>
                  <a:cubicBezTo>
                    <a:pt x="370" y="802"/>
                    <a:pt x="382" y="1100"/>
                    <a:pt x="274" y="1421"/>
                  </a:cubicBezTo>
                  <a:cubicBezTo>
                    <a:pt x="179" y="1731"/>
                    <a:pt x="1" y="2147"/>
                    <a:pt x="13" y="2290"/>
                  </a:cubicBezTo>
                  <a:cubicBezTo>
                    <a:pt x="21" y="2394"/>
                    <a:pt x="120" y="2461"/>
                    <a:pt x="224" y="2461"/>
                  </a:cubicBezTo>
                  <a:cubicBezTo>
                    <a:pt x="275" y="2461"/>
                    <a:pt x="327" y="2445"/>
                    <a:pt x="370" y="2409"/>
                  </a:cubicBezTo>
                  <a:cubicBezTo>
                    <a:pt x="525" y="2314"/>
                    <a:pt x="1501" y="1397"/>
                    <a:pt x="1715" y="1100"/>
                  </a:cubicBezTo>
                  <a:cubicBezTo>
                    <a:pt x="1918" y="802"/>
                    <a:pt x="1965" y="707"/>
                    <a:pt x="1953" y="659"/>
                  </a:cubicBezTo>
                  <a:cubicBezTo>
                    <a:pt x="1929" y="612"/>
                    <a:pt x="1394" y="135"/>
                    <a:pt x="1263" y="16"/>
                  </a:cubicBezTo>
                  <a:cubicBezTo>
                    <a:pt x="1241" y="6"/>
                    <a:pt x="1211" y="0"/>
                    <a:pt x="11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70"/>
            <p:cNvSpPr/>
            <p:nvPr/>
          </p:nvSpPr>
          <p:spPr>
            <a:xfrm>
              <a:off x="578896" y="2795647"/>
              <a:ext cx="260525" cy="204856"/>
            </a:xfrm>
            <a:custGeom>
              <a:avLst/>
              <a:gdLst/>
              <a:ahLst/>
              <a:cxnLst/>
              <a:rect l="l" t="t" r="r" b="b"/>
              <a:pathLst>
                <a:path w="5775" h="4541" extrusionOk="0">
                  <a:moveTo>
                    <a:pt x="729" y="0"/>
                  </a:moveTo>
                  <a:cubicBezTo>
                    <a:pt x="279" y="0"/>
                    <a:pt x="0" y="62"/>
                    <a:pt x="0" y="62"/>
                  </a:cubicBezTo>
                  <a:cubicBezTo>
                    <a:pt x="0" y="62"/>
                    <a:pt x="72" y="2086"/>
                    <a:pt x="1977" y="3563"/>
                  </a:cubicBezTo>
                  <a:cubicBezTo>
                    <a:pt x="3017" y="4361"/>
                    <a:pt x="4025" y="4541"/>
                    <a:pt x="4722" y="4541"/>
                  </a:cubicBezTo>
                  <a:cubicBezTo>
                    <a:pt x="5294" y="4541"/>
                    <a:pt x="5656" y="4420"/>
                    <a:pt x="5656" y="4420"/>
                  </a:cubicBezTo>
                  <a:cubicBezTo>
                    <a:pt x="5656" y="4420"/>
                    <a:pt x="5775" y="2551"/>
                    <a:pt x="3882" y="1086"/>
                  </a:cubicBezTo>
                  <a:cubicBezTo>
                    <a:pt x="2692" y="172"/>
                    <a:pt x="1475" y="0"/>
                    <a:pt x="729" y="0"/>
                  </a:cubicBezTo>
                  <a:close/>
                </a:path>
              </a:pathLst>
            </a:custGeom>
            <a:solidFill>
              <a:srgbClr val="91B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70"/>
            <p:cNvSpPr/>
            <p:nvPr/>
          </p:nvSpPr>
          <p:spPr>
            <a:xfrm>
              <a:off x="613272" y="2824204"/>
              <a:ext cx="221863" cy="172465"/>
            </a:xfrm>
            <a:custGeom>
              <a:avLst/>
              <a:gdLst/>
              <a:ahLst/>
              <a:cxnLst/>
              <a:rect l="l" t="t" r="r" b="b"/>
              <a:pathLst>
                <a:path w="4918" h="3823" extrusionOk="0">
                  <a:moveTo>
                    <a:pt x="60" y="1"/>
                  </a:moveTo>
                  <a:lnTo>
                    <a:pt x="0" y="84"/>
                  </a:lnTo>
                  <a:lnTo>
                    <a:pt x="4858" y="3823"/>
                  </a:lnTo>
                  <a:lnTo>
                    <a:pt x="4918" y="3739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70"/>
            <p:cNvSpPr/>
            <p:nvPr/>
          </p:nvSpPr>
          <p:spPr>
            <a:xfrm>
              <a:off x="641197" y="2884926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31"/>
                  </a:lnTo>
                  <a:lnTo>
                    <a:pt x="1156" y="95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70"/>
            <p:cNvSpPr/>
            <p:nvPr/>
          </p:nvSpPr>
          <p:spPr>
            <a:xfrm>
              <a:off x="663753" y="2823121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96" y="1"/>
                  </a:moveTo>
                  <a:lnTo>
                    <a:pt x="1" y="25"/>
                  </a:lnTo>
                  <a:lnTo>
                    <a:pt x="251" y="1144"/>
                  </a:lnTo>
                  <a:lnTo>
                    <a:pt x="358" y="1120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70"/>
            <p:cNvSpPr/>
            <p:nvPr/>
          </p:nvSpPr>
          <p:spPr>
            <a:xfrm>
              <a:off x="697588" y="2927874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1"/>
                  </a:moveTo>
                  <a:lnTo>
                    <a:pt x="1" y="36"/>
                  </a:lnTo>
                  <a:lnTo>
                    <a:pt x="1" y="132"/>
                  </a:lnTo>
                  <a:lnTo>
                    <a:pt x="1156" y="96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70"/>
            <p:cNvSpPr/>
            <p:nvPr/>
          </p:nvSpPr>
          <p:spPr>
            <a:xfrm>
              <a:off x="720145" y="2866655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108" y="0"/>
                  </a:moveTo>
                  <a:lnTo>
                    <a:pt x="1" y="24"/>
                  </a:lnTo>
                  <a:lnTo>
                    <a:pt x="263" y="1143"/>
                  </a:lnTo>
                  <a:lnTo>
                    <a:pt x="358" y="112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70"/>
            <p:cNvSpPr/>
            <p:nvPr/>
          </p:nvSpPr>
          <p:spPr>
            <a:xfrm>
              <a:off x="753979" y="2971408"/>
              <a:ext cx="52150" cy="6451"/>
            </a:xfrm>
            <a:custGeom>
              <a:avLst/>
              <a:gdLst/>
              <a:ahLst/>
              <a:cxnLst/>
              <a:rect l="l" t="t" r="r" b="b"/>
              <a:pathLst>
                <a:path w="1156" h="143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43"/>
                  </a:lnTo>
                  <a:lnTo>
                    <a:pt x="1156" y="107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70"/>
            <p:cNvSpPr/>
            <p:nvPr/>
          </p:nvSpPr>
          <p:spPr>
            <a:xfrm>
              <a:off x="776536" y="2910144"/>
              <a:ext cx="16195" cy="51609"/>
            </a:xfrm>
            <a:custGeom>
              <a:avLst/>
              <a:gdLst/>
              <a:ahLst/>
              <a:cxnLst/>
              <a:rect l="l" t="t" r="r" b="b"/>
              <a:pathLst>
                <a:path w="359" h="1144" extrusionOk="0">
                  <a:moveTo>
                    <a:pt x="108" y="1"/>
                  </a:moveTo>
                  <a:lnTo>
                    <a:pt x="1" y="25"/>
                  </a:lnTo>
                  <a:lnTo>
                    <a:pt x="263" y="1144"/>
                  </a:lnTo>
                  <a:lnTo>
                    <a:pt x="358" y="1120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70"/>
            <p:cNvSpPr/>
            <p:nvPr/>
          </p:nvSpPr>
          <p:spPr>
            <a:xfrm>
              <a:off x="796430" y="2796279"/>
              <a:ext cx="193397" cy="203683"/>
            </a:xfrm>
            <a:custGeom>
              <a:avLst/>
              <a:gdLst/>
              <a:ahLst/>
              <a:cxnLst/>
              <a:rect l="l" t="t" r="r" b="b"/>
              <a:pathLst>
                <a:path w="4287" h="4515" extrusionOk="0">
                  <a:moveTo>
                    <a:pt x="3941" y="1"/>
                  </a:moveTo>
                  <a:cubicBezTo>
                    <a:pt x="3941" y="1"/>
                    <a:pt x="2322" y="60"/>
                    <a:pt x="1167" y="1584"/>
                  </a:cubicBezTo>
                  <a:cubicBezTo>
                    <a:pt x="1" y="3084"/>
                    <a:pt x="477" y="4513"/>
                    <a:pt x="477" y="4513"/>
                  </a:cubicBezTo>
                  <a:cubicBezTo>
                    <a:pt x="477" y="4513"/>
                    <a:pt x="499" y="4515"/>
                    <a:pt x="541" y="4515"/>
                  </a:cubicBezTo>
                  <a:cubicBezTo>
                    <a:pt x="839" y="4515"/>
                    <a:pt x="2109" y="4432"/>
                    <a:pt x="3132" y="3096"/>
                  </a:cubicBezTo>
                  <a:cubicBezTo>
                    <a:pt x="4287" y="1596"/>
                    <a:pt x="3941" y="1"/>
                    <a:pt x="3941" y="1"/>
                  </a:cubicBezTo>
                  <a:close/>
                </a:path>
              </a:pathLst>
            </a:custGeom>
            <a:solidFill>
              <a:srgbClr val="BCE1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70"/>
            <p:cNvSpPr/>
            <p:nvPr/>
          </p:nvSpPr>
          <p:spPr>
            <a:xfrm>
              <a:off x="-87151" y="2326833"/>
              <a:ext cx="577440" cy="860521"/>
            </a:xfrm>
            <a:custGeom>
              <a:avLst/>
              <a:gdLst/>
              <a:ahLst/>
              <a:cxnLst/>
              <a:rect l="l" t="t" r="r" b="b"/>
              <a:pathLst>
                <a:path w="12800" h="19075" extrusionOk="0">
                  <a:moveTo>
                    <a:pt x="1310" y="1"/>
                  </a:moveTo>
                  <a:cubicBezTo>
                    <a:pt x="1060" y="346"/>
                    <a:pt x="775" y="894"/>
                    <a:pt x="537" y="1644"/>
                  </a:cubicBezTo>
                  <a:cubicBezTo>
                    <a:pt x="417" y="2013"/>
                    <a:pt x="310" y="2429"/>
                    <a:pt x="227" y="2870"/>
                  </a:cubicBezTo>
                  <a:cubicBezTo>
                    <a:pt x="132" y="3322"/>
                    <a:pt x="72" y="3834"/>
                    <a:pt x="25" y="4334"/>
                  </a:cubicBezTo>
                  <a:cubicBezTo>
                    <a:pt x="25" y="4334"/>
                    <a:pt x="477" y="4513"/>
                    <a:pt x="941" y="4704"/>
                  </a:cubicBezTo>
                  <a:lnTo>
                    <a:pt x="1834" y="5061"/>
                  </a:lnTo>
                  <a:cubicBezTo>
                    <a:pt x="1834" y="5061"/>
                    <a:pt x="1370" y="5073"/>
                    <a:pt x="918" y="5096"/>
                  </a:cubicBezTo>
                  <a:cubicBezTo>
                    <a:pt x="465" y="5108"/>
                    <a:pt x="13" y="5120"/>
                    <a:pt x="13" y="5120"/>
                  </a:cubicBezTo>
                  <a:cubicBezTo>
                    <a:pt x="1" y="7299"/>
                    <a:pt x="525" y="9883"/>
                    <a:pt x="1953" y="12300"/>
                  </a:cubicBezTo>
                  <a:cubicBezTo>
                    <a:pt x="2203" y="12740"/>
                    <a:pt x="2489" y="13145"/>
                    <a:pt x="2763" y="13550"/>
                  </a:cubicBezTo>
                  <a:cubicBezTo>
                    <a:pt x="3049" y="13931"/>
                    <a:pt x="3334" y="14312"/>
                    <a:pt x="3644" y="14645"/>
                  </a:cubicBezTo>
                  <a:cubicBezTo>
                    <a:pt x="3644" y="14645"/>
                    <a:pt x="4287" y="14610"/>
                    <a:pt x="4930" y="14574"/>
                  </a:cubicBezTo>
                  <a:cubicBezTo>
                    <a:pt x="5561" y="14526"/>
                    <a:pt x="6192" y="14490"/>
                    <a:pt x="6192" y="14490"/>
                  </a:cubicBezTo>
                  <a:lnTo>
                    <a:pt x="6192" y="14490"/>
                  </a:lnTo>
                  <a:lnTo>
                    <a:pt x="4585" y="15645"/>
                  </a:lnTo>
                  <a:cubicBezTo>
                    <a:pt x="5882" y="16907"/>
                    <a:pt x="7192" y="17777"/>
                    <a:pt x="8157" y="18312"/>
                  </a:cubicBezTo>
                  <a:cubicBezTo>
                    <a:pt x="8645" y="18574"/>
                    <a:pt x="9049" y="18777"/>
                    <a:pt x="9335" y="18896"/>
                  </a:cubicBezTo>
                  <a:cubicBezTo>
                    <a:pt x="9609" y="19015"/>
                    <a:pt x="9776" y="19074"/>
                    <a:pt x="9776" y="19074"/>
                  </a:cubicBezTo>
                  <a:lnTo>
                    <a:pt x="11288" y="18027"/>
                  </a:lnTo>
                  <a:lnTo>
                    <a:pt x="12788" y="16991"/>
                  </a:lnTo>
                  <a:cubicBezTo>
                    <a:pt x="12788" y="16991"/>
                    <a:pt x="12800" y="16896"/>
                    <a:pt x="12800" y="16705"/>
                  </a:cubicBezTo>
                  <a:cubicBezTo>
                    <a:pt x="12800" y="16526"/>
                    <a:pt x="12800" y="16241"/>
                    <a:pt x="12788" y="15895"/>
                  </a:cubicBezTo>
                  <a:cubicBezTo>
                    <a:pt x="12752" y="15217"/>
                    <a:pt x="12657" y="14252"/>
                    <a:pt x="12431" y="13121"/>
                  </a:cubicBezTo>
                  <a:lnTo>
                    <a:pt x="11133" y="13931"/>
                  </a:lnTo>
                  <a:lnTo>
                    <a:pt x="11133" y="13931"/>
                  </a:lnTo>
                  <a:lnTo>
                    <a:pt x="12205" y="12228"/>
                  </a:lnTo>
                  <a:cubicBezTo>
                    <a:pt x="11847" y="10764"/>
                    <a:pt x="11264" y="9097"/>
                    <a:pt x="10323" y="7430"/>
                  </a:cubicBezTo>
                  <a:cubicBezTo>
                    <a:pt x="9573" y="6108"/>
                    <a:pt x="8692" y="4989"/>
                    <a:pt x="7752" y="4061"/>
                  </a:cubicBezTo>
                  <a:lnTo>
                    <a:pt x="6311" y="5073"/>
                  </a:lnTo>
                  <a:cubicBezTo>
                    <a:pt x="6311" y="5073"/>
                    <a:pt x="6502" y="4656"/>
                    <a:pt x="6692" y="4263"/>
                  </a:cubicBezTo>
                  <a:cubicBezTo>
                    <a:pt x="6906" y="3858"/>
                    <a:pt x="7097" y="3453"/>
                    <a:pt x="7097" y="3453"/>
                  </a:cubicBezTo>
                  <a:cubicBezTo>
                    <a:pt x="5966" y="2453"/>
                    <a:pt x="4823" y="1679"/>
                    <a:pt x="3799" y="1108"/>
                  </a:cubicBezTo>
                  <a:cubicBezTo>
                    <a:pt x="3275" y="822"/>
                    <a:pt x="2811" y="584"/>
                    <a:pt x="2394" y="393"/>
                  </a:cubicBezTo>
                  <a:cubicBezTo>
                    <a:pt x="1977" y="191"/>
                    <a:pt x="1608" y="72"/>
                    <a:pt x="1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70"/>
            <p:cNvSpPr/>
            <p:nvPr/>
          </p:nvSpPr>
          <p:spPr>
            <a:xfrm>
              <a:off x="287783" y="2541706"/>
              <a:ext cx="288991" cy="606989"/>
            </a:xfrm>
            <a:custGeom>
              <a:avLst/>
              <a:gdLst/>
              <a:ahLst/>
              <a:cxnLst/>
              <a:rect l="l" t="t" r="r" b="b"/>
              <a:pathLst>
                <a:path w="6406" h="13455" extrusionOk="0">
                  <a:moveTo>
                    <a:pt x="3275" y="0"/>
                  </a:moveTo>
                  <a:cubicBezTo>
                    <a:pt x="2798" y="250"/>
                    <a:pt x="1989" y="988"/>
                    <a:pt x="1322" y="2143"/>
                  </a:cubicBezTo>
                  <a:cubicBezTo>
                    <a:pt x="1322" y="2143"/>
                    <a:pt x="1524" y="2381"/>
                    <a:pt x="1739" y="2608"/>
                  </a:cubicBezTo>
                  <a:cubicBezTo>
                    <a:pt x="1941" y="2834"/>
                    <a:pt x="2155" y="3072"/>
                    <a:pt x="2155" y="3072"/>
                  </a:cubicBezTo>
                  <a:lnTo>
                    <a:pt x="1620" y="2834"/>
                  </a:lnTo>
                  <a:lnTo>
                    <a:pt x="1084" y="2596"/>
                  </a:lnTo>
                  <a:cubicBezTo>
                    <a:pt x="441" y="3846"/>
                    <a:pt x="0" y="5465"/>
                    <a:pt x="119" y="7263"/>
                  </a:cubicBezTo>
                  <a:cubicBezTo>
                    <a:pt x="155" y="7918"/>
                    <a:pt x="262" y="8525"/>
                    <a:pt x="393" y="9096"/>
                  </a:cubicBezTo>
                  <a:lnTo>
                    <a:pt x="1905" y="9751"/>
                  </a:lnTo>
                  <a:lnTo>
                    <a:pt x="631" y="9966"/>
                  </a:lnTo>
                  <a:cubicBezTo>
                    <a:pt x="1012" y="11073"/>
                    <a:pt x="1500" y="11942"/>
                    <a:pt x="1905" y="12537"/>
                  </a:cubicBezTo>
                  <a:cubicBezTo>
                    <a:pt x="2096" y="12835"/>
                    <a:pt x="2274" y="13061"/>
                    <a:pt x="2405" y="13216"/>
                  </a:cubicBezTo>
                  <a:cubicBezTo>
                    <a:pt x="2524" y="13371"/>
                    <a:pt x="2608" y="13454"/>
                    <a:pt x="2608" y="13454"/>
                  </a:cubicBezTo>
                  <a:lnTo>
                    <a:pt x="3775" y="13311"/>
                  </a:lnTo>
                  <a:lnTo>
                    <a:pt x="4929" y="13156"/>
                  </a:lnTo>
                  <a:cubicBezTo>
                    <a:pt x="4929" y="13156"/>
                    <a:pt x="5072" y="12942"/>
                    <a:pt x="5251" y="12537"/>
                  </a:cubicBezTo>
                  <a:cubicBezTo>
                    <a:pt x="5430" y="12133"/>
                    <a:pt x="5668" y="11549"/>
                    <a:pt x="5858" y="10835"/>
                  </a:cubicBezTo>
                  <a:lnTo>
                    <a:pt x="5858" y="10835"/>
                  </a:lnTo>
                  <a:lnTo>
                    <a:pt x="4918" y="10918"/>
                  </a:lnTo>
                  <a:lnTo>
                    <a:pt x="6037" y="10239"/>
                  </a:lnTo>
                  <a:cubicBezTo>
                    <a:pt x="6263" y="9287"/>
                    <a:pt x="6406" y="8168"/>
                    <a:pt x="6370" y="6918"/>
                  </a:cubicBezTo>
                  <a:cubicBezTo>
                    <a:pt x="6323" y="5941"/>
                    <a:pt x="6120" y="5036"/>
                    <a:pt x="5858" y="4215"/>
                  </a:cubicBezTo>
                  <a:lnTo>
                    <a:pt x="4727" y="4382"/>
                  </a:lnTo>
                  <a:cubicBezTo>
                    <a:pt x="4727" y="4382"/>
                    <a:pt x="4965" y="4203"/>
                    <a:pt x="5191" y="4024"/>
                  </a:cubicBezTo>
                  <a:cubicBezTo>
                    <a:pt x="5430" y="3846"/>
                    <a:pt x="5656" y="3667"/>
                    <a:pt x="5656" y="3667"/>
                  </a:cubicBezTo>
                  <a:cubicBezTo>
                    <a:pt x="5299" y="2750"/>
                    <a:pt x="4846" y="1965"/>
                    <a:pt x="4418" y="1345"/>
                  </a:cubicBezTo>
                  <a:cubicBezTo>
                    <a:pt x="3989" y="714"/>
                    <a:pt x="3584" y="238"/>
                    <a:pt x="32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70"/>
            <p:cNvSpPr/>
            <p:nvPr/>
          </p:nvSpPr>
          <p:spPr>
            <a:xfrm>
              <a:off x="1938373" y="2710248"/>
              <a:ext cx="407185" cy="802055"/>
            </a:xfrm>
            <a:custGeom>
              <a:avLst/>
              <a:gdLst/>
              <a:ahLst/>
              <a:cxnLst/>
              <a:rect l="l" t="t" r="r" b="b"/>
              <a:pathLst>
                <a:path w="9026" h="17779" extrusionOk="0">
                  <a:moveTo>
                    <a:pt x="4637" y="1"/>
                  </a:moveTo>
                  <a:cubicBezTo>
                    <a:pt x="2561" y="1"/>
                    <a:pt x="1306" y="3393"/>
                    <a:pt x="1512" y="7861"/>
                  </a:cubicBezTo>
                  <a:cubicBezTo>
                    <a:pt x="1727" y="12504"/>
                    <a:pt x="0" y="17279"/>
                    <a:pt x="0" y="17279"/>
                  </a:cubicBezTo>
                  <a:lnTo>
                    <a:pt x="572" y="17779"/>
                  </a:lnTo>
                  <a:cubicBezTo>
                    <a:pt x="9025" y="8682"/>
                    <a:pt x="7084" y="288"/>
                    <a:pt x="4870" y="15"/>
                  </a:cubicBezTo>
                  <a:cubicBezTo>
                    <a:pt x="4791" y="5"/>
                    <a:pt x="4714" y="1"/>
                    <a:pt x="46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70"/>
            <p:cNvSpPr/>
            <p:nvPr/>
          </p:nvSpPr>
          <p:spPr>
            <a:xfrm>
              <a:off x="1964132" y="3002536"/>
              <a:ext cx="155819" cy="479140"/>
            </a:xfrm>
            <a:custGeom>
              <a:avLst/>
              <a:gdLst/>
              <a:ahLst/>
              <a:cxnLst/>
              <a:rect l="l" t="t" r="r" b="b"/>
              <a:pathLst>
                <a:path w="3454" h="10621" extrusionOk="0">
                  <a:moveTo>
                    <a:pt x="3239" y="1"/>
                  </a:moveTo>
                  <a:cubicBezTo>
                    <a:pt x="3120" y="5489"/>
                    <a:pt x="25" y="10478"/>
                    <a:pt x="1" y="10526"/>
                  </a:cubicBezTo>
                  <a:lnTo>
                    <a:pt x="179" y="10621"/>
                  </a:lnTo>
                  <a:cubicBezTo>
                    <a:pt x="203" y="10585"/>
                    <a:pt x="3334" y="5549"/>
                    <a:pt x="34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70"/>
            <p:cNvSpPr/>
            <p:nvPr/>
          </p:nvSpPr>
          <p:spPr>
            <a:xfrm>
              <a:off x="1938373" y="3251875"/>
              <a:ext cx="543606" cy="263683"/>
            </a:xfrm>
            <a:custGeom>
              <a:avLst/>
              <a:gdLst/>
              <a:ahLst/>
              <a:cxnLst/>
              <a:rect l="l" t="t" r="r" b="b"/>
              <a:pathLst>
                <a:path w="12050" h="5845" extrusionOk="0">
                  <a:moveTo>
                    <a:pt x="9375" y="1"/>
                  </a:moveTo>
                  <a:cubicBezTo>
                    <a:pt x="7096" y="1"/>
                    <a:pt x="3456" y="1297"/>
                    <a:pt x="0" y="5499"/>
                  </a:cubicBezTo>
                  <a:lnTo>
                    <a:pt x="393" y="5844"/>
                  </a:lnTo>
                  <a:cubicBezTo>
                    <a:pt x="393" y="5844"/>
                    <a:pt x="3477" y="4237"/>
                    <a:pt x="6644" y="3951"/>
                  </a:cubicBezTo>
                  <a:cubicBezTo>
                    <a:pt x="9811" y="3665"/>
                    <a:pt x="12049" y="2439"/>
                    <a:pt x="11656" y="951"/>
                  </a:cubicBezTo>
                  <a:cubicBezTo>
                    <a:pt x="11515" y="414"/>
                    <a:pt x="10662" y="1"/>
                    <a:pt x="9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70"/>
            <p:cNvSpPr/>
            <p:nvPr/>
          </p:nvSpPr>
          <p:spPr>
            <a:xfrm>
              <a:off x="1957140" y="3345756"/>
              <a:ext cx="313757" cy="152074"/>
            </a:xfrm>
            <a:custGeom>
              <a:avLst/>
              <a:gdLst/>
              <a:ahLst/>
              <a:cxnLst/>
              <a:rect l="l" t="t" r="r" b="b"/>
              <a:pathLst>
                <a:path w="6955" h="3371" extrusionOk="0">
                  <a:moveTo>
                    <a:pt x="6930" y="1"/>
                  </a:moveTo>
                  <a:cubicBezTo>
                    <a:pt x="3156" y="596"/>
                    <a:pt x="37" y="3180"/>
                    <a:pt x="1" y="3215"/>
                  </a:cubicBezTo>
                  <a:lnTo>
                    <a:pt x="132" y="3370"/>
                  </a:lnTo>
                  <a:cubicBezTo>
                    <a:pt x="168" y="3346"/>
                    <a:pt x="3263" y="798"/>
                    <a:pt x="6954" y="203"/>
                  </a:cubicBezTo>
                  <a:lnTo>
                    <a:pt x="69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70"/>
            <p:cNvSpPr/>
            <p:nvPr/>
          </p:nvSpPr>
          <p:spPr>
            <a:xfrm>
              <a:off x="2115080" y="3472523"/>
              <a:ext cx="470568" cy="302840"/>
            </a:xfrm>
            <a:custGeom>
              <a:avLst/>
              <a:gdLst/>
              <a:ahLst/>
              <a:cxnLst/>
              <a:rect l="l" t="t" r="r" b="b"/>
              <a:pathLst>
                <a:path w="10431" h="6713" extrusionOk="0">
                  <a:moveTo>
                    <a:pt x="7779" y="1"/>
                  </a:moveTo>
                  <a:cubicBezTo>
                    <a:pt x="7575" y="1"/>
                    <a:pt x="7368" y="4"/>
                    <a:pt x="7156" y="12"/>
                  </a:cubicBezTo>
                  <a:cubicBezTo>
                    <a:pt x="5930" y="60"/>
                    <a:pt x="4572" y="298"/>
                    <a:pt x="3144" y="917"/>
                  </a:cubicBezTo>
                  <a:cubicBezTo>
                    <a:pt x="1727" y="1548"/>
                    <a:pt x="953" y="2679"/>
                    <a:pt x="524" y="3680"/>
                  </a:cubicBezTo>
                  <a:cubicBezTo>
                    <a:pt x="96" y="4668"/>
                    <a:pt x="0" y="5501"/>
                    <a:pt x="0" y="5501"/>
                  </a:cubicBezTo>
                  <a:cubicBezTo>
                    <a:pt x="0" y="5501"/>
                    <a:pt x="655" y="6061"/>
                    <a:pt x="1691" y="6418"/>
                  </a:cubicBezTo>
                  <a:cubicBezTo>
                    <a:pt x="2190" y="6588"/>
                    <a:pt x="2777" y="6712"/>
                    <a:pt x="3418" y="6712"/>
                  </a:cubicBezTo>
                  <a:cubicBezTo>
                    <a:pt x="4124" y="6712"/>
                    <a:pt x="4893" y="6562"/>
                    <a:pt x="5680" y="6156"/>
                  </a:cubicBezTo>
                  <a:cubicBezTo>
                    <a:pt x="7168" y="5382"/>
                    <a:pt x="8263" y="4311"/>
                    <a:pt x="9013" y="3227"/>
                  </a:cubicBezTo>
                  <a:cubicBezTo>
                    <a:pt x="9775" y="2144"/>
                    <a:pt x="10192" y="1024"/>
                    <a:pt x="10430" y="167"/>
                  </a:cubicBezTo>
                  <a:cubicBezTo>
                    <a:pt x="9679" y="88"/>
                    <a:pt x="8779" y="1"/>
                    <a:pt x="77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70"/>
            <p:cNvSpPr/>
            <p:nvPr/>
          </p:nvSpPr>
          <p:spPr>
            <a:xfrm>
              <a:off x="2114539" y="3525712"/>
              <a:ext cx="396990" cy="196600"/>
            </a:xfrm>
            <a:custGeom>
              <a:avLst/>
              <a:gdLst/>
              <a:ahLst/>
              <a:cxnLst/>
              <a:rect l="l" t="t" r="r" b="b"/>
              <a:pathLst>
                <a:path w="8800" h="4358" extrusionOk="0">
                  <a:moveTo>
                    <a:pt x="8763" y="0"/>
                  </a:moveTo>
                  <a:cubicBezTo>
                    <a:pt x="8763" y="0"/>
                    <a:pt x="8632" y="72"/>
                    <a:pt x="8406" y="203"/>
                  </a:cubicBezTo>
                  <a:cubicBezTo>
                    <a:pt x="8168" y="334"/>
                    <a:pt x="7847" y="536"/>
                    <a:pt x="7442" y="750"/>
                  </a:cubicBezTo>
                  <a:cubicBezTo>
                    <a:pt x="6656" y="1203"/>
                    <a:pt x="5561" y="1762"/>
                    <a:pt x="4465" y="2298"/>
                  </a:cubicBezTo>
                  <a:cubicBezTo>
                    <a:pt x="3358" y="2834"/>
                    <a:pt x="2251" y="3346"/>
                    <a:pt x="1405" y="3703"/>
                  </a:cubicBezTo>
                  <a:cubicBezTo>
                    <a:pt x="560" y="4072"/>
                    <a:pt x="0" y="4298"/>
                    <a:pt x="0" y="4298"/>
                  </a:cubicBezTo>
                  <a:lnTo>
                    <a:pt x="24" y="4358"/>
                  </a:lnTo>
                  <a:cubicBezTo>
                    <a:pt x="24" y="4358"/>
                    <a:pt x="596" y="4132"/>
                    <a:pt x="1429" y="3763"/>
                  </a:cubicBezTo>
                  <a:cubicBezTo>
                    <a:pt x="2263" y="3394"/>
                    <a:pt x="3382" y="2893"/>
                    <a:pt x="4477" y="2358"/>
                  </a:cubicBezTo>
                  <a:cubicBezTo>
                    <a:pt x="5573" y="1822"/>
                    <a:pt x="6668" y="1262"/>
                    <a:pt x="7466" y="810"/>
                  </a:cubicBezTo>
                  <a:cubicBezTo>
                    <a:pt x="7870" y="596"/>
                    <a:pt x="8216" y="393"/>
                    <a:pt x="8442" y="262"/>
                  </a:cubicBezTo>
                  <a:cubicBezTo>
                    <a:pt x="8656" y="131"/>
                    <a:pt x="8799" y="60"/>
                    <a:pt x="8799" y="60"/>
                  </a:cubicBezTo>
                  <a:lnTo>
                    <a:pt x="87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70"/>
            <p:cNvSpPr/>
            <p:nvPr/>
          </p:nvSpPr>
          <p:spPr>
            <a:xfrm>
              <a:off x="2387923" y="3516554"/>
              <a:ext cx="25308" cy="77954"/>
            </a:xfrm>
            <a:custGeom>
              <a:avLst/>
              <a:gdLst/>
              <a:ahLst/>
              <a:cxnLst/>
              <a:rect l="l" t="t" r="r" b="b"/>
              <a:pathLst>
                <a:path w="561" h="1728" extrusionOk="0">
                  <a:moveTo>
                    <a:pt x="501" y="1"/>
                  </a:moveTo>
                  <a:cubicBezTo>
                    <a:pt x="215" y="537"/>
                    <a:pt x="84" y="953"/>
                    <a:pt x="36" y="1251"/>
                  </a:cubicBezTo>
                  <a:cubicBezTo>
                    <a:pt x="1" y="1549"/>
                    <a:pt x="25" y="1715"/>
                    <a:pt x="25" y="1727"/>
                  </a:cubicBezTo>
                  <a:lnTo>
                    <a:pt x="84" y="1715"/>
                  </a:lnTo>
                  <a:cubicBezTo>
                    <a:pt x="84" y="1715"/>
                    <a:pt x="72" y="1668"/>
                    <a:pt x="72" y="1596"/>
                  </a:cubicBezTo>
                  <a:cubicBezTo>
                    <a:pt x="72" y="1513"/>
                    <a:pt x="72" y="1406"/>
                    <a:pt x="96" y="1251"/>
                  </a:cubicBezTo>
                  <a:cubicBezTo>
                    <a:pt x="144" y="953"/>
                    <a:pt x="275" y="537"/>
                    <a:pt x="560" y="37"/>
                  </a:cubicBezTo>
                  <a:lnTo>
                    <a:pt x="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70"/>
            <p:cNvSpPr/>
            <p:nvPr/>
          </p:nvSpPr>
          <p:spPr>
            <a:xfrm>
              <a:off x="2318088" y="3629381"/>
              <a:ext cx="90857" cy="33879"/>
            </a:xfrm>
            <a:custGeom>
              <a:avLst/>
              <a:gdLst/>
              <a:ahLst/>
              <a:cxnLst/>
              <a:rect l="l" t="t" r="r" b="b"/>
              <a:pathLst>
                <a:path w="2014" h="751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48"/>
                    <a:pt x="144" y="203"/>
                    <a:pt x="453" y="357"/>
                  </a:cubicBezTo>
                  <a:cubicBezTo>
                    <a:pt x="787" y="524"/>
                    <a:pt x="1275" y="703"/>
                    <a:pt x="2013" y="750"/>
                  </a:cubicBezTo>
                  <a:lnTo>
                    <a:pt x="2013" y="691"/>
                  </a:lnTo>
                  <a:cubicBezTo>
                    <a:pt x="1287" y="643"/>
                    <a:pt x="799" y="465"/>
                    <a:pt x="489" y="298"/>
                  </a:cubicBezTo>
                  <a:cubicBezTo>
                    <a:pt x="322" y="226"/>
                    <a:pt x="215" y="155"/>
                    <a:pt x="144" y="95"/>
                  </a:cubicBezTo>
                  <a:cubicBezTo>
                    <a:pt x="72" y="48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70"/>
            <p:cNvSpPr/>
            <p:nvPr/>
          </p:nvSpPr>
          <p:spPr>
            <a:xfrm>
              <a:off x="2184915" y="3690058"/>
              <a:ext cx="103172" cy="41955"/>
            </a:xfrm>
            <a:custGeom>
              <a:avLst/>
              <a:gdLst/>
              <a:ahLst/>
              <a:cxnLst/>
              <a:rect l="l" t="t" r="r" b="b"/>
              <a:pathLst>
                <a:path w="2287" h="930" extrusionOk="0">
                  <a:moveTo>
                    <a:pt x="48" y="1"/>
                  </a:moveTo>
                  <a:lnTo>
                    <a:pt x="0" y="48"/>
                  </a:lnTo>
                  <a:cubicBezTo>
                    <a:pt x="12" y="60"/>
                    <a:pt x="167" y="239"/>
                    <a:pt x="524" y="429"/>
                  </a:cubicBezTo>
                  <a:cubicBezTo>
                    <a:pt x="881" y="620"/>
                    <a:pt x="1441" y="846"/>
                    <a:pt x="2274" y="929"/>
                  </a:cubicBezTo>
                  <a:lnTo>
                    <a:pt x="2286" y="870"/>
                  </a:lnTo>
                  <a:cubicBezTo>
                    <a:pt x="1453" y="786"/>
                    <a:pt x="905" y="560"/>
                    <a:pt x="548" y="370"/>
                  </a:cubicBezTo>
                  <a:cubicBezTo>
                    <a:pt x="369" y="286"/>
                    <a:pt x="238" y="191"/>
                    <a:pt x="167" y="120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70"/>
            <p:cNvSpPr/>
            <p:nvPr/>
          </p:nvSpPr>
          <p:spPr>
            <a:xfrm>
              <a:off x="2240765" y="3551471"/>
              <a:ext cx="41955" cy="114450"/>
            </a:xfrm>
            <a:custGeom>
              <a:avLst/>
              <a:gdLst/>
              <a:ahLst/>
              <a:cxnLst/>
              <a:rect l="l" t="t" r="r" b="b"/>
              <a:pathLst>
                <a:path w="930" h="2537" extrusionOk="0">
                  <a:moveTo>
                    <a:pt x="870" y="1"/>
                  </a:moveTo>
                  <a:cubicBezTo>
                    <a:pt x="393" y="763"/>
                    <a:pt x="179" y="1394"/>
                    <a:pt x="84" y="1822"/>
                  </a:cubicBezTo>
                  <a:cubicBezTo>
                    <a:pt x="0" y="2263"/>
                    <a:pt x="24" y="2525"/>
                    <a:pt x="24" y="2537"/>
                  </a:cubicBezTo>
                  <a:lnTo>
                    <a:pt x="96" y="2525"/>
                  </a:lnTo>
                  <a:lnTo>
                    <a:pt x="96" y="2346"/>
                  </a:lnTo>
                  <a:cubicBezTo>
                    <a:pt x="96" y="2227"/>
                    <a:pt x="119" y="2061"/>
                    <a:pt x="155" y="1834"/>
                  </a:cubicBezTo>
                  <a:cubicBezTo>
                    <a:pt x="250" y="1406"/>
                    <a:pt x="453" y="775"/>
                    <a:pt x="929" y="36"/>
                  </a:cubicBezTo>
                  <a:lnTo>
                    <a:pt x="8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70"/>
            <p:cNvSpPr/>
            <p:nvPr/>
          </p:nvSpPr>
          <p:spPr>
            <a:xfrm>
              <a:off x="2438946" y="3567080"/>
              <a:ext cx="54857" cy="18271"/>
            </a:xfrm>
            <a:custGeom>
              <a:avLst/>
              <a:gdLst/>
              <a:ahLst/>
              <a:cxnLst/>
              <a:rect l="l" t="t" r="r" b="b"/>
              <a:pathLst>
                <a:path w="1216" h="405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60"/>
                    <a:pt x="84" y="131"/>
                    <a:pt x="275" y="202"/>
                  </a:cubicBezTo>
                  <a:cubicBezTo>
                    <a:pt x="465" y="298"/>
                    <a:pt x="763" y="381"/>
                    <a:pt x="1215" y="405"/>
                  </a:cubicBezTo>
                  <a:lnTo>
                    <a:pt x="1215" y="345"/>
                  </a:lnTo>
                  <a:cubicBezTo>
                    <a:pt x="799" y="345"/>
                    <a:pt x="501" y="250"/>
                    <a:pt x="310" y="167"/>
                  </a:cubicBezTo>
                  <a:cubicBezTo>
                    <a:pt x="132" y="95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70"/>
            <p:cNvSpPr/>
            <p:nvPr/>
          </p:nvSpPr>
          <p:spPr>
            <a:xfrm>
              <a:off x="2094148" y="3724344"/>
              <a:ext cx="372268" cy="287186"/>
            </a:xfrm>
            <a:custGeom>
              <a:avLst/>
              <a:gdLst/>
              <a:ahLst/>
              <a:cxnLst/>
              <a:rect l="l" t="t" r="r" b="b"/>
              <a:pathLst>
                <a:path w="8252" h="6366" extrusionOk="0">
                  <a:moveTo>
                    <a:pt x="2487" y="1"/>
                  </a:moveTo>
                  <a:cubicBezTo>
                    <a:pt x="1342" y="1"/>
                    <a:pt x="464" y="395"/>
                    <a:pt x="464" y="395"/>
                  </a:cubicBezTo>
                  <a:cubicBezTo>
                    <a:pt x="464" y="395"/>
                    <a:pt x="0" y="3193"/>
                    <a:pt x="2191" y="4777"/>
                  </a:cubicBezTo>
                  <a:cubicBezTo>
                    <a:pt x="4011" y="6096"/>
                    <a:pt x="5938" y="6365"/>
                    <a:pt x="7398" y="6365"/>
                  </a:cubicBezTo>
                  <a:cubicBezTo>
                    <a:pt x="7705" y="6365"/>
                    <a:pt x="7991" y="6353"/>
                    <a:pt x="8251" y="6337"/>
                  </a:cubicBezTo>
                  <a:cubicBezTo>
                    <a:pt x="7906" y="4848"/>
                    <a:pt x="7239" y="2586"/>
                    <a:pt x="5144" y="907"/>
                  </a:cubicBezTo>
                  <a:cubicBezTo>
                    <a:pt x="4272" y="205"/>
                    <a:pt x="3310" y="1"/>
                    <a:pt x="2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70"/>
            <p:cNvSpPr/>
            <p:nvPr/>
          </p:nvSpPr>
          <p:spPr>
            <a:xfrm>
              <a:off x="2114539" y="3741623"/>
              <a:ext cx="293321" cy="225111"/>
            </a:xfrm>
            <a:custGeom>
              <a:avLst/>
              <a:gdLst/>
              <a:ahLst/>
              <a:cxnLst/>
              <a:rect l="l" t="t" r="r" b="b"/>
              <a:pathLst>
                <a:path w="6502" h="4990" extrusionOk="0">
                  <a:moveTo>
                    <a:pt x="24" y="1"/>
                  </a:moveTo>
                  <a:lnTo>
                    <a:pt x="0" y="36"/>
                  </a:lnTo>
                  <a:lnTo>
                    <a:pt x="6466" y="4989"/>
                  </a:lnTo>
                  <a:lnTo>
                    <a:pt x="6501" y="4942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70"/>
            <p:cNvSpPr/>
            <p:nvPr/>
          </p:nvSpPr>
          <p:spPr>
            <a:xfrm>
              <a:off x="2315426" y="3883097"/>
              <a:ext cx="67173" cy="13804"/>
            </a:xfrm>
            <a:custGeom>
              <a:avLst/>
              <a:gdLst/>
              <a:ahLst/>
              <a:cxnLst/>
              <a:rect l="l" t="t" r="r" b="b"/>
              <a:pathLst>
                <a:path w="1489" h="306" extrusionOk="0">
                  <a:moveTo>
                    <a:pt x="1093" y="1"/>
                  </a:moveTo>
                  <a:cubicBezTo>
                    <a:pt x="781" y="1"/>
                    <a:pt x="541" y="40"/>
                    <a:pt x="369" y="91"/>
                  </a:cubicBezTo>
                  <a:cubicBezTo>
                    <a:pt x="119" y="163"/>
                    <a:pt x="12" y="258"/>
                    <a:pt x="0" y="258"/>
                  </a:cubicBezTo>
                  <a:lnTo>
                    <a:pt x="36" y="305"/>
                  </a:lnTo>
                  <a:lnTo>
                    <a:pt x="131" y="258"/>
                  </a:lnTo>
                  <a:cubicBezTo>
                    <a:pt x="191" y="222"/>
                    <a:pt x="274" y="186"/>
                    <a:pt x="393" y="151"/>
                  </a:cubicBezTo>
                  <a:cubicBezTo>
                    <a:pt x="565" y="99"/>
                    <a:pt x="798" y="60"/>
                    <a:pt x="1103" y="60"/>
                  </a:cubicBezTo>
                  <a:cubicBezTo>
                    <a:pt x="1221" y="60"/>
                    <a:pt x="1349" y="66"/>
                    <a:pt x="1489" y="79"/>
                  </a:cubicBezTo>
                  <a:lnTo>
                    <a:pt x="1489" y="20"/>
                  </a:lnTo>
                  <a:cubicBezTo>
                    <a:pt x="1346" y="6"/>
                    <a:pt x="1214" y="1"/>
                    <a:pt x="10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70"/>
            <p:cNvSpPr/>
            <p:nvPr/>
          </p:nvSpPr>
          <p:spPr>
            <a:xfrm>
              <a:off x="2258494" y="3854405"/>
              <a:ext cx="14526" cy="80075"/>
            </a:xfrm>
            <a:custGeom>
              <a:avLst/>
              <a:gdLst/>
              <a:ahLst/>
              <a:cxnLst/>
              <a:rect l="l" t="t" r="r" b="b"/>
              <a:pathLst>
                <a:path w="322" h="1775" extrusionOk="0">
                  <a:moveTo>
                    <a:pt x="72" y="1"/>
                  </a:moveTo>
                  <a:cubicBezTo>
                    <a:pt x="72" y="13"/>
                    <a:pt x="0" y="179"/>
                    <a:pt x="0" y="477"/>
                  </a:cubicBezTo>
                  <a:cubicBezTo>
                    <a:pt x="0" y="775"/>
                    <a:pt x="48" y="1203"/>
                    <a:pt x="274" y="1775"/>
                  </a:cubicBezTo>
                  <a:lnTo>
                    <a:pt x="322" y="1763"/>
                  </a:lnTo>
                  <a:cubicBezTo>
                    <a:pt x="96" y="1203"/>
                    <a:pt x="48" y="775"/>
                    <a:pt x="48" y="477"/>
                  </a:cubicBezTo>
                  <a:cubicBezTo>
                    <a:pt x="48" y="334"/>
                    <a:pt x="60" y="215"/>
                    <a:pt x="84" y="132"/>
                  </a:cubicBezTo>
                  <a:cubicBezTo>
                    <a:pt x="96" y="60"/>
                    <a:pt x="107" y="13"/>
                    <a:pt x="107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70"/>
            <p:cNvSpPr/>
            <p:nvPr/>
          </p:nvSpPr>
          <p:spPr>
            <a:xfrm>
              <a:off x="2161276" y="3781367"/>
              <a:ext cx="16150" cy="91353"/>
            </a:xfrm>
            <a:custGeom>
              <a:avLst/>
              <a:gdLst/>
              <a:ahLst/>
              <a:cxnLst/>
              <a:rect l="l" t="t" r="r" b="b"/>
              <a:pathLst>
                <a:path w="358" h="2025" extrusionOk="0">
                  <a:moveTo>
                    <a:pt x="72" y="1"/>
                  </a:moveTo>
                  <a:cubicBezTo>
                    <a:pt x="72" y="1"/>
                    <a:pt x="24" y="191"/>
                    <a:pt x="0" y="536"/>
                  </a:cubicBezTo>
                  <a:cubicBezTo>
                    <a:pt x="0" y="882"/>
                    <a:pt x="60" y="1382"/>
                    <a:pt x="310" y="2025"/>
                  </a:cubicBezTo>
                  <a:lnTo>
                    <a:pt x="357" y="2013"/>
                  </a:lnTo>
                  <a:cubicBezTo>
                    <a:pt x="119" y="1370"/>
                    <a:pt x="60" y="882"/>
                    <a:pt x="60" y="536"/>
                  </a:cubicBezTo>
                  <a:cubicBezTo>
                    <a:pt x="60" y="358"/>
                    <a:pt x="72" y="239"/>
                    <a:pt x="96" y="144"/>
                  </a:cubicBezTo>
                  <a:cubicBezTo>
                    <a:pt x="107" y="60"/>
                    <a:pt x="119" y="13"/>
                    <a:pt x="119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70"/>
            <p:cNvSpPr/>
            <p:nvPr/>
          </p:nvSpPr>
          <p:spPr>
            <a:xfrm>
              <a:off x="2206930" y="3795397"/>
              <a:ext cx="99383" cy="18767"/>
            </a:xfrm>
            <a:custGeom>
              <a:avLst/>
              <a:gdLst/>
              <a:ahLst/>
              <a:cxnLst/>
              <a:rect l="l" t="t" r="r" b="b"/>
              <a:pathLst>
                <a:path w="2203" h="416" extrusionOk="0">
                  <a:moveTo>
                    <a:pt x="1611" y="1"/>
                  </a:moveTo>
                  <a:cubicBezTo>
                    <a:pt x="1164" y="1"/>
                    <a:pt x="814" y="62"/>
                    <a:pt x="560" y="130"/>
                  </a:cubicBezTo>
                  <a:cubicBezTo>
                    <a:pt x="203" y="237"/>
                    <a:pt x="24" y="356"/>
                    <a:pt x="0" y="368"/>
                  </a:cubicBezTo>
                  <a:lnTo>
                    <a:pt x="36" y="416"/>
                  </a:lnTo>
                  <a:cubicBezTo>
                    <a:pt x="36" y="416"/>
                    <a:pt x="84" y="392"/>
                    <a:pt x="167" y="344"/>
                  </a:cubicBezTo>
                  <a:cubicBezTo>
                    <a:pt x="262" y="297"/>
                    <a:pt x="393" y="237"/>
                    <a:pt x="572" y="190"/>
                  </a:cubicBezTo>
                  <a:cubicBezTo>
                    <a:pt x="826" y="122"/>
                    <a:pt x="1170" y="60"/>
                    <a:pt x="1614" y="60"/>
                  </a:cubicBezTo>
                  <a:cubicBezTo>
                    <a:pt x="1794" y="60"/>
                    <a:pt x="1990" y="70"/>
                    <a:pt x="2203" y="94"/>
                  </a:cubicBezTo>
                  <a:lnTo>
                    <a:pt x="2203" y="35"/>
                  </a:lnTo>
                  <a:cubicBezTo>
                    <a:pt x="1990" y="11"/>
                    <a:pt x="1793" y="1"/>
                    <a:pt x="16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0"/>
            <p:cNvSpPr/>
            <p:nvPr/>
          </p:nvSpPr>
          <p:spPr>
            <a:xfrm>
              <a:off x="2350344" y="3923699"/>
              <a:ext cx="9158" cy="47864"/>
            </a:xfrm>
            <a:custGeom>
              <a:avLst/>
              <a:gdLst/>
              <a:ahLst/>
              <a:cxnLst/>
              <a:rect l="l" t="t" r="r" b="b"/>
              <a:pathLst>
                <a:path w="203" h="1061" extrusionOk="0">
                  <a:moveTo>
                    <a:pt x="24" y="1"/>
                  </a:moveTo>
                  <a:cubicBezTo>
                    <a:pt x="24" y="1"/>
                    <a:pt x="0" y="96"/>
                    <a:pt x="0" y="287"/>
                  </a:cubicBezTo>
                  <a:cubicBezTo>
                    <a:pt x="0" y="465"/>
                    <a:pt x="24" y="715"/>
                    <a:pt x="155" y="1060"/>
                  </a:cubicBezTo>
                  <a:lnTo>
                    <a:pt x="203" y="1037"/>
                  </a:lnTo>
                  <a:cubicBezTo>
                    <a:pt x="72" y="715"/>
                    <a:pt x="36" y="465"/>
                    <a:pt x="36" y="287"/>
                  </a:cubicBezTo>
                  <a:cubicBezTo>
                    <a:pt x="36" y="108"/>
                    <a:pt x="72" y="13"/>
                    <a:pt x="72" y="13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70"/>
            <p:cNvSpPr/>
            <p:nvPr/>
          </p:nvSpPr>
          <p:spPr>
            <a:xfrm>
              <a:off x="-361617" y="4674334"/>
              <a:ext cx="204134" cy="277622"/>
            </a:xfrm>
            <a:custGeom>
              <a:avLst/>
              <a:gdLst/>
              <a:ahLst/>
              <a:cxnLst/>
              <a:rect l="l" t="t" r="r" b="b"/>
              <a:pathLst>
                <a:path w="4525" h="6154" extrusionOk="0">
                  <a:moveTo>
                    <a:pt x="2067" y="0"/>
                  </a:moveTo>
                  <a:cubicBezTo>
                    <a:pt x="1995" y="0"/>
                    <a:pt x="1876" y="24"/>
                    <a:pt x="1679" y="114"/>
                  </a:cubicBezTo>
                  <a:cubicBezTo>
                    <a:pt x="1263" y="316"/>
                    <a:pt x="298" y="1590"/>
                    <a:pt x="1" y="2257"/>
                  </a:cubicBezTo>
                  <a:cubicBezTo>
                    <a:pt x="1" y="2257"/>
                    <a:pt x="572" y="2781"/>
                    <a:pt x="965" y="3007"/>
                  </a:cubicBezTo>
                  <a:cubicBezTo>
                    <a:pt x="965" y="3007"/>
                    <a:pt x="1322" y="2709"/>
                    <a:pt x="1537" y="2602"/>
                  </a:cubicBezTo>
                  <a:lnTo>
                    <a:pt x="1537" y="2602"/>
                  </a:lnTo>
                  <a:cubicBezTo>
                    <a:pt x="1537" y="2602"/>
                    <a:pt x="1548" y="3852"/>
                    <a:pt x="1394" y="4579"/>
                  </a:cubicBezTo>
                  <a:cubicBezTo>
                    <a:pt x="1251" y="5329"/>
                    <a:pt x="1084" y="5769"/>
                    <a:pt x="1084" y="5769"/>
                  </a:cubicBezTo>
                  <a:cubicBezTo>
                    <a:pt x="1084" y="5769"/>
                    <a:pt x="1890" y="6154"/>
                    <a:pt x="3058" y="6154"/>
                  </a:cubicBezTo>
                  <a:cubicBezTo>
                    <a:pt x="3373" y="6154"/>
                    <a:pt x="3714" y="6126"/>
                    <a:pt x="4073" y="6055"/>
                  </a:cubicBezTo>
                  <a:cubicBezTo>
                    <a:pt x="4073" y="6055"/>
                    <a:pt x="4084" y="4281"/>
                    <a:pt x="4144" y="3602"/>
                  </a:cubicBezTo>
                  <a:cubicBezTo>
                    <a:pt x="4215" y="2912"/>
                    <a:pt x="4525" y="2162"/>
                    <a:pt x="4346" y="1519"/>
                  </a:cubicBezTo>
                  <a:cubicBezTo>
                    <a:pt x="4168" y="876"/>
                    <a:pt x="3406" y="638"/>
                    <a:pt x="2799" y="19"/>
                  </a:cubicBezTo>
                  <a:lnTo>
                    <a:pt x="2168" y="30"/>
                  </a:lnTo>
                  <a:cubicBezTo>
                    <a:pt x="2168" y="30"/>
                    <a:pt x="2148" y="0"/>
                    <a:pt x="2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70"/>
            <p:cNvSpPr/>
            <p:nvPr/>
          </p:nvSpPr>
          <p:spPr>
            <a:xfrm>
              <a:off x="-307753" y="4552710"/>
              <a:ext cx="104616" cy="148736"/>
            </a:xfrm>
            <a:custGeom>
              <a:avLst/>
              <a:gdLst/>
              <a:ahLst/>
              <a:cxnLst/>
              <a:rect l="l" t="t" r="r" b="b"/>
              <a:pathLst>
                <a:path w="2319" h="3297" extrusionOk="0">
                  <a:moveTo>
                    <a:pt x="1404" y="1"/>
                  </a:moveTo>
                  <a:cubicBezTo>
                    <a:pt x="1118" y="1"/>
                    <a:pt x="803" y="188"/>
                    <a:pt x="640" y="536"/>
                  </a:cubicBezTo>
                  <a:cubicBezTo>
                    <a:pt x="438" y="941"/>
                    <a:pt x="426" y="1238"/>
                    <a:pt x="426" y="1369"/>
                  </a:cubicBezTo>
                  <a:cubicBezTo>
                    <a:pt x="395" y="1344"/>
                    <a:pt x="360" y="1326"/>
                    <a:pt x="318" y="1326"/>
                  </a:cubicBezTo>
                  <a:cubicBezTo>
                    <a:pt x="279" y="1326"/>
                    <a:pt x="233" y="1341"/>
                    <a:pt x="176" y="1381"/>
                  </a:cubicBezTo>
                  <a:cubicBezTo>
                    <a:pt x="0" y="1513"/>
                    <a:pt x="239" y="1927"/>
                    <a:pt x="510" y="1927"/>
                  </a:cubicBezTo>
                  <a:cubicBezTo>
                    <a:pt x="533" y="1927"/>
                    <a:pt x="557" y="1923"/>
                    <a:pt x="581" y="1917"/>
                  </a:cubicBezTo>
                  <a:cubicBezTo>
                    <a:pt x="652" y="2084"/>
                    <a:pt x="831" y="2238"/>
                    <a:pt x="831" y="2238"/>
                  </a:cubicBezTo>
                  <a:cubicBezTo>
                    <a:pt x="831" y="2619"/>
                    <a:pt x="902" y="2726"/>
                    <a:pt x="902" y="2726"/>
                  </a:cubicBezTo>
                  <a:cubicBezTo>
                    <a:pt x="1141" y="3016"/>
                    <a:pt x="1406" y="3296"/>
                    <a:pt x="1618" y="3296"/>
                  </a:cubicBezTo>
                  <a:cubicBezTo>
                    <a:pt x="1659" y="3296"/>
                    <a:pt x="1699" y="3286"/>
                    <a:pt x="1736" y="3262"/>
                  </a:cubicBezTo>
                  <a:cubicBezTo>
                    <a:pt x="1962" y="3107"/>
                    <a:pt x="1688" y="2905"/>
                    <a:pt x="1617" y="2786"/>
                  </a:cubicBezTo>
                  <a:cubicBezTo>
                    <a:pt x="1545" y="2667"/>
                    <a:pt x="1628" y="2607"/>
                    <a:pt x="1628" y="2607"/>
                  </a:cubicBezTo>
                  <a:cubicBezTo>
                    <a:pt x="2319" y="2500"/>
                    <a:pt x="2188" y="1107"/>
                    <a:pt x="2188" y="1107"/>
                  </a:cubicBezTo>
                  <a:cubicBezTo>
                    <a:pt x="2188" y="1107"/>
                    <a:pt x="2152" y="583"/>
                    <a:pt x="1855" y="214"/>
                  </a:cubicBezTo>
                  <a:cubicBezTo>
                    <a:pt x="1742" y="70"/>
                    <a:pt x="1578" y="1"/>
                    <a:pt x="14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70"/>
            <p:cNvSpPr/>
            <p:nvPr/>
          </p:nvSpPr>
          <p:spPr>
            <a:xfrm>
              <a:off x="-297692" y="4545176"/>
              <a:ext cx="89187" cy="75383"/>
            </a:xfrm>
            <a:custGeom>
              <a:avLst/>
              <a:gdLst/>
              <a:ahLst/>
              <a:cxnLst/>
              <a:rect l="l" t="t" r="r" b="b"/>
              <a:pathLst>
                <a:path w="1977" h="1671" extrusionOk="0">
                  <a:moveTo>
                    <a:pt x="655" y="0"/>
                  </a:moveTo>
                  <a:cubicBezTo>
                    <a:pt x="655" y="0"/>
                    <a:pt x="0" y="357"/>
                    <a:pt x="60" y="977"/>
                  </a:cubicBezTo>
                  <a:cubicBezTo>
                    <a:pt x="120" y="1596"/>
                    <a:pt x="298" y="1667"/>
                    <a:pt x="298" y="1667"/>
                  </a:cubicBezTo>
                  <a:cubicBezTo>
                    <a:pt x="311" y="1669"/>
                    <a:pt x="325" y="1671"/>
                    <a:pt x="340" y="1671"/>
                  </a:cubicBezTo>
                  <a:cubicBezTo>
                    <a:pt x="620" y="1671"/>
                    <a:pt x="1072" y="1250"/>
                    <a:pt x="1072" y="1250"/>
                  </a:cubicBezTo>
                  <a:lnTo>
                    <a:pt x="1072" y="1250"/>
                  </a:lnTo>
                  <a:cubicBezTo>
                    <a:pt x="1036" y="1334"/>
                    <a:pt x="917" y="1453"/>
                    <a:pt x="917" y="1453"/>
                  </a:cubicBezTo>
                  <a:cubicBezTo>
                    <a:pt x="1310" y="1310"/>
                    <a:pt x="1489" y="655"/>
                    <a:pt x="1489" y="655"/>
                  </a:cubicBezTo>
                  <a:cubicBezTo>
                    <a:pt x="1613" y="960"/>
                    <a:pt x="1851" y="1021"/>
                    <a:pt x="1941" y="1021"/>
                  </a:cubicBezTo>
                  <a:cubicBezTo>
                    <a:pt x="1964" y="1021"/>
                    <a:pt x="1977" y="1017"/>
                    <a:pt x="1977" y="1012"/>
                  </a:cubicBezTo>
                  <a:lnTo>
                    <a:pt x="1917" y="596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70"/>
            <p:cNvSpPr/>
            <p:nvPr/>
          </p:nvSpPr>
          <p:spPr>
            <a:xfrm>
              <a:off x="-385256" y="4775072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703" y="0"/>
                  </a:moveTo>
                  <a:cubicBezTo>
                    <a:pt x="703" y="0"/>
                    <a:pt x="346" y="619"/>
                    <a:pt x="227" y="917"/>
                  </a:cubicBezTo>
                  <a:cubicBezTo>
                    <a:pt x="108" y="1215"/>
                    <a:pt x="1" y="1619"/>
                    <a:pt x="834" y="2084"/>
                  </a:cubicBezTo>
                  <a:cubicBezTo>
                    <a:pt x="1668" y="2524"/>
                    <a:pt x="3966" y="2929"/>
                    <a:pt x="3966" y="2929"/>
                  </a:cubicBezTo>
                  <a:cubicBezTo>
                    <a:pt x="4442" y="2762"/>
                    <a:pt x="4061" y="2429"/>
                    <a:pt x="4061" y="2429"/>
                  </a:cubicBezTo>
                  <a:cubicBezTo>
                    <a:pt x="4061" y="2429"/>
                    <a:pt x="2442" y="1679"/>
                    <a:pt x="2037" y="1453"/>
                  </a:cubicBezTo>
                  <a:cubicBezTo>
                    <a:pt x="1644" y="1238"/>
                    <a:pt x="1370" y="1072"/>
                    <a:pt x="1370" y="1072"/>
                  </a:cubicBezTo>
                  <a:lnTo>
                    <a:pt x="1501" y="762"/>
                  </a:lnTo>
                  <a:lnTo>
                    <a:pt x="1525" y="58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70"/>
            <p:cNvSpPr/>
            <p:nvPr/>
          </p:nvSpPr>
          <p:spPr>
            <a:xfrm>
              <a:off x="-189196" y="4892682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55" y="1"/>
                  </a:moveTo>
                  <a:lnTo>
                    <a:pt x="1" y="322"/>
                  </a:lnTo>
                  <a:lnTo>
                    <a:pt x="2775" y="1572"/>
                  </a:lnTo>
                  <a:cubicBezTo>
                    <a:pt x="2953" y="1644"/>
                    <a:pt x="3084" y="1810"/>
                    <a:pt x="3108" y="2001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41"/>
                  </a:lnTo>
                  <a:cubicBezTo>
                    <a:pt x="3406" y="1644"/>
                    <a:pt x="3203" y="1382"/>
                    <a:pt x="2918" y="1251"/>
                  </a:cubicBezTo>
                  <a:lnTo>
                    <a:pt x="1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70"/>
            <p:cNvSpPr/>
            <p:nvPr/>
          </p:nvSpPr>
          <p:spPr>
            <a:xfrm>
              <a:off x="19767" y="5009660"/>
              <a:ext cx="386749" cy="118330"/>
            </a:xfrm>
            <a:custGeom>
              <a:avLst/>
              <a:gdLst/>
              <a:ahLst/>
              <a:cxnLst/>
              <a:rect l="l" t="t" r="r" b="b"/>
              <a:pathLst>
                <a:path w="8573" h="2623" extrusionOk="0">
                  <a:moveTo>
                    <a:pt x="1141" y="0"/>
                  </a:moveTo>
                  <a:cubicBezTo>
                    <a:pt x="1126" y="0"/>
                    <a:pt x="1111" y="1"/>
                    <a:pt x="1095" y="3"/>
                  </a:cubicBezTo>
                  <a:cubicBezTo>
                    <a:pt x="822" y="39"/>
                    <a:pt x="250" y="420"/>
                    <a:pt x="250" y="420"/>
                  </a:cubicBezTo>
                  <a:lnTo>
                    <a:pt x="0" y="991"/>
                  </a:lnTo>
                  <a:lnTo>
                    <a:pt x="2524" y="2384"/>
                  </a:lnTo>
                  <a:lnTo>
                    <a:pt x="8573" y="2623"/>
                  </a:lnTo>
                  <a:lnTo>
                    <a:pt x="8573" y="2384"/>
                  </a:lnTo>
                  <a:cubicBezTo>
                    <a:pt x="8573" y="2384"/>
                    <a:pt x="8465" y="1861"/>
                    <a:pt x="8346" y="1658"/>
                  </a:cubicBezTo>
                  <a:cubicBezTo>
                    <a:pt x="8227" y="1456"/>
                    <a:pt x="8156" y="1408"/>
                    <a:pt x="8156" y="1408"/>
                  </a:cubicBezTo>
                  <a:cubicBezTo>
                    <a:pt x="8156" y="1408"/>
                    <a:pt x="7799" y="1241"/>
                    <a:pt x="7632" y="991"/>
                  </a:cubicBezTo>
                  <a:cubicBezTo>
                    <a:pt x="7576" y="908"/>
                    <a:pt x="7526" y="880"/>
                    <a:pt x="7484" y="880"/>
                  </a:cubicBezTo>
                  <a:cubicBezTo>
                    <a:pt x="7399" y="880"/>
                    <a:pt x="7346" y="991"/>
                    <a:pt x="7346" y="991"/>
                  </a:cubicBezTo>
                  <a:lnTo>
                    <a:pt x="7025" y="420"/>
                  </a:lnTo>
                  <a:cubicBezTo>
                    <a:pt x="7025" y="420"/>
                    <a:pt x="6691" y="694"/>
                    <a:pt x="6501" y="777"/>
                  </a:cubicBezTo>
                  <a:cubicBezTo>
                    <a:pt x="6475" y="788"/>
                    <a:pt x="6451" y="794"/>
                    <a:pt x="6429" y="794"/>
                  </a:cubicBezTo>
                  <a:cubicBezTo>
                    <a:pt x="6259" y="794"/>
                    <a:pt x="6151" y="514"/>
                    <a:pt x="5941" y="420"/>
                  </a:cubicBezTo>
                  <a:cubicBezTo>
                    <a:pt x="5889" y="401"/>
                    <a:pt x="5830" y="394"/>
                    <a:pt x="5765" y="394"/>
                  </a:cubicBezTo>
                  <a:cubicBezTo>
                    <a:pt x="5580" y="394"/>
                    <a:pt x="5351" y="452"/>
                    <a:pt x="5098" y="452"/>
                  </a:cubicBezTo>
                  <a:cubicBezTo>
                    <a:pt x="5001" y="452"/>
                    <a:pt x="4901" y="444"/>
                    <a:pt x="4798" y="420"/>
                  </a:cubicBezTo>
                  <a:cubicBezTo>
                    <a:pt x="4686" y="396"/>
                    <a:pt x="4583" y="388"/>
                    <a:pt x="4487" y="388"/>
                  </a:cubicBezTo>
                  <a:cubicBezTo>
                    <a:pt x="4261" y="388"/>
                    <a:pt x="4080" y="434"/>
                    <a:pt x="3943" y="434"/>
                  </a:cubicBezTo>
                  <a:cubicBezTo>
                    <a:pt x="3903" y="434"/>
                    <a:pt x="3866" y="430"/>
                    <a:pt x="3834" y="420"/>
                  </a:cubicBezTo>
                  <a:cubicBezTo>
                    <a:pt x="3766" y="400"/>
                    <a:pt x="3699" y="393"/>
                    <a:pt x="3639" y="393"/>
                  </a:cubicBezTo>
                  <a:cubicBezTo>
                    <a:pt x="3519" y="393"/>
                    <a:pt x="3429" y="420"/>
                    <a:pt x="3429" y="420"/>
                  </a:cubicBezTo>
                  <a:cubicBezTo>
                    <a:pt x="3429" y="420"/>
                    <a:pt x="3411" y="422"/>
                    <a:pt x="3380" y="422"/>
                  </a:cubicBezTo>
                  <a:cubicBezTo>
                    <a:pt x="3305" y="422"/>
                    <a:pt x="3155" y="410"/>
                    <a:pt x="3036" y="325"/>
                  </a:cubicBezTo>
                  <a:cubicBezTo>
                    <a:pt x="2967" y="271"/>
                    <a:pt x="2955" y="261"/>
                    <a:pt x="2945" y="261"/>
                  </a:cubicBezTo>
                  <a:cubicBezTo>
                    <a:pt x="2939" y="261"/>
                    <a:pt x="2934" y="264"/>
                    <a:pt x="2921" y="264"/>
                  </a:cubicBezTo>
                  <a:cubicBezTo>
                    <a:pt x="2899" y="264"/>
                    <a:pt x="2855" y="257"/>
                    <a:pt x="2750" y="217"/>
                  </a:cubicBezTo>
                  <a:cubicBezTo>
                    <a:pt x="2655" y="182"/>
                    <a:pt x="2588" y="170"/>
                    <a:pt x="2540" y="170"/>
                  </a:cubicBezTo>
                  <a:cubicBezTo>
                    <a:pt x="2445" y="170"/>
                    <a:pt x="2429" y="217"/>
                    <a:pt x="2429" y="217"/>
                  </a:cubicBezTo>
                  <a:lnTo>
                    <a:pt x="2024" y="3"/>
                  </a:lnTo>
                  <a:cubicBezTo>
                    <a:pt x="2024" y="3"/>
                    <a:pt x="1857" y="170"/>
                    <a:pt x="1667" y="217"/>
                  </a:cubicBezTo>
                  <a:cubicBezTo>
                    <a:pt x="1648" y="223"/>
                    <a:pt x="1630" y="225"/>
                    <a:pt x="1613" y="225"/>
                  </a:cubicBezTo>
                  <a:cubicBezTo>
                    <a:pt x="1449" y="225"/>
                    <a:pt x="1366" y="0"/>
                    <a:pt x="11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70"/>
            <p:cNvSpPr/>
            <p:nvPr/>
          </p:nvSpPr>
          <p:spPr>
            <a:xfrm>
              <a:off x="-149451" y="4852937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43" y="1"/>
                  </a:moveTo>
                  <a:lnTo>
                    <a:pt x="1" y="322"/>
                  </a:lnTo>
                  <a:lnTo>
                    <a:pt x="2763" y="1572"/>
                  </a:lnTo>
                  <a:cubicBezTo>
                    <a:pt x="2941" y="1656"/>
                    <a:pt x="3084" y="1810"/>
                    <a:pt x="3108" y="2013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53"/>
                  </a:lnTo>
                  <a:cubicBezTo>
                    <a:pt x="3406" y="1632"/>
                    <a:pt x="3203" y="1382"/>
                    <a:pt x="2918" y="1251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70"/>
            <p:cNvSpPr/>
            <p:nvPr/>
          </p:nvSpPr>
          <p:spPr>
            <a:xfrm>
              <a:off x="-44699" y="5028562"/>
              <a:ext cx="449591" cy="246585"/>
            </a:xfrm>
            <a:custGeom>
              <a:avLst/>
              <a:gdLst/>
              <a:ahLst/>
              <a:cxnLst/>
              <a:rect l="l" t="t" r="r" b="b"/>
              <a:pathLst>
                <a:path w="9966" h="5466" extrusionOk="0">
                  <a:moveTo>
                    <a:pt x="774" y="1"/>
                  </a:moveTo>
                  <a:cubicBezTo>
                    <a:pt x="774" y="1"/>
                    <a:pt x="262" y="1596"/>
                    <a:pt x="131" y="1870"/>
                  </a:cubicBezTo>
                  <a:cubicBezTo>
                    <a:pt x="0" y="2132"/>
                    <a:pt x="465" y="3097"/>
                    <a:pt x="465" y="3097"/>
                  </a:cubicBezTo>
                  <a:lnTo>
                    <a:pt x="5263" y="5466"/>
                  </a:lnTo>
                  <a:lnTo>
                    <a:pt x="9966" y="220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70"/>
            <p:cNvSpPr/>
            <p:nvPr/>
          </p:nvSpPr>
          <p:spPr>
            <a:xfrm>
              <a:off x="-81241" y="5116126"/>
              <a:ext cx="252495" cy="260570"/>
            </a:xfrm>
            <a:custGeom>
              <a:avLst/>
              <a:gdLst/>
              <a:ahLst/>
              <a:cxnLst/>
              <a:rect l="l" t="t" r="r" b="b"/>
              <a:pathLst>
                <a:path w="5597" h="5776" extrusionOk="0">
                  <a:moveTo>
                    <a:pt x="1001" y="1"/>
                  </a:moveTo>
                  <a:cubicBezTo>
                    <a:pt x="953" y="143"/>
                    <a:pt x="155" y="3406"/>
                    <a:pt x="48" y="4584"/>
                  </a:cubicBezTo>
                  <a:cubicBezTo>
                    <a:pt x="1" y="5192"/>
                    <a:pt x="96" y="5525"/>
                    <a:pt x="334" y="5680"/>
                  </a:cubicBezTo>
                  <a:cubicBezTo>
                    <a:pt x="417" y="5739"/>
                    <a:pt x="536" y="5775"/>
                    <a:pt x="691" y="5775"/>
                  </a:cubicBezTo>
                  <a:cubicBezTo>
                    <a:pt x="1048" y="5775"/>
                    <a:pt x="1584" y="5573"/>
                    <a:pt x="2382" y="5132"/>
                  </a:cubicBezTo>
                  <a:cubicBezTo>
                    <a:pt x="4216" y="4132"/>
                    <a:pt x="5585" y="3239"/>
                    <a:pt x="5597" y="3227"/>
                  </a:cubicBezTo>
                  <a:lnTo>
                    <a:pt x="5478" y="3060"/>
                  </a:lnTo>
                  <a:cubicBezTo>
                    <a:pt x="5466" y="3060"/>
                    <a:pt x="4108" y="3977"/>
                    <a:pt x="2287" y="4954"/>
                  </a:cubicBezTo>
                  <a:cubicBezTo>
                    <a:pt x="1542" y="5357"/>
                    <a:pt x="1021" y="5551"/>
                    <a:pt x="702" y="5551"/>
                  </a:cubicBezTo>
                  <a:cubicBezTo>
                    <a:pt x="598" y="5551"/>
                    <a:pt x="515" y="5530"/>
                    <a:pt x="453" y="5489"/>
                  </a:cubicBezTo>
                  <a:cubicBezTo>
                    <a:pt x="275" y="5382"/>
                    <a:pt x="215" y="5085"/>
                    <a:pt x="263" y="4584"/>
                  </a:cubicBezTo>
                  <a:cubicBezTo>
                    <a:pt x="346" y="3418"/>
                    <a:pt x="1179" y="72"/>
                    <a:pt x="1191" y="4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70"/>
            <p:cNvSpPr/>
            <p:nvPr/>
          </p:nvSpPr>
          <p:spPr>
            <a:xfrm>
              <a:off x="391272" y="5175766"/>
              <a:ext cx="36180" cy="29549"/>
            </a:xfrm>
            <a:custGeom>
              <a:avLst/>
              <a:gdLst/>
              <a:ahLst/>
              <a:cxnLst/>
              <a:rect l="l" t="t" r="r" b="b"/>
              <a:pathLst>
                <a:path w="802" h="655" extrusionOk="0">
                  <a:moveTo>
                    <a:pt x="302" y="0"/>
                  </a:moveTo>
                  <a:cubicBezTo>
                    <a:pt x="302" y="0"/>
                    <a:pt x="28" y="334"/>
                    <a:pt x="4" y="524"/>
                  </a:cubicBezTo>
                  <a:cubicBezTo>
                    <a:pt x="0" y="588"/>
                    <a:pt x="32" y="609"/>
                    <a:pt x="76" y="609"/>
                  </a:cubicBezTo>
                  <a:cubicBezTo>
                    <a:pt x="164" y="609"/>
                    <a:pt x="302" y="524"/>
                    <a:pt x="302" y="524"/>
                  </a:cubicBezTo>
                  <a:cubicBezTo>
                    <a:pt x="302" y="524"/>
                    <a:pt x="398" y="655"/>
                    <a:pt x="518" y="655"/>
                  </a:cubicBezTo>
                  <a:cubicBezTo>
                    <a:pt x="555" y="655"/>
                    <a:pt x="595" y="642"/>
                    <a:pt x="635" y="607"/>
                  </a:cubicBezTo>
                  <a:cubicBezTo>
                    <a:pt x="802" y="476"/>
                    <a:pt x="635" y="334"/>
                    <a:pt x="635" y="334"/>
                  </a:cubicBezTo>
                  <a:lnTo>
                    <a:pt x="7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70"/>
            <p:cNvSpPr/>
            <p:nvPr/>
          </p:nvSpPr>
          <p:spPr>
            <a:xfrm>
              <a:off x="814160" y="5018366"/>
              <a:ext cx="214871" cy="373892"/>
            </a:xfrm>
            <a:custGeom>
              <a:avLst/>
              <a:gdLst/>
              <a:ahLst/>
              <a:cxnLst/>
              <a:rect l="l" t="t" r="r" b="b"/>
              <a:pathLst>
                <a:path w="4763" h="8288" extrusionOk="0">
                  <a:moveTo>
                    <a:pt x="322" y="1"/>
                  </a:moveTo>
                  <a:lnTo>
                    <a:pt x="0" y="132"/>
                  </a:lnTo>
                  <a:cubicBezTo>
                    <a:pt x="0" y="132"/>
                    <a:pt x="36" y="263"/>
                    <a:pt x="131" y="501"/>
                  </a:cubicBezTo>
                  <a:cubicBezTo>
                    <a:pt x="227" y="739"/>
                    <a:pt x="370" y="1084"/>
                    <a:pt x="524" y="1477"/>
                  </a:cubicBezTo>
                  <a:cubicBezTo>
                    <a:pt x="870" y="2287"/>
                    <a:pt x="1393" y="3346"/>
                    <a:pt x="1953" y="4358"/>
                  </a:cubicBezTo>
                  <a:cubicBezTo>
                    <a:pt x="2525" y="5382"/>
                    <a:pt x="3144" y="6359"/>
                    <a:pt x="3644" y="7097"/>
                  </a:cubicBezTo>
                  <a:cubicBezTo>
                    <a:pt x="3894" y="7442"/>
                    <a:pt x="4108" y="7740"/>
                    <a:pt x="4251" y="7954"/>
                  </a:cubicBezTo>
                  <a:cubicBezTo>
                    <a:pt x="4406" y="8168"/>
                    <a:pt x="4489" y="8287"/>
                    <a:pt x="4489" y="8287"/>
                  </a:cubicBezTo>
                  <a:lnTo>
                    <a:pt x="4763" y="8073"/>
                  </a:lnTo>
                  <a:cubicBezTo>
                    <a:pt x="4763" y="8073"/>
                    <a:pt x="4668" y="7954"/>
                    <a:pt x="4537" y="7764"/>
                  </a:cubicBezTo>
                  <a:cubicBezTo>
                    <a:pt x="4382" y="7549"/>
                    <a:pt x="4180" y="7252"/>
                    <a:pt x="3941" y="6894"/>
                  </a:cubicBezTo>
                  <a:cubicBezTo>
                    <a:pt x="3465" y="6180"/>
                    <a:pt x="2834" y="5204"/>
                    <a:pt x="2275" y="4192"/>
                  </a:cubicBezTo>
                  <a:cubicBezTo>
                    <a:pt x="1703" y="3180"/>
                    <a:pt x="1203" y="2132"/>
                    <a:pt x="858" y="1346"/>
                  </a:cubicBezTo>
                  <a:cubicBezTo>
                    <a:pt x="691" y="941"/>
                    <a:pt x="548" y="620"/>
                    <a:pt x="453" y="382"/>
                  </a:cubicBezTo>
                  <a:cubicBezTo>
                    <a:pt x="370" y="144"/>
                    <a:pt x="322" y="1"/>
                    <a:pt x="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70"/>
            <p:cNvSpPr/>
            <p:nvPr/>
          </p:nvSpPr>
          <p:spPr>
            <a:xfrm>
              <a:off x="748611" y="4901569"/>
              <a:ext cx="103714" cy="116165"/>
            </a:xfrm>
            <a:custGeom>
              <a:avLst/>
              <a:gdLst/>
              <a:ahLst/>
              <a:cxnLst/>
              <a:rect l="l" t="t" r="r" b="b"/>
              <a:pathLst>
                <a:path w="2299" h="2575" extrusionOk="0">
                  <a:moveTo>
                    <a:pt x="1002" y="0"/>
                  </a:moveTo>
                  <a:cubicBezTo>
                    <a:pt x="942" y="0"/>
                    <a:pt x="882" y="6"/>
                    <a:pt x="822" y="18"/>
                  </a:cubicBezTo>
                  <a:cubicBezTo>
                    <a:pt x="525" y="77"/>
                    <a:pt x="287" y="280"/>
                    <a:pt x="156" y="554"/>
                  </a:cubicBezTo>
                  <a:cubicBezTo>
                    <a:pt x="84" y="685"/>
                    <a:pt x="37" y="851"/>
                    <a:pt x="25" y="1030"/>
                  </a:cubicBezTo>
                  <a:cubicBezTo>
                    <a:pt x="25" y="1125"/>
                    <a:pt x="1" y="1209"/>
                    <a:pt x="25" y="1304"/>
                  </a:cubicBezTo>
                  <a:cubicBezTo>
                    <a:pt x="37" y="1387"/>
                    <a:pt x="48" y="1482"/>
                    <a:pt x="84" y="1566"/>
                  </a:cubicBezTo>
                  <a:cubicBezTo>
                    <a:pt x="203" y="1947"/>
                    <a:pt x="406" y="2244"/>
                    <a:pt x="680" y="2399"/>
                  </a:cubicBezTo>
                  <a:cubicBezTo>
                    <a:pt x="848" y="2514"/>
                    <a:pt x="1037" y="2575"/>
                    <a:pt x="1226" y="2575"/>
                  </a:cubicBezTo>
                  <a:cubicBezTo>
                    <a:pt x="1330" y="2575"/>
                    <a:pt x="1435" y="2556"/>
                    <a:pt x="1537" y="2518"/>
                  </a:cubicBezTo>
                  <a:cubicBezTo>
                    <a:pt x="1834" y="2423"/>
                    <a:pt x="2049" y="2197"/>
                    <a:pt x="2144" y="1911"/>
                  </a:cubicBezTo>
                  <a:cubicBezTo>
                    <a:pt x="2251" y="1625"/>
                    <a:pt x="2299" y="1304"/>
                    <a:pt x="2192" y="970"/>
                  </a:cubicBezTo>
                  <a:cubicBezTo>
                    <a:pt x="2180" y="899"/>
                    <a:pt x="2144" y="828"/>
                    <a:pt x="2084" y="768"/>
                  </a:cubicBezTo>
                  <a:cubicBezTo>
                    <a:pt x="2049" y="685"/>
                    <a:pt x="2013" y="613"/>
                    <a:pt x="1965" y="554"/>
                  </a:cubicBezTo>
                  <a:cubicBezTo>
                    <a:pt x="1882" y="423"/>
                    <a:pt x="1775" y="316"/>
                    <a:pt x="1656" y="232"/>
                  </a:cubicBezTo>
                  <a:cubicBezTo>
                    <a:pt x="1466" y="90"/>
                    <a:pt x="1238" y="0"/>
                    <a:pt x="1002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70"/>
            <p:cNvSpPr/>
            <p:nvPr/>
          </p:nvSpPr>
          <p:spPr>
            <a:xfrm>
              <a:off x="730881" y="4934592"/>
              <a:ext cx="140255" cy="98120"/>
            </a:xfrm>
            <a:custGeom>
              <a:avLst/>
              <a:gdLst/>
              <a:ahLst/>
              <a:cxnLst/>
              <a:rect l="l" t="t" r="r" b="b"/>
              <a:pathLst>
                <a:path w="3109" h="2175" extrusionOk="0">
                  <a:moveTo>
                    <a:pt x="1406" y="0"/>
                  </a:moveTo>
                  <a:cubicBezTo>
                    <a:pt x="1346" y="96"/>
                    <a:pt x="1311" y="215"/>
                    <a:pt x="1263" y="322"/>
                  </a:cubicBezTo>
                  <a:cubicBezTo>
                    <a:pt x="1227" y="441"/>
                    <a:pt x="1215" y="536"/>
                    <a:pt x="1215" y="643"/>
                  </a:cubicBezTo>
                  <a:cubicBezTo>
                    <a:pt x="1203" y="858"/>
                    <a:pt x="1215" y="1012"/>
                    <a:pt x="1215" y="1012"/>
                  </a:cubicBezTo>
                  <a:cubicBezTo>
                    <a:pt x="954" y="916"/>
                    <a:pt x="709" y="890"/>
                    <a:pt x="505" y="890"/>
                  </a:cubicBezTo>
                  <a:cubicBezTo>
                    <a:pt x="458" y="890"/>
                    <a:pt x="413" y="891"/>
                    <a:pt x="370" y="893"/>
                  </a:cubicBezTo>
                  <a:cubicBezTo>
                    <a:pt x="144" y="917"/>
                    <a:pt x="1" y="953"/>
                    <a:pt x="1" y="953"/>
                  </a:cubicBezTo>
                  <a:cubicBezTo>
                    <a:pt x="394" y="1727"/>
                    <a:pt x="930" y="2012"/>
                    <a:pt x="1346" y="2120"/>
                  </a:cubicBezTo>
                  <a:cubicBezTo>
                    <a:pt x="1509" y="2162"/>
                    <a:pt x="1658" y="2174"/>
                    <a:pt x="1778" y="2174"/>
                  </a:cubicBezTo>
                  <a:cubicBezTo>
                    <a:pt x="1965" y="2174"/>
                    <a:pt x="2085" y="2143"/>
                    <a:pt x="2085" y="2143"/>
                  </a:cubicBezTo>
                  <a:cubicBezTo>
                    <a:pt x="2085" y="2143"/>
                    <a:pt x="2358" y="2001"/>
                    <a:pt x="2620" y="1655"/>
                  </a:cubicBezTo>
                  <a:cubicBezTo>
                    <a:pt x="2882" y="1310"/>
                    <a:pt x="3108" y="810"/>
                    <a:pt x="3073" y="72"/>
                  </a:cubicBezTo>
                  <a:lnTo>
                    <a:pt x="3073" y="72"/>
                  </a:lnTo>
                  <a:cubicBezTo>
                    <a:pt x="3073" y="72"/>
                    <a:pt x="2930" y="107"/>
                    <a:pt x="2739" y="215"/>
                  </a:cubicBezTo>
                  <a:cubicBezTo>
                    <a:pt x="2537" y="346"/>
                    <a:pt x="2287" y="500"/>
                    <a:pt x="2096" y="762"/>
                  </a:cubicBezTo>
                  <a:cubicBezTo>
                    <a:pt x="2096" y="762"/>
                    <a:pt x="2025" y="631"/>
                    <a:pt x="1906" y="465"/>
                  </a:cubicBezTo>
                  <a:cubicBezTo>
                    <a:pt x="1846" y="393"/>
                    <a:pt x="1763" y="298"/>
                    <a:pt x="1680" y="215"/>
                  </a:cubicBezTo>
                  <a:cubicBezTo>
                    <a:pt x="1608" y="143"/>
                    <a:pt x="1513" y="60"/>
                    <a:pt x="1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70"/>
            <p:cNvSpPr/>
            <p:nvPr/>
          </p:nvSpPr>
          <p:spPr>
            <a:xfrm>
              <a:off x="433858" y="5205315"/>
              <a:ext cx="41955" cy="30135"/>
            </a:xfrm>
            <a:custGeom>
              <a:avLst/>
              <a:gdLst/>
              <a:ahLst/>
              <a:cxnLst/>
              <a:rect l="l" t="t" r="r" b="b"/>
              <a:pathLst>
                <a:path w="930" h="668" extrusionOk="0">
                  <a:moveTo>
                    <a:pt x="239" y="0"/>
                  </a:moveTo>
                  <a:cubicBezTo>
                    <a:pt x="239" y="0"/>
                    <a:pt x="1" y="476"/>
                    <a:pt x="48" y="595"/>
                  </a:cubicBezTo>
                  <a:cubicBezTo>
                    <a:pt x="64" y="635"/>
                    <a:pt x="91" y="648"/>
                    <a:pt x="119" y="648"/>
                  </a:cubicBezTo>
                  <a:cubicBezTo>
                    <a:pt x="175" y="648"/>
                    <a:pt x="239" y="595"/>
                    <a:pt x="239" y="595"/>
                  </a:cubicBezTo>
                  <a:cubicBezTo>
                    <a:pt x="239" y="595"/>
                    <a:pt x="398" y="667"/>
                    <a:pt x="521" y="667"/>
                  </a:cubicBezTo>
                  <a:cubicBezTo>
                    <a:pt x="549" y="667"/>
                    <a:pt x="574" y="664"/>
                    <a:pt x="596" y="655"/>
                  </a:cubicBezTo>
                  <a:cubicBezTo>
                    <a:pt x="715" y="595"/>
                    <a:pt x="929" y="345"/>
                    <a:pt x="929" y="345"/>
                  </a:cubicBezTo>
                  <a:lnTo>
                    <a:pt x="477" y="345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70"/>
            <p:cNvSpPr/>
            <p:nvPr/>
          </p:nvSpPr>
          <p:spPr>
            <a:xfrm>
              <a:off x="391452" y="5255255"/>
              <a:ext cx="324990" cy="186630"/>
            </a:xfrm>
            <a:custGeom>
              <a:avLst/>
              <a:gdLst/>
              <a:ahLst/>
              <a:cxnLst/>
              <a:rect l="l" t="t" r="r" b="b"/>
              <a:pathLst>
                <a:path w="7204" h="4137" extrusionOk="0">
                  <a:moveTo>
                    <a:pt x="4489" y="0"/>
                  </a:moveTo>
                  <a:cubicBezTo>
                    <a:pt x="4489" y="0"/>
                    <a:pt x="4251" y="60"/>
                    <a:pt x="4084" y="393"/>
                  </a:cubicBezTo>
                  <a:cubicBezTo>
                    <a:pt x="3978" y="605"/>
                    <a:pt x="3814" y="644"/>
                    <a:pt x="3709" y="644"/>
                  </a:cubicBezTo>
                  <a:cubicBezTo>
                    <a:pt x="3649" y="644"/>
                    <a:pt x="3608" y="631"/>
                    <a:pt x="3608" y="631"/>
                  </a:cubicBezTo>
                  <a:cubicBezTo>
                    <a:pt x="3608" y="631"/>
                    <a:pt x="3393" y="667"/>
                    <a:pt x="3274" y="1024"/>
                  </a:cubicBezTo>
                  <a:cubicBezTo>
                    <a:pt x="3155" y="1370"/>
                    <a:pt x="3120" y="1643"/>
                    <a:pt x="3120" y="1643"/>
                  </a:cubicBezTo>
                  <a:cubicBezTo>
                    <a:pt x="3120" y="1643"/>
                    <a:pt x="2908" y="1575"/>
                    <a:pt x="2689" y="1575"/>
                  </a:cubicBezTo>
                  <a:cubicBezTo>
                    <a:pt x="2580" y="1575"/>
                    <a:pt x="2469" y="1592"/>
                    <a:pt x="2381" y="1643"/>
                  </a:cubicBezTo>
                  <a:cubicBezTo>
                    <a:pt x="2143" y="1810"/>
                    <a:pt x="2429" y="2060"/>
                    <a:pt x="2429" y="2060"/>
                  </a:cubicBezTo>
                  <a:cubicBezTo>
                    <a:pt x="2429" y="2060"/>
                    <a:pt x="1979" y="2012"/>
                    <a:pt x="1679" y="2012"/>
                  </a:cubicBezTo>
                  <a:cubicBezTo>
                    <a:pt x="1529" y="2012"/>
                    <a:pt x="1417" y="2024"/>
                    <a:pt x="1417" y="2060"/>
                  </a:cubicBezTo>
                  <a:lnTo>
                    <a:pt x="1417" y="2477"/>
                  </a:lnTo>
                  <a:cubicBezTo>
                    <a:pt x="1417" y="2477"/>
                    <a:pt x="1327" y="2366"/>
                    <a:pt x="1197" y="2366"/>
                  </a:cubicBezTo>
                  <a:cubicBezTo>
                    <a:pt x="1131" y="2366"/>
                    <a:pt x="1056" y="2393"/>
                    <a:pt x="977" y="2477"/>
                  </a:cubicBezTo>
                  <a:cubicBezTo>
                    <a:pt x="726" y="2739"/>
                    <a:pt x="691" y="3132"/>
                    <a:pt x="691" y="3132"/>
                  </a:cubicBezTo>
                  <a:cubicBezTo>
                    <a:pt x="691" y="3132"/>
                    <a:pt x="631" y="3370"/>
                    <a:pt x="345" y="3417"/>
                  </a:cubicBezTo>
                  <a:cubicBezTo>
                    <a:pt x="60" y="3465"/>
                    <a:pt x="0" y="3703"/>
                    <a:pt x="0" y="3703"/>
                  </a:cubicBezTo>
                  <a:cubicBezTo>
                    <a:pt x="0" y="3703"/>
                    <a:pt x="619" y="3894"/>
                    <a:pt x="988" y="3941"/>
                  </a:cubicBezTo>
                  <a:cubicBezTo>
                    <a:pt x="1111" y="3953"/>
                    <a:pt x="1228" y="3957"/>
                    <a:pt x="1328" y="3957"/>
                  </a:cubicBezTo>
                  <a:cubicBezTo>
                    <a:pt x="1529" y="3957"/>
                    <a:pt x="1667" y="3941"/>
                    <a:pt x="1667" y="3941"/>
                  </a:cubicBezTo>
                  <a:cubicBezTo>
                    <a:pt x="1667" y="3941"/>
                    <a:pt x="1820" y="3923"/>
                    <a:pt x="2022" y="3923"/>
                  </a:cubicBezTo>
                  <a:cubicBezTo>
                    <a:pt x="2147" y="3923"/>
                    <a:pt x="2292" y="3930"/>
                    <a:pt x="2429" y="3953"/>
                  </a:cubicBezTo>
                  <a:cubicBezTo>
                    <a:pt x="2786" y="4013"/>
                    <a:pt x="3191" y="4096"/>
                    <a:pt x="3560" y="4132"/>
                  </a:cubicBezTo>
                  <a:cubicBezTo>
                    <a:pt x="3584" y="4135"/>
                    <a:pt x="3609" y="4136"/>
                    <a:pt x="3635" y="4136"/>
                  </a:cubicBezTo>
                  <a:cubicBezTo>
                    <a:pt x="4000" y="4136"/>
                    <a:pt x="4560" y="3846"/>
                    <a:pt x="4560" y="3846"/>
                  </a:cubicBezTo>
                  <a:cubicBezTo>
                    <a:pt x="4560" y="3846"/>
                    <a:pt x="4801" y="3838"/>
                    <a:pt x="5103" y="3838"/>
                  </a:cubicBezTo>
                  <a:cubicBezTo>
                    <a:pt x="5455" y="3838"/>
                    <a:pt x="5889" y="3849"/>
                    <a:pt x="6120" y="3894"/>
                  </a:cubicBezTo>
                  <a:cubicBezTo>
                    <a:pt x="6191" y="3905"/>
                    <a:pt x="6263" y="3910"/>
                    <a:pt x="6334" y="3910"/>
                  </a:cubicBezTo>
                  <a:cubicBezTo>
                    <a:pt x="6711" y="3910"/>
                    <a:pt x="7049" y="3775"/>
                    <a:pt x="7049" y="3775"/>
                  </a:cubicBezTo>
                  <a:lnTo>
                    <a:pt x="7203" y="3417"/>
                  </a:lnTo>
                  <a:cubicBezTo>
                    <a:pt x="7203" y="3417"/>
                    <a:pt x="6882" y="3346"/>
                    <a:pt x="6692" y="3072"/>
                  </a:cubicBezTo>
                  <a:cubicBezTo>
                    <a:pt x="6489" y="2810"/>
                    <a:pt x="6239" y="2108"/>
                    <a:pt x="6096" y="2060"/>
                  </a:cubicBezTo>
                  <a:cubicBezTo>
                    <a:pt x="5930" y="2001"/>
                    <a:pt x="5501" y="1643"/>
                    <a:pt x="5501" y="1643"/>
                  </a:cubicBezTo>
                  <a:cubicBezTo>
                    <a:pt x="5501" y="1643"/>
                    <a:pt x="5096" y="1024"/>
                    <a:pt x="5048" y="631"/>
                  </a:cubicBezTo>
                  <a:cubicBezTo>
                    <a:pt x="5001" y="250"/>
                    <a:pt x="4489" y="0"/>
                    <a:pt x="4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70"/>
            <p:cNvSpPr/>
            <p:nvPr/>
          </p:nvSpPr>
          <p:spPr>
            <a:xfrm>
              <a:off x="183572" y="5262744"/>
              <a:ext cx="56436" cy="74210"/>
            </a:xfrm>
            <a:custGeom>
              <a:avLst/>
              <a:gdLst/>
              <a:ahLst/>
              <a:cxnLst/>
              <a:rect l="l" t="t" r="r" b="b"/>
              <a:pathLst>
                <a:path w="1251" h="1645" extrusionOk="0">
                  <a:moveTo>
                    <a:pt x="346" y="1"/>
                  </a:moveTo>
                  <a:lnTo>
                    <a:pt x="0" y="227"/>
                  </a:lnTo>
                  <a:lnTo>
                    <a:pt x="905" y="1644"/>
                  </a:lnTo>
                  <a:lnTo>
                    <a:pt x="1251" y="1418"/>
                  </a:lnTo>
                  <a:lnTo>
                    <a:pt x="3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70"/>
            <p:cNvSpPr/>
            <p:nvPr/>
          </p:nvSpPr>
          <p:spPr>
            <a:xfrm>
              <a:off x="187228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703" y="1"/>
                  </a:moveTo>
                  <a:lnTo>
                    <a:pt x="1" y="7002"/>
                  </a:lnTo>
                  <a:lnTo>
                    <a:pt x="406" y="7156"/>
                  </a:lnTo>
                  <a:lnTo>
                    <a:pt x="3096" y="15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70"/>
            <p:cNvSpPr/>
            <p:nvPr/>
          </p:nvSpPr>
          <p:spPr>
            <a:xfrm>
              <a:off x="199422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70"/>
            <p:cNvSpPr/>
            <p:nvPr/>
          </p:nvSpPr>
          <p:spPr>
            <a:xfrm>
              <a:off x="1952854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1" y="1"/>
                  </a:moveTo>
                  <a:lnTo>
                    <a:pt x="1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70"/>
            <p:cNvSpPr/>
            <p:nvPr/>
          </p:nvSpPr>
          <p:spPr>
            <a:xfrm>
              <a:off x="1928132" y="5269195"/>
              <a:ext cx="152616" cy="19398"/>
            </a:xfrm>
            <a:custGeom>
              <a:avLst/>
              <a:gdLst/>
              <a:ahLst/>
              <a:cxnLst/>
              <a:rect l="l" t="t" r="r" b="b"/>
              <a:pathLst>
                <a:path w="3383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82" y="429"/>
                  </a:lnTo>
                  <a:lnTo>
                    <a:pt x="33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70"/>
            <p:cNvSpPr/>
            <p:nvPr/>
          </p:nvSpPr>
          <p:spPr>
            <a:xfrm>
              <a:off x="1839531" y="4066572"/>
              <a:ext cx="127894" cy="164706"/>
            </a:xfrm>
            <a:custGeom>
              <a:avLst/>
              <a:gdLst/>
              <a:ahLst/>
              <a:cxnLst/>
              <a:rect l="l" t="t" r="r" b="b"/>
              <a:pathLst>
                <a:path w="2835" h="3651" extrusionOk="0">
                  <a:moveTo>
                    <a:pt x="1728" y="1"/>
                  </a:moveTo>
                  <a:cubicBezTo>
                    <a:pt x="1398" y="1"/>
                    <a:pt x="1081" y="116"/>
                    <a:pt x="953" y="251"/>
                  </a:cubicBezTo>
                  <a:cubicBezTo>
                    <a:pt x="953" y="251"/>
                    <a:pt x="393" y="810"/>
                    <a:pt x="203" y="1418"/>
                  </a:cubicBezTo>
                  <a:cubicBezTo>
                    <a:pt x="0" y="2025"/>
                    <a:pt x="298" y="2549"/>
                    <a:pt x="858" y="2692"/>
                  </a:cubicBezTo>
                  <a:cubicBezTo>
                    <a:pt x="858" y="2692"/>
                    <a:pt x="989" y="3335"/>
                    <a:pt x="977" y="3561"/>
                  </a:cubicBezTo>
                  <a:cubicBezTo>
                    <a:pt x="977" y="3561"/>
                    <a:pt x="1292" y="3651"/>
                    <a:pt x="1531" y="3651"/>
                  </a:cubicBezTo>
                  <a:cubicBezTo>
                    <a:pt x="1566" y="3651"/>
                    <a:pt x="1601" y="3649"/>
                    <a:pt x="1632" y="3644"/>
                  </a:cubicBezTo>
                  <a:cubicBezTo>
                    <a:pt x="1846" y="3620"/>
                    <a:pt x="2048" y="3525"/>
                    <a:pt x="2048" y="3525"/>
                  </a:cubicBezTo>
                  <a:lnTo>
                    <a:pt x="2048" y="2620"/>
                  </a:lnTo>
                  <a:cubicBezTo>
                    <a:pt x="2048" y="2620"/>
                    <a:pt x="2465" y="2239"/>
                    <a:pt x="2596" y="1894"/>
                  </a:cubicBezTo>
                  <a:cubicBezTo>
                    <a:pt x="2727" y="1537"/>
                    <a:pt x="2834" y="691"/>
                    <a:pt x="2429" y="251"/>
                  </a:cubicBezTo>
                  <a:cubicBezTo>
                    <a:pt x="2243" y="69"/>
                    <a:pt x="1982" y="1"/>
                    <a:pt x="1728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70"/>
            <p:cNvSpPr/>
            <p:nvPr/>
          </p:nvSpPr>
          <p:spPr>
            <a:xfrm>
              <a:off x="1545169" y="3954330"/>
              <a:ext cx="89233" cy="109082"/>
            </a:xfrm>
            <a:custGeom>
              <a:avLst/>
              <a:gdLst/>
              <a:ahLst/>
              <a:cxnLst/>
              <a:rect l="l" t="t" r="r" b="b"/>
              <a:pathLst>
                <a:path w="1978" h="2418" extrusionOk="0">
                  <a:moveTo>
                    <a:pt x="1370" y="0"/>
                  </a:moveTo>
                  <a:cubicBezTo>
                    <a:pt x="1370" y="0"/>
                    <a:pt x="1358" y="60"/>
                    <a:pt x="1025" y="167"/>
                  </a:cubicBezTo>
                  <a:cubicBezTo>
                    <a:pt x="703" y="274"/>
                    <a:pt x="477" y="179"/>
                    <a:pt x="370" y="441"/>
                  </a:cubicBezTo>
                  <a:cubicBezTo>
                    <a:pt x="287" y="703"/>
                    <a:pt x="465" y="1215"/>
                    <a:pt x="263" y="1310"/>
                  </a:cubicBezTo>
                  <a:cubicBezTo>
                    <a:pt x="60" y="1417"/>
                    <a:pt x="1" y="1489"/>
                    <a:pt x="1" y="1489"/>
                  </a:cubicBezTo>
                  <a:cubicBezTo>
                    <a:pt x="1" y="1489"/>
                    <a:pt x="501" y="2144"/>
                    <a:pt x="679" y="2417"/>
                  </a:cubicBezTo>
                  <a:cubicBezTo>
                    <a:pt x="679" y="2417"/>
                    <a:pt x="918" y="2239"/>
                    <a:pt x="1001" y="1905"/>
                  </a:cubicBezTo>
                  <a:cubicBezTo>
                    <a:pt x="1072" y="1584"/>
                    <a:pt x="1608" y="1751"/>
                    <a:pt x="1727" y="1632"/>
                  </a:cubicBezTo>
                  <a:cubicBezTo>
                    <a:pt x="1846" y="1524"/>
                    <a:pt x="1977" y="1346"/>
                    <a:pt x="1977" y="1346"/>
                  </a:cubicBezTo>
                  <a:cubicBezTo>
                    <a:pt x="1977" y="1346"/>
                    <a:pt x="1799" y="239"/>
                    <a:pt x="13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70"/>
            <p:cNvSpPr/>
            <p:nvPr/>
          </p:nvSpPr>
          <p:spPr>
            <a:xfrm>
              <a:off x="1880719" y="4037925"/>
              <a:ext cx="130195" cy="159743"/>
            </a:xfrm>
            <a:custGeom>
              <a:avLst/>
              <a:gdLst/>
              <a:ahLst/>
              <a:cxnLst/>
              <a:rect l="l" t="t" r="r" b="b"/>
              <a:pathLst>
                <a:path w="2886" h="3541" extrusionOk="0">
                  <a:moveTo>
                    <a:pt x="1271" y="1"/>
                  </a:moveTo>
                  <a:cubicBezTo>
                    <a:pt x="1068" y="1"/>
                    <a:pt x="957" y="148"/>
                    <a:pt x="957" y="148"/>
                  </a:cubicBezTo>
                  <a:cubicBezTo>
                    <a:pt x="957" y="148"/>
                    <a:pt x="790" y="100"/>
                    <a:pt x="457" y="52"/>
                  </a:cubicBezTo>
                  <a:cubicBezTo>
                    <a:pt x="437" y="49"/>
                    <a:pt x="419" y="48"/>
                    <a:pt x="401" y="48"/>
                  </a:cubicBezTo>
                  <a:cubicBezTo>
                    <a:pt x="129" y="48"/>
                    <a:pt x="0" y="374"/>
                    <a:pt x="123" y="731"/>
                  </a:cubicBezTo>
                  <a:cubicBezTo>
                    <a:pt x="254" y="1088"/>
                    <a:pt x="826" y="1481"/>
                    <a:pt x="826" y="1481"/>
                  </a:cubicBezTo>
                  <a:cubicBezTo>
                    <a:pt x="792" y="1652"/>
                    <a:pt x="1095" y="1790"/>
                    <a:pt x="1111" y="1791"/>
                  </a:cubicBezTo>
                  <a:lnTo>
                    <a:pt x="1111" y="1791"/>
                  </a:lnTo>
                  <a:cubicBezTo>
                    <a:pt x="1029" y="1935"/>
                    <a:pt x="1231" y="2315"/>
                    <a:pt x="1231" y="2315"/>
                  </a:cubicBezTo>
                  <a:cubicBezTo>
                    <a:pt x="1231" y="2315"/>
                    <a:pt x="1258" y="2311"/>
                    <a:pt x="1295" y="2311"/>
                  </a:cubicBezTo>
                  <a:cubicBezTo>
                    <a:pt x="1398" y="2311"/>
                    <a:pt x="1580" y="2337"/>
                    <a:pt x="1493" y="2529"/>
                  </a:cubicBezTo>
                  <a:cubicBezTo>
                    <a:pt x="1373" y="2779"/>
                    <a:pt x="1159" y="2779"/>
                    <a:pt x="1159" y="2779"/>
                  </a:cubicBezTo>
                  <a:lnTo>
                    <a:pt x="1112" y="3541"/>
                  </a:lnTo>
                  <a:cubicBezTo>
                    <a:pt x="1112" y="3541"/>
                    <a:pt x="1254" y="3481"/>
                    <a:pt x="1469" y="3458"/>
                  </a:cubicBezTo>
                  <a:cubicBezTo>
                    <a:pt x="1695" y="3446"/>
                    <a:pt x="1790" y="3041"/>
                    <a:pt x="1790" y="3041"/>
                  </a:cubicBezTo>
                  <a:cubicBezTo>
                    <a:pt x="1790" y="3041"/>
                    <a:pt x="2374" y="2850"/>
                    <a:pt x="2636" y="2231"/>
                  </a:cubicBezTo>
                  <a:cubicBezTo>
                    <a:pt x="2886" y="1600"/>
                    <a:pt x="2231" y="1422"/>
                    <a:pt x="2231" y="1422"/>
                  </a:cubicBezTo>
                  <a:cubicBezTo>
                    <a:pt x="2231" y="1422"/>
                    <a:pt x="2290" y="743"/>
                    <a:pt x="1766" y="255"/>
                  </a:cubicBezTo>
                  <a:cubicBezTo>
                    <a:pt x="1567" y="60"/>
                    <a:pt x="1401" y="1"/>
                    <a:pt x="12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70"/>
            <p:cNvSpPr/>
            <p:nvPr/>
          </p:nvSpPr>
          <p:spPr>
            <a:xfrm>
              <a:off x="1598357" y="3946255"/>
              <a:ext cx="216811" cy="285607"/>
            </a:xfrm>
            <a:custGeom>
              <a:avLst/>
              <a:gdLst/>
              <a:ahLst/>
              <a:cxnLst/>
              <a:rect l="l" t="t" r="r" b="b"/>
              <a:pathLst>
                <a:path w="4806" h="6331" extrusionOk="0">
                  <a:moveTo>
                    <a:pt x="499" y="0"/>
                  </a:moveTo>
                  <a:cubicBezTo>
                    <a:pt x="446" y="0"/>
                    <a:pt x="466" y="201"/>
                    <a:pt x="572" y="394"/>
                  </a:cubicBezTo>
                  <a:lnTo>
                    <a:pt x="703" y="644"/>
                  </a:lnTo>
                  <a:cubicBezTo>
                    <a:pt x="703" y="644"/>
                    <a:pt x="377" y="108"/>
                    <a:pt x="231" y="108"/>
                  </a:cubicBezTo>
                  <a:cubicBezTo>
                    <a:pt x="230" y="108"/>
                    <a:pt x="228" y="108"/>
                    <a:pt x="227" y="108"/>
                  </a:cubicBezTo>
                  <a:cubicBezTo>
                    <a:pt x="96" y="120"/>
                    <a:pt x="262" y="298"/>
                    <a:pt x="322" y="406"/>
                  </a:cubicBezTo>
                  <a:cubicBezTo>
                    <a:pt x="382" y="513"/>
                    <a:pt x="417" y="668"/>
                    <a:pt x="417" y="668"/>
                  </a:cubicBezTo>
                  <a:cubicBezTo>
                    <a:pt x="417" y="668"/>
                    <a:pt x="198" y="349"/>
                    <a:pt x="106" y="349"/>
                  </a:cubicBezTo>
                  <a:cubicBezTo>
                    <a:pt x="98" y="349"/>
                    <a:pt x="90" y="352"/>
                    <a:pt x="84" y="358"/>
                  </a:cubicBezTo>
                  <a:cubicBezTo>
                    <a:pt x="1" y="418"/>
                    <a:pt x="179" y="656"/>
                    <a:pt x="310" y="834"/>
                  </a:cubicBezTo>
                  <a:cubicBezTo>
                    <a:pt x="441" y="1013"/>
                    <a:pt x="477" y="1299"/>
                    <a:pt x="560" y="1465"/>
                  </a:cubicBezTo>
                  <a:cubicBezTo>
                    <a:pt x="560" y="1465"/>
                    <a:pt x="1763" y="4573"/>
                    <a:pt x="3465" y="5906"/>
                  </a:cubicBezTo>
                  <a:cubicBezTo>
                    <a:pt x="3850" y="6212"/>
                    <a:pt x="4102" y="6330"/>
                    <a:pt x="4262" y="6330"/>
                  </a:cubicBezTo>
                  <a:cubicBezTo>
                    <a:pt x="4806" y="6330"/>
                    <a:pt x="4287" y="4966"/>
                    <a:pt x="4287" y="4966"/>
                  </a:cubicBezTo>
                  <a:cubicBezTo>
                    <a:pt x="4287" y="4966"/>
                    <a:pt x="3275" y="4156"/>
                    <a:pt x="2406" y="3096"/>
                  </a:cubicBezTo>
                  <a:cubicBezTo>
                    <a:pt x="1536" y="2037"/>
                    <a:pt x="1024" y="1287"/>
                    <a:pt x="1024" y="1287"/>
                  </a:cubicBezTo>
                  <a:cubicBezTo>
                    <a:pt x="1024" y="1287"/>
                    <a:pt x="1024" y="834"/>
                    <a:pt x="846" y="477"/>
                  </a:cubicBezTo>
                  <a:cubicBezTo>
                    <a:pt x="667" y="108"/>
                    <a:pt x="643" y="179"/>
                    <a:pt x="548" y="37"/>
                  </a:cubicBezTo>
                  <a:cubicBezTo>
                    <a:pt x="528" y="12"/>
                    <a:pt x="511" y="0"/>
                    <a:pt x="499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70"/>
            <p:cNvSpPr/>
            <p:nvPr/>
          </p:nvSpPr>
          <p:spPr>
            <a:xfrm>
              <a:off x="1637019" y="3976075"/>
              <a:ext cx="13263" cy="30947"/>
            </a:xfrm>
            <a:custGeom>
              <a:avLst/>
              <a:gdLst/>
              <a:ahLst/>
              <a:cxnLst/>
              <a:rect l="l" t="t" r="r" b="b"/>
              <a:pathLst>
                <a:path w="294" h="686" extrusionOk="0">
                  <a:moveTo>
                    <a:pt x="227" y="0"/>
                  </a:moveTo>
                  <a:cubicBezTo>
                    <a:pt x="216" y="0"/>
                    <a:pt x="204" y="6"/>
                    <a:pt x="191" y="18"/>
                  </a:cubicBezTo>
                  <a:cubicBezTo>
                    <a:pt x="132" y="54"/>
                    <a:pt x="1" y="257"/>
                    <a:pt x="1" y="376"/>
                  </a:cubicBezTo>
                  <a:cubicBezTo>
                    <a:pt x="13" y="459"/>
                    <a:pt x="132" y="685"/>
                    <a:pt x="132" y="685"/>
                  </a:cubicBezTo>
                  <a:cubicBezTo>
                    <a:pt x="132" y="685"/>
                    <a:pt x="179" y="471"/>
                    <a:pt x="179" y="459"/>
                  </a:cubicBezTo>
                  <a:cubicBezTo>
                    <a:pt x="191" y="447"/>
                    <a:pt x="239" y="269"/>
                    <a:pt x="275" y="161"/>
                  </a:cubicBezTo>
                  <a:cubicBezTo>
                    <a:pt x="293" y="77"/>
                    <a:pt x="268" y="0"/>
                    <a:pt x="227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70"/>
            <p:cNvSpPr/>
            <p:nvPr/>
          </p:nvSpPr>
          <p:spPr>
            <a:xfrm>
              <a:off x="2002298" y="4192257"/>
              <a:ext cx="174044" cy="169623"/>
            </a:xfrm>
            <a:custGeom>
              <a:avLst/>
              <a:gdLst/>
              <a:ahLst/>
              <a:cxnLst/>
              <a:rect l="l" t="t" r="r" b="b"/>
              <a:pathLst>
                <a:path w="3858" h="3760" extrusionOk="0">
                  <a:moveTo>
                    <a:pt x="3496" y="1"/>
                  </a:moveTo>
                  <a:cubicBezTo>
                    <a:pt x="3398" y="1"/>
                    <a:pt x="3155" y="418"/>
                    <a:pt x="3155" y="418"/>
                  </a:cubicBezTo>
                  <a:cubicBezTo>
                    <a:pt x="3155" y="418"/>
                    <a:pt x="3144" y="132"/>
                    <a:pt x="3054" y="132"/>
                  </a:cubicBezTo>
                  <a:cubicBezTo>
                    <a:pt x="3052" y="132"/>
                    <a:pt x="3050" y="132"/>
                    <a:pt x="3048" y="132"/>
                  </a:cubicBezTo>
                  <a:cubicBezTo>
                    <a:pt x="2965" y="144"/>
                    <a:pt x="2989" y="477"/>
                    <a:pt x="2989" y="477"/>
                  </a:cubicBezTo>
                  <a:cubicBezTo>
                    <a:pt x="2989" y="477"/>
                    <a:pt x="2905" y="894"/>
                    <a:pt x="2846" y="1025"/>
                  </a:cubicBezTo>
                  <a:cubicBezTo>
                    <a:pt x="2786" y="1156"/>
                    <a:pt x="1667" y="2454"/>
                    <a:pt x="1524" y="2489"/>
                  </a:cubicBezTo>
                  <a:cubicBezTo>
                    <a:pt x="1524" y="2489"/>
                    <a:pt x="1060" y="1846"/>
                    <a:pt x="643" y="1715"/>
                  </a:cubicBezTo>
                  <a:cubicBezTo>
                    <a:pt x="622" y="1709"/>
                    <a:pt x="601" y="1706"/>
                    <a:pt x="580" y="1706"/>
                  </a:cubicBezTo>
                  <a:cubicBezTo>
                    <a:pt x="214" y="1706"/>
                    <a:pt x="0" y="2668"/>
                    <a:pt x="0" y="2668"/>
                  </a:cubicBezTo>
                  <a:cubicBezTo>
                    <a:pt x="0" y="2668"/>
                    <a:pt x="762" y="3585"/>
                    <a:pt x="1060" y="3739"/>
                  </a:cubicBezTo>
                  <a:cubicBezTo>
                    <a:pt x="1088" y="3753"/>
                    <a:pt x="1120" y="3759"/>
                    <a:pt x="1157" y="3759"/>
                  </a:cubicBezTo>
                  <a:cubicBezTo>
                    <a:pt x="1501" y="3759"/>
                    <a:pt x="2167" y="3169"/>
                    <a:pt x="2512" y="2501"/>
                  </a:cubicBezTo>
                  <a:cubicBezTo>
                    <a:pt x="2917" y="1751"/>
                    <a:pt x="3131" y="1203"/>
                    <a:pt x="3131" y="1203"/>
                  </a:cubicBezTo>
                  <a:cubicBezTo>
                    <a:pt x="3131" y="1203"/>
                    <a:pt x="3643" y="834"/>
                    <a:pt x="3798" y="477"/>
                  </a:cubicBezTo>
                  <a:cubicBezTo>
                    <a:pt x="3798" y="477"/>
                    <a:pt x="3858" y="310"/>
                    <a:pt x="3798" y="287"/>
                  </a:cubicBezTo>
                  <a:cubicBezTo>
                    <a:pt x="3794" y="284"/>
                    <a:pt x="3790" y="283"/>
                    <a:pt x="3785" y="283"/>
                  </a:cubicBezTo>
                  <a:cubicBezTo>
                    <a:pt x="3719" y="283"/>
                    <a:pt x="3579" y="508"/>
                    <a:pt x="3512" y="608"/>
                  </a:cubicBezTo>
                  <a:cubicBezTo>
                    <a:pt x="3512" y="608"/>
                    <a:pt x="3751" y="203"/>
                    <a:pt x="3703" y="120"/>
                  </a:cubicBezTo>
                  <a:cubicBezTo>
                    <a:pt x="3701" y="111"/>
                    <a:pt x="3696" y="107"/>
                    <a:pt x="3688" y="107"/>
                  </a:cubicBezTo>
                  <a:cubicBezTo>
                    <a:pt x="3618" y="107"/>
                    <a:pt x="3334" y="489"/>
                    <a:pt x="3334" y="489"/>
                  </a:cubicBezTo>
                  <a:cubicBezTo>
                    <a:pt x="3334" y="489"/>
                    <a:pt x="3584" y="13"/>
                    <a:pt x="3500" y="1"/>
                  </a:cubicBezTo>
                  <a:cubicBezTo>
                    <a:pt x="3499" y="1"/>
                    <a:pt x="3498" y="1"/>
                    <a:pt x="349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70"/>
            <p:cNvSpPr/>
            <p:nvPr/>
          </p:nvSpPr>
          <p:spPr>
            <a:xfrm>
              <a:off x="1825546" y="4427025"/>
              <a:ext cx="147789" cy="566387"/>
            </a:xfrm>
            <a:custGeom>
              <a:avLst/>
              <a:gdLst/>
              <a:ahLst/>
              <a:cxnLst/>
              <a:rect l="l" t="t" r="r" b="b"/>
              <a:pathLst>
                <a:path w="3276" h="12555" extrusionOk="0">
                  <a:moveTo>
                    <a:pt x="2405" y="1"/>
                  </a:moveTo>
                  <a:cubicBezTo>
                    <a:pt x="1501" y="1"/>
                    <a:pt x="1" y="333"/>
                    <a:pt x="1" y="333"/>
                  </a:cubicBezTo>
                  <a:cubicBezTo>
                    <a:pt x="1" y="333"/>
                    <a:pt x="1061" y="11573"/>
                    <a:pt x="1251" y="12501"/>
                  </a:cubicBezTo>
                  <a:cubicBezTo>
                    <a:pt x="1251" y="12501"/>
                    <a:pt x="1696" y="12554"/>
                    <a:pt x="2094" y="12554"/>
                  </a:cubicBezTo>
                  <a:cubicBezTo>
                    <a:pt x="2293" y="12554"/>
                    <a:pt x="2481" y="12541"/>
                    <a:pt x="2596" y="12501"/>
                  </a:cubicBezTo>
                  <a:cubicBezTo>
                    <a:pt x="2596" y="12501"/>
                    <a:pt x="2525" y="5655"/>
                    <a:pt x="2596" y="4965"/>
                  </a:cubicBezTo>
                  <a:cubicBezTo>
                    <a:pt x="2668" y="4262"/>
                    <a:pt x="3275" y="679"/>
                    <a:pt x="3061" y="179"/>
                  </a:cubicBezTo>
                  <a:cubicBezTo>
                    <a:pt x="3002" y="48"/>
                    <a:pt x="2746" y="1"/>
                    <a:pt x="24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70"/>
            <p:cNvSpPr/>
            <p:nvPr/>
          </p:nvSpPr>
          <p:spPr>
            <a:xfrm>
              <a:off x="1887350" y="4429957"/>
              <a:ext cx="213788" cy="440208"/>
            </a:xfrm>
            <a:custGeom>
              <a:avLst/>
              <a:gdLst/>
              <a:ahLst/>
              <a:cxnLst/>
              <a:rect l="l" t="t" r="r" b="b"/>
              <a:pathLst>
                <a:path w="4739" h="9758" extrusionOk="0">
                  <a:moveTo>
                    <a:pt x="1653" y="1"/>
                  </a:moveTo>
                  <a:cubicBezTo>
                    <a:pt x="479" y="1"/>
                    <a:pt x="0" y="3709"/>
                    <a:pt x="0" y="3709"/>
                  </a:cubicBezTo>
                  <a:cubicBezTo>
                    <a:pt x="0" y="3709"/>
                    <a:pt x="929" y="6531"/>
                    <a:pt x="1465" y="7222"/>
                  </a:cubicBezTo>
                  <a:cubicBezTo>
                    <a:pt x="2000" y="7900"/>
                    <a:pt x="3846" y="9758"/>
                    <a:pt x="3846" y="9758"/>
                  </a:cubicBezTo>
                  <a:lnTo>
                    <a:pt x="4739" y="8853"/>
                  </a:lnTo>
                  <a:cubicBezTo>
                    <a:pt x="4739" y="8853"/>
                    <a:pt x="2715" y="5936"/>
                    <a:pt x="2524" y="5257"/>
                  </a:cubicBezTo>
                  <a:cubicBezTo>
                    <a:pt x="2322" y="4566"/>
                    <a:pt x="1953" y="78"/>
                    <a:pt x="1953" y="78"/>
                  </a:cubicBezTo>
                  <a:cubicBezTo>
                    <a:pt x="1848" y="25"/>
                    <a:pt x="1749" y="1"/>
                    <a:pt x="1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70"/>
            <p:cNvSpPr/>
            <p:nvPr/>
          </p:nvSpPr>
          <p:spPr>
            <a:xfrm>
              <a:off x="184655" y="3002536"/>
              <a:ext cx="1127993" cy="1247406"/>
            </a:xfrm>
            <a:custGeom>
              <a:avLst/>
              <a:gdLst/>
              <a:ahLst/>
              <a:cxnLst/>
              <a:rect l="l" t="t" r="r" b="b"/>
              <a:pathLst>
                <a:path w="25004" h="27651" extrusionOk="0">
                  <a:moveTo>
                    <a:pt x="12811" y="1"/>
                  </a:moveTo>
                  <a:cubicBezTo>
                    <a:pt x="9180" y="810"/>
                    <a:pt x="5822" y="2394"/>
                    <a:pt x="2953" y="4561"/>
                  </a:cubicBezTo>
                  <a:cubicBezTo>
                    <a:pt x="2953" y="4561"/>
                    <a:pt x="2977" y="4823"/>
                    <a:pt x="3191" y="5180"/>
                  </a:cubicBezTo>
                  <a:cubicBezTo>
                    <a:pt x="3394" y="5537"/>
                    <a:pt x="3048" y="5739"/>
                    <a:pt x="3072" y="5858"/>
                  </a:cubicBezTo>
                  <a:cubicBezTo>
                    <a:pt x="3084" y="5966"/>
                    <a:pt x="3275" y="5954"/>
                    <a:pt x="3096" y="6156"/>
                  </a:cubicBezTo>
                  <a:cubicBezTo>
                    <a:pt x="2929" y="6370"/>
                    <a:pt x="3096" y="6323"/>
                    <a:pt x="2953" y="6466"/>
                  </a:cubicBezTo>
                  <a:cubicBezTo>
                    <a:pt x="2798" y="6620"/>
                    <a:pt x="2655" y="6751"/>
                    <a:pt x="2548" y="6823"/>
                  </a:cubicBezTo>
                  <a:cubicBezTo>
                    <a:pt x="2441" y="6906"/>
                    <a:pt x="2477" y="7109"/>
                    <a:pt x="2262" y="7359"/>
                  </a:cubicBezTo>
                  <a:cubicBezTo>
                    <a:pt x="2060" y="7621"/>
                    <a:pt x="1655" y="7823"/>
                    <a:pt x="1655" y="8228"/>
                  </a:cubicBezTo>
                  <a:cubicBezTo>
                    <a:pt x="1655" y="8609"/>
                    <a:pt x="1048" y="9145"/>
                    <a:pt x="965" y="9371"/>
                  </a:cubicBezTo>
                  <a:cubicBezTo>
                    <a:pt x="893" y="9585"/>
                    <a:pt x="286" y="10395"/>
                    <a:pt x="250" y="10931"/>
                  </a:cubicBezTo>
                  <a:cubicBezTo>
                    <a:pt x="227" y="11466"/>
                    <a:pt x="227" y="12038"/>
                    <a:pt x="250" y="12359"/>
                  </a:cubicBezTo>
                  <a:cubicBezTo>
                    <a:pt x="286" y="12693"/>
                    <a:pt x="310" y="13050"/>
                    <a:pt x="227" y="13431"/>
                  </a:cubicBezTo>
                  <a:cubicBezTo>
                    <a:pt x="155" y="13824"/>
                    <a:pt x="72" y="14181"/>
                    <a:pt x="36" y="14895"/>
                  </a:cubicBezTo>
                  <a:cubicBezTo>
                    <a:pt x="0" y="15610"/>
                    <a:pt x="286" y="15919"/>
                    <a:pt x="953" y="16145"/>
                  </a:cubicBezTo>
                  <a:cubicBezTo>
                    <a:pt x="1643" y="16348"/>
                    <a:pt x="2917" y="16967"/>
                    <a:pt x="3227" y="17419"/>
                  </a:cubicBezTo>
                  <a:cubicBezTo>
                    <a:pt x="3560" y="17884"/>
                    <a:pt x="3739" y="18455"/>
                    <a:pt x="3977" y="18527"/>
                  </a:cubicBezTo>
                  <a:cubicBezTo>
                    <a:pt x="4227" y="18598"/>
                    <a:pt x="4441" y="19348"/>
                    <a:pt x="5251" y="19908"/>
                  </a:cubicBezTo>
                  <a:cubicBezTo>
                    <a:pt x="6072" y="20479"/>
                    <a:pt x="7608" y="20551"/>
                    <a:pt x="8287" y="21277"/>
                  </a:cubicBezTo>
                  <a:cubicBezTo>
                    <a:pt x="8978" y="22003"/>
                    <a:pt x="10216" y="23789"/>
                    <a:pt x="10537" y="24777"/>
                  </a:cubicBezTo>
                  <a:cubicBezTo>
                    <a:pt x="10871" y="25766"/>
                    <a:pt x="11406" y="26111"/>
                    <a:pt x="11966" y="26587"/>
                  </a:cubicBezTo>
                  <a:cubicBezTo>
                    <a:pt x="12538" y="27063"/>
                    <a:pt x="13252" y="27599"/>
                    <a:pt x="13788" y="27647"/>
                  </a:cubicBezTo>
                  <a:cubicBezTo>
                    <a:pt x="13826" y="27649"/>
                    <a:pt x="13862" y="27651"/>
                    <a:pt x="13897" y="27651"/>
                  </a:cubicBezTo>
                  <a:cubicBezTo>
                    <a:pt x="14354" y="27651"/>
                    <a:pt x="14547" y="27443"/>
                    <a:pt x="14514" y="27266"/>
                  </a:cubicBezTo>
                  <a:cubicBezTo>
                    <a:pt x="14502" y="27063"/>
                    <a:pt x="13812" y="26504"/>
                    <a:pt x="13704" y="26349"/>
                  </a:cubicBezTo>
                  <a:cubicBezTo>
                    <a:pt x="13609" y="26206"/>
                    <a:pt x="13383" y="25254"/>
                    <a:pt x="13073" y="24563"/>
                  </a:cubicBezTo>
                  <a:cubicBezTo>
                    <a:pt x="12740" y="23884"/>
                    <a:pt x="12716" y="23873"/>
                    <a:pt x="12811" y="23539"/>
                  </a:cubicBezTo>
                  <a:cubicBezTo>
                    <a:pt x="12919" y="23218"/>
                    <a:pt x="13145" y="22503"/>
                    <a:pt x="13454" y="22325"/>
                  </a:cubicBezTo>
                  <a:cubicBezTo>
                    <a:pt x="13788" y="22146"/>
                    <a:pt x="14026" y="22277"/>
                    <a:pt x="14252" y="21968"/>
                  </a:cubicBezTo>
                  <a:cubicBezTo>
                    <a:pt x="14454" y="21646"/>
                    <a:pt x="14526" y="21468"/>
                    <a:pt x="14514" y="21277"/>
                  </a:cubicBezTo>
                  <a:cubicBezTo>
                    <a:pt x="14502" y="21087"/>
                    <a:pt x="14169" y="20967"/>
                    <a:pt x="13859" y="20932"/>
                  </a:cubicBezTo>
                  <a:cubicBezTo>
                    <a:pt x="13538" y="20908"/>
                    <a:pt x="13431" y="20622"/>
                    <a:pt x="13002" y="20551"/>
                  </a:cubicBezTo>
                  <a:cubicBezTo>
                    <a:pt x="12561" y="20479"/>
                    <a:pt x="11966" y="20301"/>
                    <a:pt x="11823" y="20039"/>
                  </a:cubicBezTo>
                  <a:cubicBezTo>
                    <a:pt x="11698" y="19836"/>
                    <a:pt x="11471" y="19751"/>
                    <a:pt x="11270" y="19751"/>
                  </a:cubicBezTo>
                  <a:cubicBezTo>
                    <a:pt x="11222" y="19751"/>
                    <a:pt x="11176" y="19756"/>
                    <a:pt x="11133" y="19765"/>
                  </a:cubicBezTo>
                  <a:cubicBezTo>
                    <a:pt x="11053" y="19774"/>
                    <a:pt x="10905" y="19798"/>
                    <a:pt x="10729" y="19798"/>
                  </a:cubicBezTo>
                  <a:cubicBezTo>
                    <a:pt x="10455" y="19798"/>
                    <a:pt x="10112" y="19740"/>
                    <a:pt x="9859" y="19479"/>
                  </a:cubicBezTo>
                  <a:cubicBezTo>
                    <a:pt x="9430" y="19051"/>
                    <a:pt x="9394" y="18229"/>
                    <a:pt x="9323" y="17800"/>
                  </a:cubicBezTo>
                  <a:cubicBezTo>
                    <a:pt x="9240" y="17372"/>
                    <a:pt x="9168" y="17229"/>
                    <a:pt x="9287" y="16907"/>
                  </a:cubicBezTo>
                  <a:cubicBezTo>
                    <a:pt x="9394" y="16574"/>
                    <a:pt x="9394" y="16336"/>
                    <a:pt x="9894" y="16098"/>
                  </a:cubicBezTo>
                  <a:cubicBezTo>
                    <a:pt x="10184" y="15963"/>
                    <a:pt x="10571" y="15848"/>
                    <a:pt x="10942" y="15848"/>
                  </a:cubicBezTo>
                  <a:cubicBezTo>
                    <a:pt x="11228" y="15848"/>
                    <a:pt x="11504" y="15916"/>
                    <a:pt x="11716" y="16098"/>
                  </a:cubicBezTo>
                  <a:cubicBezTo>
                    <a:pt x="11890" y="16243"/>
                    <a:pt x="12124" y="16298"/>
                    <a:pt x="12365" y="16298"/>
                  </a:cubicBezTo>
                  <a:cubicBezTo>
                    <a:pt x="12816" y="16298"/>
                    <a:pt x="13291" y="16102"/>
                    <a:pt x="13431" y="15931"/>
                  </a:cubicBezTo>
                  <a:cubicBezTo>
                    <a:pt x="13633" y="15681"/>
                    <a:pt x="14252" y="14943"/>
                    <a:pt x="14752" y="14907"/>
                  </a:cubicBezTo>
                  <a:cubicBezTo>
                    <a:pt x="15252" y="14883"/>
                    <a:pt x="16074" y="14907"/>
                    <a:pt x="16383" y="14633"/>
                  </a:cubicBezTo>
                  <a:cubicBezTo>
                    <a:pt x="16717" y="14348"/>
                    <a:pt x="17919" y="13740"/>
                    <a:pt x="18134" y="13264"/>
                  </a:cubicBezTo>
                  <a:cubicBezTo>
                    <a:pt x="18336" y="12764"/>
                    <a:pt x="19157" y="11371"/>
                    <a:pt x="19157" y="10907"/>
                  </a:cubicBezTo>
                  <a:cubicBezTo>
                    <a:pt x="19157" y="10479"/>
                    <a:pt x="20432" y="9686"/>
                    <a:pt x="20958" y="9686"/>
                  </a:cubicBezTo>
                  <a:cubicBezTo>
                    <a:pt x="21003" y="9686"/>
                    <a:pt x="21042" y="9692"/>
                    <a:pt x="21074" y="9704"/>
                  </a:cubicBezTo>
                  <a:cubicBezTo>
                    <a:pt x="21115" y="9718"/>
                    <a:pt x="21157" y="9724"/>
                    <a:pt x="21200" y="9724"/>
                  </a:cubicBezTo>
                  <a:cubicBezTo>
                    <a:pt x="21608" y="9724"/>
                    <a:pt x="22094" y="9168"/>
                    <a:pt x="22277" y="9168"/>
                  </a:cubicBezTo>
                  <a:cubicBezTo>
                    <a:pt x="22347" y="9168"/>
                    <a:pt x="22464" y="9180"/>
                    <a:pt x="22603" y="9180"/>
                  </a:cubicBezTo>
                  <a:cubicBezTo>
                    <a:pt x="22887" y="9180"/>
                    <a:pt x="23259" y="9131"/>
                    <a:pt x="23491" y="8835"/>
                  </a:cubicBezTo>
                  <a:cubicBezTo>
                    <a:pt x="23849" y="8406"/>
                    <a:pt x="24122" y="8121"/>
                    <a:pt x="24408" y="7704"/>
                  </a:cubicBezTo>
                  <a:cubicBezTo>
                    <a:pt x="24789" y="7311"/>
                    <a:pt x="25003" y="6668"/>
                    <a:pt x="23968" y="6359"/>
                  </a:cubicBezTo>
                  <a:cubicBezTo>
                    <a:pt x="22944" y="6025"/>
                    <a:pt x="22182" y="5930"/>
                    <a:pt x="21563" y="5597"/>
                  </a:cubicBezTo>
                  <a:cubicBezTo>
                    <a:pt x="20969" y="5259"/>
                    <a:pt x="20387" y="5013"/>
                    <a:pt x="19917" y="5013"/>
                  </a:cubicBezTo>
                  <a:cubicBezTo>
                    <a:pt x="19906" y="5013"/>
                    <a:pt x="19895" y="5013"/>
                    <a:pt x="19884" y="5013"/>
                  </a:cubicBezTo>
                  <a:cubicBezTo>
                    <a:pt x="19873" y="5013"/>
                    <a:pt x="19862" y="5014"/>
                    <a:pt x="19850" y="5014"/>
                  </a:cubicBezTo>
                  <a:cubicBezTo>
                    <a:pt x="19533" y="5014"/>
                    <a:pt x="19012" y="4910"/>
                    <a:pt x="18538" y="4910"/>
                  </a:cubicBezTo>
                  <a:cubicBezTo>
                    <a:pt x="18302" y="4910"/>
                    <a:pt x="18077" y="4936"/>
                    <a:pt x="17895" y="5013"/>
                  </a:cubicBezTo>
                  <a:cubicBezTo>
                    <a:pt x="17324" y="5251"/>
                    <a:pt x="16717" y="6430"/>
                    <a:pt x="15836" y="6632"/>
                  </a:cubicBezTo>
                  <a:cubicBezTo>
                    <a:pt x="15683" y="6670"/>
                    <a:pt x="15491" y="6687"/>
                    <a:pt x="15273" y="6687"/>
                  </a:cubicBezTo>
                  <a:cubicBezTo>
                    <a:pt x="14247" y="6687"/>
                    <a:pt x="12665" y="6316"/>
                    <a:pt x="12145" y="6001"/>
                  </a:cubicBezTo>
                  <a:cubicBezTo>
                    <a:pt x="11537" y="5608"/>
                    <a:pt x="11359" y="4823"/>
                    <a:pt x="11537" y="4430"/>
                  </a:cubicBezTo>
                  <a:cubicBezTo>
                    <a:pt x="11716" y="4049"/>
                    <a:pt x="11787" y="3346"/>
                    <a:pt x="11740" y="3084"/>
                  </a:cubicBezTo>
                  <a:cubicBezTo>
                    <a:pt x="11704" y="2810"/>
                    <a:pt x="12633" y="2322"/>
                    <a:pt x="12954" y="1977"/>
                  </a:cubicBezTo>
                  <a:cubicBezTo>
                    <a:pt x="13276" y="1632"/>
                    <a:pt x="13573" y="548"/>
                    <a:pt x="128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70"/>
            <p:cNvSpPr/>
            <p:nvPr/>
          </p:nvSpPr>
          <p:spPr>
            <a:xfrm>
              <a:off x="951664" y="4213956"/>
              <a:ext cx="884160" cy="1042550"/>
            </a:xfrm>
            <a:custGeom>
              <a:avLst/>
              <a:gdLst/>
              <a:ahLst/>
              <a:cxnLst/>
              <a:rect l="l" t="t" r="r" b="b"/>
              <a:pathLst>
                <a:path w="19599" h="23110" extrusionOk="0">
                  <a:moveTo>
                    <a:pt x="5062" y="0"/>
                  </a:moveTo>
                  <a:cubicBezTo>
                    <a:pt x="4588" y="0"/>
                    <a:pt x="4017" y="122"/>
                    <a:pt x="3706" y="122"/>
                  </a:cubicBezTo>
                  <a:cubicBezTo>
                    <a:pt x="3664" y="122"/>
                    <a:pt x="3627" y="120"/>
                    <a:pt x="3596" y="115"/>
                  </a:cubicBezTo>
                  <a:cubicBezTo>
                    <a:pt x="3575" y="112"/>
                    <a:pt x="3553" y="110"/>
                    <a:pt x="3529" y="110"/>
                  </a:cubicBezTo>
                  <a:cubicBezTo>
                    <a:pt x="3139" y="110"/>
                    <a:pt x="2420" y="558"/>
                    <a:pt x="2263" y="794"/>
                  </a:cubicBezTo>
                  <a:cubicBezTo>
                    <a:pt x="2096" y="1056"/>
                    <a:pt x="2096" y="2580"/>
                    <a:pt x="2263" y="2854"/>
                  </a:cubicBezTo>
                  <a:cubicBezTo>
                    <a:pt x="2429" y="3116"/>
                    <a:pt x="2263" y="3556"/>
                    <a:pt x="1858" y="4187"/>
                  </a:cubicBezTo>
                  <a:cubicBezTo>
                    <a:pt x="1453" y="4830"/>
                    <a:pt x="977" y="5640"/>
                    <a:pt x="489" y="6128"/>
                  </a:cubicBezTo>
                  <a:cubicBezTo>
                    <a:pt x="0" y="6616"/>
                    <a:pt x="227" y="9354"/>
                    <a:pt x="489" y="9664"/>
                  </a:cubicBezTo>
                  <a:cubicBezTo>
                    <a:pt x="762" y="9985"/>
                    <a:pt x="1501" y="11498"/>
                    <a:pt x="2525" y="11926"/>
                  </a:cubicBezTo>
                  <a:cubicBezTo>
                    <a:pt x="3537" y="12343"/>
                    <a:pt x="4751" y="13105"/>
                    <a:pt x="4751" y="13105"/>
                  </a:cubicBezTo>
                  <a:cubicBezTo>
                    <a:pt x="6620" y="14129"/>
                    <a:pt x="6668" y="15855"/>
                    <a:pt x="6513" y="16189"/>
                  </a:cubicBezTo>
                  <a:cubicBezTo>
                    <a:pt x="6335" y="16498"/>
                    <a:pt x="6251" y="17546"/>
                    <a:pt x="5715" y="17903"/>
                  </a:cubicBezTo>
                  <a:cubicBezTo>
                    <a:pt x="5180" y="18260"/>
                    <a:pt x="5977" y="19094"/>
                    <a:pt x="5370" y="19963"/>
                  </a:cubicBezTo>
                  <a:cubicBezTo>
                    <a:pt x="4763" y="20832"/>
                    <a:pt x="3668" y="21796"/>
                    <a:pt x="3239" y="22332"/>
                  </a:cubicBezTo>
                  <a:cubicBezTo>
                    <a:pt x="2810" y="22880"/>
                    <a:pt x="2810" y="23035"/>
                    <a:pt x="3572" y="23106"/>
                  </a:cubicBezTo>
                  <a:cubicBezTo>
                    <a:pt x="3593" y="23108"/>
                    <a:pt x="3615" y="23109"/>
                    <a:pt x="3638" y="23109"/>
                  </a:cubicBezTo>
                  <a:cubicBezTo>
                    <a:pt x="4422" y="23109"/>
                    <a:pt x="6317" y="21943"/>
                    <a:pt x="6942" y="21677"/>
                  </a:cubicBezTo>
                  <a:cubicBezTo>
                    <a:pt x="7609" y="21392"/>
                    <a:pt x="7704" y="19808"/>
                    <a:pt x="8406" y="19213"/>
                  </a:cubicBezTo>
                  <a:cubicBezTo>
                    <a:pt x="9109" y="18617"/>
                    <a:pt x="9954" y="18558"/>
                    <a:pt x="10978" y="18320"/>
                  </a:cubicBezTo>
                  <a:cubicBezTo>
                    <a:pt x="11990" y="18058"/>
                    <a:pt x="13657" y="17320"/>
                    <a:pt x="14407" y="17046"/>
                  </a:cubicBezTo>
                  <a:cubicBezTo>
                    <a:pt x="15133" y="16784"/>
                    <a:pt x="15109" y="16355"/>
                    <a:pt x="15431" y="15760"/>
                  </a:cubicBezTo>
                  <a:cubicBezTo>
                    <a:pt x="15764" y="15165"/>
                    <a:pt x="16562" y="14629"/>
                    <a:pt x="16931" y="14296"/>
                  </a:cubicBezTo>
                  <a:cubicBezTo>
                    <a:pt x="17312" y="13974"/>
                    <a:pt x="17515" y="12843"/>
                    <a:pt x="17253" y="12569"/>
                  </a:cubicBezTo>
                  <a:cubicBezTo>
                    <a:pt x="16979" y="12307"/>
                    <a:pt x="16812" y="11331"/>
                    <a:pt x="17253" y="10700"/>
                  </a:cubicBezTo>
                  <a:cubicBezTo>
                    <a:pt x="17681" y="10057"/>
                    <a:pt x="18336" y="9033"/>
                    <a:pt x="18860" y="8390"/>
                  </a:cubicBezTo>
                  <a:cubicBezTo>
                    <a:pt x="19396" y="7747"/>
                    <a:pt x="19598" y="7211"/>
                    <a:pt x="18955" y="6783"/>
                  </a:cubicBezTo>
                  <a:cubicBezTo>
                    <a:pt x="18336" y="6354"/>
                    <a:pt x="17157" y="6021"/>
                    <a:pt x="16633" y="5914"/>
                  </a:cubicBezTo>
                  <a:cubicBezTo>
                    <a:pt x="16121" y="5818"/>
                    <a:pt x="16193" y="5342"/>
                    <a:pt x="15276" y="4806"/>
                  </a:cubicBezTo>
                  <a:cubicBezTo>
                    <a:pt x="14359" y="4270"/>
                    <a:pt x="13716" y="3449"/>
                    <a:pt x="13169" y="2639"/>
                  </a:cubicBezTo>
                  <a:cubicBezTo>
                    <a:pt x="12757" y="2039"/>
                    <a:pt x="12116" y="1648"/>
                    <a:pt x="11550" y="1648"/>
                  </a:cubicBezTo>
                  <a:cubicBezTo>
                    <a:pt x="11363" y="1648"/>
                    <a:pt x="11185" y="1691"/>
                    <a:pt x="11026" y="1782"/>
                  </a:cubicBezTo>
                  <a:cubicBezTo>
                    <a:pt x="10887" y="1863"/>
                    <a:pt x="10742" y="1895"/>
                    <a:pt x="10591" y="1895"/>
                  </a:cubicBezTo>
                  <a:cubicBezTo>
                    <a:pt x="10032" y="1895"/>
                    <a:pt x="9402" y="1451"/>
                    <a:pt x="8763" y="1413"/>
                  </a:cubicBezTo>
                  <a:cubicBezTo>
                    <a:pt x="7942" y="1353"/>
                    <a:pt x="6132" y="377"/>
                    <a:pt x="5644" y="115"/>
                  </a:cubicBezTo>
                  <a:cubicBezTo>
                    <a:pt x="5501" y="29"/>
                    <a:pt x="5293" y="0"/>
                    <a:pt x="50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70"/>
            <p:cNvSpPr/>
            <p:nvPr/>
          </p:nvSpPr>
          <p:spPr>
            <a:xfrm>
              <a:off x="1681094" y="3241545"/>
              <a:ext cx="425952" cy="513064"/>
            </a:xfrm>
            <a:custGeom>
              <a:avLst/>
              <a:gdLst/>
              <a:ahLst/>
              <a:cxnLst/>
              <a:rect l="l" t="t" r="r" b="b"/>
              <a:pathLst>
                <a:path w="9442" h="11373" extrusionOk="0">
                  <a:moveTo>
                    <a:pt x="1941" y="1"/>
                  </a:moveTo>
                  <a:cubicBezTo>
                    <a:pt x="1941" y="1"/>
                    <a:pt x="1643" y="429"/>
                    <a:pt x="1179" y="858"/>
                  </a:cubicBezTo>
                  <a:cubicBezTo>
                    <a:pt x="714" y="1299"/>
                    <a:pt x="595" y="1608"/>
                    <a:pt x="476" y="1858"/>
                  </a:cubicBezTo>
                  <a:cubicBezTo>
                    <a:pt x="357" y="2108"/>
                    <a:pt x="0" y="3180"/>
                    <a:pt x="143" y="3644"/>
                  </a:cubicBezTo>
                  <a:cubicBezTo>
                    <a:pt x="286" y="4109"/>
                    <a:pt x="226" y="4430"/>
                    <a:pt x="750" y="4823"/>
                  </a:cubicBezTo>
                  <a:cubicBezTo>
                    <a:pt x="1286" y="5204"/>
                    <a:pt x="1762" y="5347"/>
                    <a:pt x="1524" y="6073"/>
                  </a:cubicBezTo>
                  <a:cubicBezTo>
                    <a:pt x="1286" y="6787"/>
                    <a:pt x="1465" y="7561"/>
                    <a:pt x="1215" y="7942"/>
                  </a:cubicBezTo>
                  <a:cubicBezTo>
                    <a:pt x="953" y="8335"/>
                    <a:pt x="929" y="9073"/>
                    <a:pt x="1524" y="9585"/>
                  </a:cubicBezTo>
                  <a:cubicBezTo>
                    <a:pt x="2119" y="10085"/>
                    <a:pt x="2858" y="9966"/>
                    <a:pt x="3036" y="10014"/>
                  </a:cubicBezTo>
                  <a:cubicBezTo>
                    <a:pt x="3203" y="10062"/>
                    <a:pt x="3917" y="10407"/>
                    <a:pt x="4024" y="10621"/>
                  </a:cubicBezTo>
                  <a:cubicBezTo>
                    <a:pt x="4132" y="10847"/>
                    <a:pt x="4715" y="11097"/>
                    <a:pt x="5144" y="11312"/>
                  </a:cubicBezTo>
                  <a:cubicBezTo>
                    <a:pt x="5231" y="11353"/>
                    <a:pt x="5318" y="11373"/>
                    <a:pt x="5401" y="11373"/>
                  </a:cubicBezTo>
                  <a:cubicBezTo>
                    <a:pt x="5728" y="11373"/>
                    <a:pt x="6013" y="11076"/>
                    <a:pt x="6156" y="10621"/>
                  </a:cubicBezTo>
                  <a:cubicBezTo>
                    <a:pt x="6280" y="10233"/>
                    <a:pt x="6674" y="10062"/>
                    <a:pt x="7038" y="10062"/>
                  </a:cubicBezTo>
                  <a:cubicBezTo>
                    <a:pt x="7199" y="10062"/>
                    <a:pt x="7354" y="10095"/>
                    <a:pt x="7477" y="10157"/>
                  </a:cubicBezTo>
                  <a:cubicBezTo>
                    <a:pt x="7783" y="10329"/>
                    <a:pt x="8127" y="10440"/>
                    <a:pt x="8405" y="10440"/>
                  </a:cubicBezTo>
                  <a:cubicBezTo>
                    <a:pt x="8473" y="10440"/>
                    <a:pt x="8538" y="10433"/>
                    <a:pt x="8596" y="10419"/>
                  </a:cubicBezTo>
                  <a:cubicBezTo>
                    <a:pt x="8870" y="10335"/>
                    <a:pt x="9430" y="10133"/>
                    <a:pt x="9442" y="10133"/>
                  </a:cubicBezTo>
                  <a:cubicBezTo>
                    <a:pt x="7799" y="6156"/>
                    <a:pt x="5203" y="2680"/>
                    <a:pt x="19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70"/>
            <p:cNvSpPr/>
            <p:nvPr/>
          </p:nvSpPr>
          <p:spPr>
            <a:xfrm>
              <a:off x="1017168" y="3851337"/>
              <a:ext cx="245547" cy="256735"/>
            </a:xfrm>
            <a:custGeom>
              <a:avLst/>
              <a:gdLst/>
              <a:ahLst/>
              <a:cxnLst/>
              <a:rect l="l" t="t" r="r" b="b"/>
              <a:pathLst>
                <a:path w="5443" h="5691" extrusionOk="0">
                  <a:moveTo>
                    <a:pt x="3318" y="0"/>
                  </a:moveTo>
                  <a:cubicBezTo>
                    <a:pt x="3147" y="0"/>
                    <a:pt x="2966" y="41"/>
                    <a:pt x="2799" y="140"/>
                  </a:cubicBezTo>
                  <a:cubicBezTo>
                    <a:pt x="2311" y="426"/>
                    <a:pt x="2108" y="1081"/>
                    <a:pt x="2025" y="1545"/>
                  </a:cubicBezTo>
                  <a:cubicBezTo>
                    <a:pt x="1930" y="1986"/>
                    <a:pt x="1037" y="2331"/>
                    <a:pt x="1073" y="3153"/>
                  </a:cubicBezTo>
                  <a:cubicBezTo>
                    <a:pt x="1073" y="3153"/>
                    <a:pt x="1073" y="3641"/>
                    <a:pt x="715" y="3974"/>
                  </a:cubicBezTo>
                  <a:cubicBezTo>
                    <a:pt x="358" y="4296"/>
                    <a:pt x="1" y="4867"/>
                    <a:pt x="358" y="4939"/>
                  </a:cubicBezTo>
                  <a:cubicBezTo>
                    <a:pt x="715" y="5010"/>
                    <a:pt x="1477" y="5117"/>
                    <a:pt x="1656" y="5224"/>
                  </a:cubicBezTo>
                  <a:cubicBezTo>
                    <a:pt x="1808" y="5306"/>
                    <a:pt x="2516" y="5690"/>
                    <a:pt x="2875" y="5690"/>
                  </a:cubicBezTo>
                  <a:cubicBezTo>
                    <a:pt x="2937" y="5690"/>
                    <a:pt x="2989" y="5679"/>
                    <a:pt x="3025" y="5653"/>
                  </a:cubicBezTo>
                  <a:cubicBezTo>
                    <a:pt x="3275" y="5474"/>
                    <a:pt x="3454" y="5034"/>
                    <a:pt x="3716" y="5010"/>
                  </a:cubicBezTo>
                  <a:cubicBezTo>
                    <a:pt x="3966" y="4986"/>
                    <a:pt x="4037" y="4343"/>
                    <a:pt x="4252" y="4129"/>
                  </a:cubicBezTo>
                  <a:cubicBezTo>
                    <a:pt x="4454" y="3926"/>
                    <a:pt x="5216" y="3212"/>
                    <a:pt x="5287" y="2641"/>
                  </a:cubicBezTo>
                  <a:cubicBezTo>
                    <a:pt x="5359" y="2069"/>
                    <a:pt x="5442" y="1212"/>
                    <a:pt x="5287" y="986"/>
                  </a:cubicBezTo>
                  <a:cubicBezTo>
                    <a:pt x="5144" y="771"/>
                    <a:pt x="4144" y="640"/>
                    <a:pt x="4037" y="355"/>
                  </a:cubicBezTo>
                  <a:cubicBezTo>
                    <a:pt x="3966" y="164"/>
                    <a:pt x="3661" y="0"/>
                    <a:pt x="33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70"/>
            <p:cNvSpPr/>
            <p:nvPr/>
          </p:nvSpPr>
          <p:spPr>
            <a:xfrm>
              <a:off x="1747139" y="2882761"/>
              <a:ext cx="170841" cy="423832"/>
            </a:xfrm>
            <a:custGeom>
              <a:avLst/>
              <a:gdLst/>
              <a:ahLst/>
              <a:cxnLst/>
              <a:rect l="l" t="t" r="r" b="b"/>
              <a:pathLst>
                <a:path w="3787" h="9395" extrusionOk="0">
                  <a:moveTo>
                    <a:pt x="3430" y="1"/>
                  </a:moveTo>
                  <a:cubicBezTo>
                    <a:pt x="3430" y="1"/>
                    <a:pt x="3394" y="155"/>
                    <a:pt x="3346" y="417"/>
                  </a:cubicBezTo>
                  <a:cubicBezTo>
                    <a:pt x="3287" y="691"/>
                    <a:pt x="3251" y="1072"/>
                    <a:pt x="3132" y="1525"/>
                  </a:cubicBezTo>
                  <a:cubicBezTo>
                    <a:pt x="2930" y="2429"/>
                    <a:pt x="2596" y="3620"/>
                    <a:pt x="2179" y="4787"/>
                  </a:cubicBezTo>
                  <a:cubicBezTo>
                    <a:pt x="1763" y="5942"/>
                    <a:pt x="1251" y="7061"/>
                    <a:pt x="810" y="7882"/>
                  </a:cubicBezTo>
                  <a:cubicBezTo>
                    <a:pt x="584" y="8275"/>
                    <a:pt x="393" y="8609"/>
                    <a:pt x="239" y="8835"/>
                  </a:cubicBezTo>
                  <a:cubicBezTo>
                    <a:pt x="96" y="9049"/>
                    <a:pt x="1" y="9168"/>
                    <a:pt x="1" y="9168"/>
                  </a:cubicBezTo>
                  <a:lnTo>
                    <a:pt x="298" y="9395"/>
                  </a:lnTo>
                  <a:cubicBezTo>
                    <a:pt x="298" y="9395"/>
                    <a:pt x="405" y="9264"/>
                    <a:pt x="548" y="9037"/>
                  </a:cubicBezTo>
                  <a:cubicBezTo>
                    <a:pt x="703" y="8799"/>
                    <a:pt x="905" y="8466"/>
                    <a:pt x="1132" y="8049"/>
                  </a:cubicBezTo>
                  <a:cubicBezTo>
                    <a:pt x="1596" y="7216"/>
                    <a:pt x="2120" y="6073"/>
                    <a:pt x="2537" y="4894"/>
                  </a:cubicBezTo>
                  <a:cubicBezTo>
                    <a:pt x="2953" y="3727"/>
                    <a:pt x="3287" y="2513"/>
                    <a:pt x="3489" y="1596"/>
                  </a:cubicBezTo>
                  <a:cubicBezTo>
                    <a:pt x="3584" y="1132"/>
                    <a:pt x="3644" y="751"/>
                    <a:pt x="3703" y="477"/>
                  </a:cubicBezTo>
                  <a:cubicBezTo>
                    <a:pt x="3751" y="215"/>
                    <a:pt x="3787" y="60"/>
                    <a:pt x="3787" y="60"/>
                  </a:cubicBezTo>
                  <a:lnTo>
                    <a:pt x="343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70"/>
            <p:cNvSpPr/>
            <p:nvPr/>
          </p:nvSpPr>
          <p:spPr>
            <a:xfrm>
              <a:off x="1863170" y="2752113"/>
              <a:ext cx="112826" cy="125503"/>
            </a:xfrm>
            <a:custGeom>
              <a:avLst/>
              <a:gdLst/>
              <a:ahLst/>
              <a:cxnLst/>
              <a:rect l="l" t="t" r="r" b="b"/>
              <a:pathLst>
                <a:path w="2501" h="2782" extrusionOk="0">
                  <a:moveTo>
                    <a:pt x="1317" y="0"/>
                  </a:moveTo>
                  <a:cubicBezTo>
                    <a:pt x="705" y="0"/>
                    <a:pt x="164" y="545"/>
                    <a:pt x="96" y="1253"/>
                  </a:cubicBezTo>
                  <a:cubicBezTo>
                    <a:pt x="0" y="1980"/>
                    <a:pt x="417" y="2658"/>
                    <a:pt x="1060" y="2766"/>
                  </a:cubicBezTo>
                  <a:cubicBezTo>
                    <a:pt x="1117" y="2776"/>
                    <a:pt x="1174" y="2782"/>
                    <a:pt x="1230" y="2782"/>
                  </a:cubicBezTo>
                  <a:cubicBezTo>
                    <a:pt x="1799" y="2782"/>
                    <a:pt x="2320" y="2253"/>
                    <a:pt x="2417" y="1527"/>
                  </a:cubicBezTo>
                  <a:cubicBezTo>
                    <a:pt x="2501" y="741"/>
                    <a:pt x="2048" y="63"/>
                    <a:pt x="1393" y="3"/>
                  </a:cubicBezTo>
                  <a:cubicBezTo>
                    <a:pt x="1368" y="1"/>
                    <a:pt x="1342" y="0"/>
                    <a:pt x="1317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70"/>
            <p:cNvSpPr/>
            <p:nvPr/>
          </p:nvSpPr>
          <p:spPr>
            <a:xfrm>
              <a:off x="1842734" y="2788745"/>
              <a:ext cx="154195" cy="109623"/>
            </a:xfrm>
            <a:custGeom>
              <a:avLst/>
              <a:gdLst/>
              <a:ahLst/>
              <a:cxnLst/>
              <a:rect l="l" t="t" r="r" b="b"/>
              <a:pathLst>
                <a:path w="3418" h="2430" extrusionOk="0">
                  <a:moveTo>
                    <a:pt x="1763" y="1"/>
                  </a:moveTo>
                  <a:cubicBezTo>
                    <a:pt x="1573" y="144"/>
                    <a:pt x="1430" y="370"/>
                    <a:pt x="1322" y="572"/>
                  </a:cubicBezTo>
                  <a:cubicBezTo>
                    <a:pt x="1215" y="763"/>
                    <a:pt x="1156" y="930"/>
                    <a:pt x="1156" y="930"/>
                  </a:cubicBezTo>
                  <a:cubicBezTo>
                    <a:pt x="632" y="441"/>
                    <a:pt x="1" y="394"/>
                    <a:pt x="1" y="394"/>
                  </a:cubicBezTo>
                  <a:lnTo>
                    <a:pt x="1" y="394"/>
                  </a:lnTo>
                  <a:cubicBezTo>
                    <a:pt x="72" y="1192"/>
                    <a:pt x="441" y="1704"/>
                    <a:pt x="775" y="2013"/>
                  </a:cubicBezTo>
                  <a:cubicBezTo>
                    <a:pt x="1096" y="2323"/>
                    <a:pt x="1430" y="2430"/>
                    <a:pt x="1430" y="2430"/>
                  </a:cubicBezTo>
                  <a:cubicBezTo>
                    <a:pt x="1430" y="2430"/>
                    <a:pt x="1434" y="2430"/>
                    <a:pt x="1442" y="2430"/>
                  </a:cubicBezTo>
                  <a:cubicBezTo>
                    <a:pt x="1505" y="2430"/>
                    <a:pt x="1812" y="2421"/>
                    <a:pt x="2204" y="2251"/>
                  </a:cubicBezTo>
                  <a:cubicBezTo>
                    <a:pt x="2632" y="2061"/>
                    <a:pt x="3120" y="1656"/>
                    <a:pt x="3418" y="811"/>
                  </a:cubicBezTo>
                  <a:cubicBezTo>
                    <a:pt x="3418" y="806"/>
                    <a:pt x="3322" y="786"/>
                    <a:pt x="3165" y="786"/>
                  </a:cubicBezTo>
                  <a:cubicBezTo>
                    <a:pt x="2924" y="786"/>
                    <a:pt x="2541" y="832"/>
                    <a:pt x="2144" y="1049"/>
                  </a:cubicBezTo>
                  <a:cubicBezTo>
                    <a:pt x="2144" y="1049"/>
                    <a:pt x="2144" y="870"/>
                    <a:pt x="2084" y="656"/>
                  </a:cubicBezTo>
                  <a:cubicBezTo>
                    <a:pt x="2025" y="441"/>
                    <a:pt x="1930" y="180"/>
                    <a:pt x="17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70"/>
            <p:cNvSpPr/>
            <p:nvPr/>
          </p:nvSpPr>
          <p:spPr>
            <a:xfrm>
              <a:off x="1411454" y="2469074"/>
              <a:ext cx="330359" cy="354990"/>
            </a:xfrm>
            <a:custGeom>
              <a:avLst/>
              <a:gdLst/>
              <a:ahLst/>
              <a:cxnLst/>
              <a:rect l="l" t="t" r="r" b="b"/>
              <a:pathLst>
                <a:path w="7323" h="7869" extrusionOk="0">
                  <a:moveTo>
                    <a:pt x="4685" y="0"/>
                  </a:moveTo>
                  <a:cubicBezTo>
                    <a:pt x="4323" y="0"/>
                    <a:pt x="3974" y="93"/>
                    <a:pt x="3679" y="217"/>
                  </a:cubicBezTo>
                  <a:cubicBezTo>
                    <a:pt x="3155" y="443"/>
                    <a:pt x="2870" y="443"/>
                    <a:pt x="2870" y="443"/>
                  </a:cubicBezTo>
                  <a:cubicBezTo>
                    <a:pt x="2870" y="443"/>
                    <a:pt x="2560" y="503"/>
                    <a:pt x="1965" y="860"/>
                  </a:cubicBezTo>
                  <a:cubicBezTo>
                    <a:pt x="1357" y="1193"/>
                    <a:pt x="0" y="2551"/>
                    <a:pt x="0" y="2551"/>
                  </a:cubicBezTo>
                  <a:cubicBezTo>
                    <a:pt x="0" y="2551"/>
                    <a:pt x="488" y="3456"/>
                    <a:pt x="1131" y="3932"/>
                  </a:cubicBezTo>
                  <a:cubicBezTo>
                    <a:pt x="1131" y="3932"/>
                    <a:pt x="1881" y="3598"/>
                    <a:pt x="2060" y="3456"/>
                  </a:cubicBezTo>
                  <a:lnTo>
                    <a:pt x="2060" y="3456"/>
                  </a:lnTo>
                  <a:cubicBezTo>
                    <a:pt x="2060" y="3456"/>
                    <a:pt x="2429" y="5277"/>
                    <a:pt x="1679" y="6396"/>
                  </a:cubicBezTo>
                  <a:cubicBezTo>
                    <a:pt x="1679" y="6396"/>
                    <a:pt x="2108" y="6896"/>
                    <a:pt x="2834" y="7015"/>
                  </a:cubicBezTo>
                  <a:cubicBezTo>
                    <a:pt x="3548" y="7123"/>
                    <a:pt x="4286" y="7099"/>
                    <a:pt x="4917" y="7551"/>
                  </a:cubicBezTo>
                  <a:cubicBezTo>
                    <a:pt x="5220" y="7767"/>
                    <a:pt x="5615" y="7868"/>
                    <a:pt x="5989" y="7868"/>
                  </a:cubicBezTo>
                  <a:cubicBezTo>
                    <a:pt x="6379" y="7868"/>
                    <a:pt x="6746" y="7758"/>
                    <a:pt x="6965" y="7551"/>
                  </a:cubicBezTo>
                  <a:cubicBezTo>
                    <a:pt x="6965" y="7551"/>
                    <a:pt x="7323" y="6146"/>
                    <a:pt x="6965" y="4837"/>
                  </a:cubicBezTo>
                  <a:cubicBezTo>
                    <a:pt x="6608" y="3527"/>
                    <a:pt x="6072" y="2813"/>
                    <a:pt x="6072" y="2813"/>
                  </a:cubicBezTo>
                  <a:lnTo>
                    <a:pt x="6072" y="2813"/>
                  </a:lnTo>
                  <a:lnTo>
                    <a:pt x="6299" y="2991"/>
                  </a:lnTo>
                  <a:cubicBezTo>
                    <a:pt x="6299" y="2991"/>
                    <a:pt x="7072" y="2146"/>
                    <a:pt x="7120" y="1491"/>
                  </a:cubicBezTo>
                  <a:cubicBezTo>
                    <a:pt x="7120" y="1491"/>
                    <a:pt x="6203" y="574"/>
                    <a:pt x="5572" y="217"/>
                  </a:cubicBezTo>
                  <a:cubicBezTo>
                    <a:pt x="5283" y="62"/>
                    <a:pt x="4980" y="0"/>
                    <a:pt x="4685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70"/>
            <p:cNvSpPr/>
            <p:nvPr/>
          </p:nvSpPr>
          <p:spPr>
            <a:xfrm>
              <a:off x="1473755" y="2360577"/>
              <a:ext cx="111202" cy="150089"/>
            </a:xfrm>
            <a:custGeom>
              <a:avLst/>
              <a:gdLst/>
              <a:ahLst/>
              <a:cxnLst/>
              <a:rect l="l" t="t" r="r" b="b"/>
              <a:pathLst>
                <a:path w="2465" h="3327" extrusionOk="0">
                  <a:moveTo>
                    <a:pt x="1202" y="1"/>
                  </a:moveTo>
                  <a:cubicBezTo>
                    <a:pt x="1160" y="1"/>
                    <a:pt x="1116" y="5"/>
                    <a:pt x="1072" y="15"/>
                  </a:cubicBezTo>
                  <a:cubicBezTo>
                    <a:pt x="512" y="134"/>
                    <a:pt x="0" y="431"/>
                    <a:pt x="84" y="1193"/>
                  </a:cubicBezTo>
                  <a:cubicBezTo>
                    <a:pt x="84" y="1253"/>
                    <a:pt x="238" y="1991"/>
                    <a:pt x="596" y="2348"/>
                  </a:cubicBezTo>
                  <a:cubicBezTo>
                    <a:pt x="765" y="2517"/>
                    <a:pt x="918" y="2558"/>
                    <a:pt x="1044" y="2558"/>
                  </a:cubicBezTo>
                  <a:cubicBezTo>
                    <a:pt x="1162" y="2558"/>
                    <a:pt x="1255" y="2523"/>
                    <a:pt x="1316" y="2523"/>
                  </a:cubicBezTo>
                  <a:cubicBezTo>
                    <a:pt x="1327" y="2523"/>
                    <a:pt x="1337" y="2524"/>
                    <a:pt x="1346" y="2527"/>
                  </a:cubicBezTo>
                  <a:cubicBezTo>
                    <a:pt x="1453" y="2574"/>
                    <a:pt x="1512" y="2848"/>
                    <a:pt x="1512" y="3051"/>
                  </a:cubicBezTo>
                  <a:cubicBezTo>
                    <a:pt x="1512" y="3183"/>
                    <a:pt x="1661" y="3326"/>
                    <a:pt x="1856" y="3326"/>
                  </a:cubicBezTo>
                  <a:cubicBezTo>
                    <a:pt x="1942" y="3326"/>
                    <a:pt x="2037" y="3299"/>
                    <a:pt x="2132" y="3229"/>
                  </a:cubicBezTo>
                  <a:cubicBezTo>
                    <a:pt x="2429" y="3003"/>
                    <a:pt x="2262" y="1991"/>
                    <a:pt x="2262" y="1991"/>
                  </a:cubicBezTo>
                  <a:cubicBezTo>
                    <a:pt x="2262" y="1991"/>
                    <a:pt x="2429" y="1658"/>
                    <a:pt x="2310" y="1193"/>
                  </a:cubicBezTo>
                  <a:cubicBezTo>
                    <a:pt x="2310" y="1193"/>
                    <a:pt x="2465" y="824"/>
                    <a:pt x="2358" y="598"/>
                  </a:cubicBezTo>
                  <a:cubicBezTo>
                    <a:pt x="2308" y="493"/>
                    <a:pt x="2246" y="450"/>
                    <a:pt x="2186" y="450"/>
                  </a:cubicBezTo>
                  <a:cubicBezTo>
                    <a:pt x="2117" y="450"/>
                    <a:pt x="2051" y="508"/>
                    <a:pt x="2012" y="598"/>
                  </a:cubicBezTo>
                  <a:cubicBezTo>
                    <a:pt x="2012" y="598"/>
                    <a:pt x="1699" y="1"/>
                    <a:pt x="1202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70"/>
            <p:cNvSpPr/>
            <p:nvPr/>
          </p:nvSpPr>
          <p:spPr>
            <a:xfrm>
              <a:off x="1409289" y="2307750"/>
              <a:ext cx="198766" cy="134074"/>
            </a:xfrm>
            <a:custGeom>
              <a:avLst/>
              <a:gdLst/>
              <a:ahLst/>
              <a:cxnLst/>
              <a:rect l="l" t="t" r="r" b="b"/>
              <a:pathLst>
                <a:path w="4406" h="2972" extrusionOk="0">
                  <a:moveTo>
                    <a:pt x="2584" y="0"/>
                  </a:moveTo>
                  <a:cubicBezTo>
                    <a:pt x="2558" y="0"/>
                    <a:pt x="2530" y="2"/>
                    <a:pt x="2501" y="7"/>
                  </a:cubicBezTo>
                  <a:cubicBezTo>
                    <a:pt x="2048" y="90"/>
                    <a:pt x="1632" y="709"/>
                    <a:pt x="1632" y="709"/>
                  </a:cubicBezTo>
                  <a:cubicBezTo>
                    <a:pt x="1632" y="709"/>
                    <a:pt x="1526" y="678"/>
                    <a:pt x="1321" y="678"/>
                  </a:cubicBezTo>
                  <a:cubicBezTo>
                    <a:pt x="1219" y="678"/>
                    <a:pt x="1092" y="686"/>
                    <a:pt x="941" y="709"/>
                  </a:cubicBezTo>
                  <a:cubicBezTo>
                    <a:pt x="501" y="781"/>
                    <a:pt x="1" y="1078"/>
                    <a:pt x="179" y="1531"/>
                  </a:cubicBezTo>
                  <a:cubicBezTo>
                    <a:pt x="340" y="1928"/>
                    <a:pt x="918" y="1948"/>
                    <a:pt x="1030" y="1948"/>
                  </a:cubicBezTo>
                  <a:cubicBezTo>
                    <a:pt x="1042" y="1948"/>
                    <a:pt x="1048" y="1948"/>
                    <a:pt x="1048" y="1948"/>
                  </a:cubicBezTo>
                  <a:lnTo>
                    <a:pt x="1048" y="1948"/>
                  </a:lnTo>
                  <a:cubicBezTo>
                    <a:pt x="1048" y="1948"/>
                    <a:pt x="911" y="2608"/>
                    <a:pt x="1296" y="2608"/>
                  </a:cubicBezTo>
                  <a:cubicBezTo>
                    <a:pt x="1350" y="2608"/>
                    <a:pt x="1413" y="2596"/>
                    <a:pt x="1489" y="2567"/>
                  </a:cubicBezTo>
                  <a:cubicBezTo>
                    <a:pt x="1513" y="2567"/>
                    <a:pt x="1525" y="2555"/>
                    <a:pt x="1536" y="2543"/>
                  </a:cubicBezTo>
                  <a:cubicBezTo>
                    <a:pt x="1513" y="2436"/>
                    <a:pt x="1489" y="2364"/>
                    <a:pt x="1489" y="2352"/>
                  </a:cubicBezTo>
                  <a:cubicBezTo>
                    <a:pt x="1429" y="1793"/>
                    <a:pt x="1667" y="1495"/>
                    <a:pt x="2025" y="1317"/>
                  </a:cubicBezTo>
                  <a:cubicBezTo>
                    <a:pt x="2167" y="1245"/>
                    <a:pt x="2310" y="1197"/>
                    <a:pt x="2477" y="1174"/>
                  </a:cubicBezTo>
                  <a:cubicBezTo>
                    <a:pt x="2521" y="1164"/>
                    <a:pt x="2563" y="1160"/>
                    <a:pt x="2605" y="1160"/>
                  </a:cubicBezTo>
                  <a:cubicBezTo>
                    <a:pt x="3094" y="1160"/>
                    <a:pt x="3418" y="1757"/>
                    <a:pt x="3418" y="1757"/>
                  </a:cubicBezTo>
                  <a:cubicBezTo>
                    <a:pt x="3456" y="1668"/>
                    <a:pt x="3522" y="1609"/>
                    <a:pt x="3589" y="1609"/>
                  </a:cubicBezTo>
                  <a:cubicBezTo>
                    <a:pt x="3648" y="1609"/>
                    <a:pt x="3707" y="1652"/>
                    <a:pt x="3751" y="1757"/>
                  </a:cubicBezTo>
                  <a:cubicBezTo>
                    <a:pt x="3858" y="1971"/>
                    <a:pt x="3715" y="2352"/>
                    <a:pt x="3715" y="2352"/>
                  </a:cubicBezTo>
                  <a:cubicBezTo>
                    <a:pt x="3787" y="2602"/>
                    <a:pt x="3751" y="2805"/>
                    <a:pt x="3727" y="2960"/>
                  </a:cubicBezTo>
                  <a:cubicBezTo>
                    <a:pt x="3751" y="2960"/>
                    <a:pt x="3775" y="2972"/>
                    <a:pt x="3799" y="2972"/>
                  </a:cubicBezTo>
                  <a:cubicBezTo>
                    <a:pt x="4406" y="2972"/>
                    <a:pt x="4287" y="2186"/>
                    <a:pt x="4108" y="1936"/>
                  </a:cubicBezTo>
                  <a:cubicBezTo>
                    <a:pt x="3930" y="1698"/>
                    <a:pt x="4049" y="1067"/>
                    <a:pt x="3811" y="709"/>
                  </a:cubicBezTo>
                  <a:cubicBezTo>
                    <a:pt x="3668" y="495"/>
                    <a:pt x="3435" y="452"/>
                    <a:pt x="3271" y="452"/>
                  </a:cubicBezTo>
                  <a:cubicBezTo>
                    <a:pt x="3162" y="452"/>
                    <a:pt x="3084" y="471"/>
                    <a:pt x="3084" y="471"/>
                  </a:cubicBezTo>
                  <a:cubicBezTo>
                    <a:pt x="3084" y="471"/>
                    <a:pt x="2980" y="0"/>
                    <a:pt x="2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70"/>
            <p:cNvSpPr/>
            <p:nvPr/>
          </p:nvSpPr>
          <p:spPr>
            <a:xfrm>
              <a:off x="1462477" y="2337119"/>
              <a:ext cx="101007" cy="85894"/>
            </a:xfrm>
            <a:custGeom>
              <a:avLst/>
              <a:gdLst/>
              <a:ahLst/>
              <a:cxnLst/>
              <a:rect l="l" t="t" r="r" b="b"/>
              <a:pathLst>
                <a:path w="2239" h="1904" extrusionOk="0">
                  <a:moveTo>
                    <a:pt x="1239" y="1"/>
                  </a:moveTo>
                  <a:cubicBezTo>
                    <a:pt x="561" y="1"/>
                    <a:pt x="72" y="1082"/>
                    <a:pt x="72" y="1082"/>
                  </a:cubicBezTo>
                  <a:cubicBezTo>
                    <a:pt x="72" y="1082"/>
                    <a:pt x="0" y="1594"/>
                    <a:pt x="369" y="1904"/>
                  </a:cubicBezTo>
                  <a:cubicBezTo>
                    <a:pt x="369" y="1904"/>
                    <a:pt x="1060" y="1606"/>
                    <a:pt x="1108" y="582"/>
                  </a:cubicBezTo>
                  <a:cubicBezTo>
                    <a:pt x="1108" y="582"/>
                    <a:pt x="1277" y="1121"/>
                    <a:pt x="2018" y="1121"/>
                  </a:cubicBezTo>
                  <a:cubicBezTo>
                    <a:pt x="2086" y="1121"/>
                    <a:pt x="2160" y="1116"/>
                    <a:pt x="2239" y="1106"/>
                  </a:cubicBezTo>
                  <a:cubicBezTo>
                    <a:pt x="2239" y="1106"/>
                    <a:pt x="2155" y="237"/>
                    <a:pt x="1405" y="23"/>
                  </a:cubicBezTo>
                  <a:cubicBezTo>
                    <a:pt x="1349" y="8"/>
                    <a:pt x="1293" y="1"/>
                    <a:pt x="12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70"/>
            <p:cNvSpPr/>
            <p:nvPr/>
          </p:nvSpPr>
          <p:spPr>
            <a:xfrm>
              <a:off x="1519410" y="3015438"/>
              <a:ext cx="22601" cy="110165"/>
            </a:xfrm>
            <a:custGeom>
              <a:avLst/>
              <a:gdLst/>
              <a:ahLst/>
              <a:cxnLst/>
              <a:rect l="l" t="t" r="r" b="b"/>
              <a:pathLst>
                <a:path w="501" h="2442" extrusionOk="0">
                  <a:moveTo>
                    <a:pt x="107" y="0"/>
                  </a:moveTo>
                  <a:lnTo>
                    <a:pt x="0" y="12"/>
                  </a:lnTo>
                  <a:cubicBezTo>
                    <a:pt x="0" y="24"/>
                    <a:pt x="238" y="1227"/>
                    <a:pt x="393" y="2441"/>
                  </a:cubicBezTo>
                  <a:lnTo>
                    <a:pt x="500" y="2441"/>
                  </a:lnTo>
                  <a:cubicBezTo>
                    <a:pt x="346" y="1215"/>
                    <a:pt x="107" y="12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70"/>
            <p:cNvSpPr/>
            <p:nvPr/>
          </p:nvSpPr>
          <p:spPr>
            <a:xfrm>
              <a:off x="-148910" y="4850591"/>
              <a:ext cx="28150" cy="14977"/>
            </a:xfrm>
            <a:custGeom>
              <a:avLst/>
              <a:gdLst/>
              <a:ahLst/>
              <a:cxnLst/>
              <a:rect l="l" t="t" r="r" b="b"/>
              <a:pathLst>
                <a:path w="624" h="332" extrusionOk="0">
                  <a:moveTo>
                    <a:pt x="35" y="0"/>
                  </a:moveTo>
                  <a:cubicBezTo>
                    <a:pt x="19" y="0"/>
                    <a:pt x="1" y="8"/>
                    <a:pt x="1" y="41"/>
                  </a:cubicBezTo>
                  <a:cubicBezTo>
                    <a:pt x="1" y="89"/>
                    <a:pt x="64" y="145"/>
                    <a:pt x="119" y="145"/>
                  </a:cubicBezTo>
                  <a:cubicBezTo>
                    <a:pt x="132" y="145"/>
                    <a:pt x="144" y="143"/>
                    <a:pt x="155" y="136"/>
                  </a:cubicBezTo>
                  <a:cubicBezTo>
                    <a:pt x="171" y="128"/>
                    <a:pt x="195" y="125"/>
                    <a:pt x="220" y="125"/>
                  </a:cubicBezTo>
                  <a:cubicBezTo>
                    <a:pt x="269" y="125"/>
                    <a:pt x="322" y="136"/>
                    <a:pt x="322" y="136"/>
                  </a:cubicBezTo>
                  <a:cubicBezTo>
                    <a:pt x="322" y="136"/>
                    <a:pt x="346" y="172"/>
                    <a:pt x="417" y="255"/>
                  </a:cubicBezTo>
                  <a:cubicBezTo>
                    <a:pt x="457" y="308"/>
                    <a:pt x="523" y="332"/>
                    <a:pt x="567" y="332"/>
                  </a:cubicBezTo>
                  <a:cubicBezTo>
                    <a:pt x="602" y="332"/>
                    <a:pt x="623" y="317"/>
                    <a:pt x="608" y="291"/>
                  </a:cubicBezTo>
                  <a:cubicBezTo>
                    <a:pt x="584" y="231"/>
                    <a:pt x="512" y="53"/>
                    <a:pt x="393" y="41"/>
                  </a:cubicBezTo>
                  <a:cubicBezTo>
                    <a:pt x="274" y="5"/>
                    <a:pt x="60" y="5"/>
                    <a:pt x="60" y="5"/>
                  </a:cubicBezTo>
                  <a:cubicBezTo>
                    <a:pt x="60" y="5"/>
                    <a:pt x="48" y="0"/>
                    <a:pt x="35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70"/>
            <p:cNvSpPr/>
            <p:nvPr/>
          </p:nvSpPr>
          <p:spPr>
            <a:xfrm>
              <a:off x="-217121" y="4885463"/>
              <a:ext cx="58060" cy="44932"/>
            </a:xfrm>
            <a:custGeom>
              <a:avLst/>
              <a:gdLst/>
              <a:ahLst/>
              <a:cxnLst/>
              <a:rect l="l" t="t" r="r" b="b"/>
              <a:pathLst>
                <a:path w="1287" h="996" extrusionOk="0">
                  <a:moveTo>
                    <a:pt x="247" y="1"/>
                  </a:moveTo>
                  <a:cubicBezTo>
                    <a:pt x="117" y="1"/>
                    <a:pt x="0" y="6"/>
                    <a:pt x="0" y="6"/>
                  </a:cubicBezTo>
                  <a:lnTo>
                    <a:pt x="179" y="470"/>
                  </a:lnTo>
                  <a:cubicBezTo>
                    <a:pt x="370" y="673"/>
                    <a:pt x="608" y="780"/>
                    <a:pt x="608" y="780"/>
                  </a:cubicBezTo>
                  <a:cubicBezTo>
                    <a:pt x="619" y="923"/>
                    <a:pt x="702" y="995"/>
                    <a:pt x="761" y="995"/>
                  </a:cubicBezTo>
                  <a:cubicBezTo>
                    <a:pt x="766" y="995"/>
                    <a:pt x="770" y="995"/>
                    <a:pt x="774" y="994"/>
                  </a:cubicBezTo>
                  <a:cubicBezTo>
                    <a:pt x="810" y="994"/>
                    <a:pt x="810" y="756"/>
                    <a:pt x="810" y="756"/>
                  </a:cubicBezTo>
                  <a:cubicBezTo>
                    <a:pt x="848" y="832"/>
                    <a:pt x="970" y="916"/>
                    <a:pt x="1023" y="916"/>
                  </a:cubicBezTo>
                  <a:cubicBezTo>
                    <a:pt x="1037" y="916"/>
                    <a:pt x="1046" y="911"/>
                    <a:pt x="1048" y="899"/>
                  </a:cubicBezTo>
                  <a:cubicBezTo>
                    <a:pt x="1084" y="839"/>
                    <a:pt x="1048" y="720"/>
                    <a:pt x="1048" y="720"/>
                  </a:cubicBezTo>
                  <a:lnTo>
                    <a:pt x="1048" y="720"/>
                  </a:lnTo>
                  <a:cubicBezTo>
                    <a:pt x="1048" y="720"/>
                    <a:pt x="1132" y="815"/>
                    <a:pt x="1167" y="815"/>
                  </a:cubicBezTo>
                  <a:cubicBezTo>
                    <a:pt x="1227" y="815"/>
                    <a:pt x="1286" y="768"/>
                    <a:pt x="1262" y="649"/>
                  </a:cubicBezTo>
                  <a:cubicBezTo>
                    <a:pt x="1227" y="530"/>
                    <a:pt x="1167" y="351"/>
                    <a:pt x="1096" y="256"/>
                  </a:cubicBezTo>
                  <a:cubicBezTo>
                    <a:pt x="1024" y="173"/>
                    <a:pt x="977" y="65"/>
                    <a:pt x="834" y="42"/>
                  </a:cubicBezTo>
                  <a:cubicBezTo>
                    <a:pt x="679" y="6"/>
                    <a:pt x="620" y="18"/>
                    <a:pt x="441" y="6"/>
                  </a:cubicBezTo>
                  <a:cubicBezTo>
                    <a:pt x="381" y="2"/>
                    <a:pt x="313" y="1"/>
                    <a:pt x="247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70"/>
            <p:cNvSpPr/>
            <p:nvPr/>
          </p:nvSpPr>
          <p:spPr>
            <a:xfrm>
              <a:off x="-206384" y="4880727"/>
              <a:ext cx="33699" cy="10015"/>
            </a:xfrm>
            <a:custGeom>
              <a:avLst/>
              <a:gdLst/>
              <a:ahLst/>
              <a:cxnLst/>
              <a:rect l="l" t="t" r="r" b="b"/>
              <a:pathLst>
                <a:path w="747" h="222" extrusionOk="0">
                  <a:moveTo>
                    <a:pt x="485" y="1"/>
                  </a:moveTo>
                  <a:cubicBezTo>
                    <a:pt x="361" y="1"/>
                    <a:pt x="1" y="111"/>
                    <a:pt x="1" y="111"/>
                  </a:cubicBezTo>
                  <a:lnTo>
                    <a:pt x="1" y="206"/>
                  </a:lnTo>
                  <a:cubicBezTo>
                    <a:pt x="1" y="206"/>
                    <a:pt x="350" y="222"/>
                    <a:pt x="565" y="222"/>
                  </a:cubicBezTo>
                  <a:cubicBezTo>
                    <a:pt x="673" y="222"/>
                    <a:pt x="747" y="218"/>
                    <a:pt x="727" y="206"/>
                  </a:cubicBezTo>
                  <a:cubicBezTo>
                    <a:pt x="679" y="158"/>
                    <a:pt x="608" y="39"/>
                    <a:pt x="513" y="4"/>
                  </a:cubicBezTo>
                  <a:cubicBezTo>
                    <a:pt x="506" y="2"/>
                    <a:pt x="496" y="1"/>
                    <a:pt x="485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70"/>
            <p:cNvSpPr/>
            <p:nvPr/>
          </p:nvSpPr>
          <p:spPr>
            <a:xfrm>
              <a:off x="181948" y="5317556"/>
              <a:ext cx="169262" cy="169217"/>
            </a:xfrm>
            <a:custGeom>
              <a:avLst/>
              <a:gdLst/>
              <a:ahLst/>
              <a:cxnLst/>
              <a:rect l="l" t="t" r="r" b="b"/>
              <a:pathLst>
                <a:path w="3752" h="3751" extrusionOk="0">
                  <a:moveTo>
                    <a:pt x="1882" y="0"/>
                  </a:moveTo>
                  <a:cubicBezTo>
                    <a:pt x="846" y="0"/>
                    <a:pt x="1" y="834"/>
                    <a:pt x="1" y="1870"/>
                  </a:cubicBezTo>
                  <a:cubicBezTo>
                    <a:pt x="1" y="2906"/>
                    <a:pt x="846" y="3751"/>
                    <a:pt x="1882" y="3751"/>
                  </a:cubicBezTo>
                  <a:cubicBezTo>
                    <a:pt x="2918" y="3751"/>
                    <a:pt x="3751" y="2906"/>
                    <a:pt x="3751" y="1870"/>
                  </a:cubicBezTo>
                  <a:cubicBezTo>
                    <a:pt x="3751" y="834"/>
                    <a:pt x="2918" y="0"/>
                    <a:pt x="18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70"/>
            <p:cNvSpPr/>
            <p:nvPr/>
          </p:nvSpPr>
          <p:spPr>
            <a:xfrm>
              <a:off x="229226" y="5364293"/>
              <a:ext cx="75248" cy="75248"/>
            </a:xfrm>
            <a:custGeom>
              <a:avLst/>
              <a:gdLst/>
              <a:ahLst/>
              <a:cxnLst/>
              <a:rect l="l" t="t" r="r" b="b"/>
              <a:pathLst>
                <a:path w="1668" h="1668" extrusionOk="0">
                  <a:moveTo>
                    <a:pt x="834" y="107"/>
                  </a:moveTo>
                  <a:cubicBezTo>
                    <a:pt x="1239" y="107"/>
                    <a:pt x="1560" y="441"/>
                    <a:pt x="1560" y="834"/>
                  </a:cubicBezTo>
                  <a:cubicBezTo>
                    <a:pt x="1560" y="1239"/>
                    <a:pt x="1239" y="1560"/>
                    <a:pt x="834" y="1560"/>
                  </a:cubicBezTo>
                  <a:cubicBezTo>
                    <a:pt x="429" y="1560"/>
                    <a:pt x="108" y="1239"/>
                    <a:pt x="108" y="834"/>
                  </a:cubicBezTo>
                  <a:cubicBezTo>
                    <a:pt x="108" y="441"/>
                    <a:pt x="429" y="107"/>
                    <a:pt x="834" y="107"/>
                  </a:cubicBezTo>
                  <a:close/>
                  <a:moveTo>
                    <a:pt x="834" y="0"/>
                  </a:moveTo>
                  <a:cubicBezTo>
                    <a:pt x="370" y="0"/>
                    <a:pt x="1" y="369"/>
                    <a:pt x="1" y="834"/>
                  </a:cubicBezTo>
                  <a:cubicBezTo>
                    <a:pt x="1" y="1298"/>
                    <a:pt x="370" y="1667"/>
                    <a:pt x="834" y="1667"/>
                  </a:cubicBezTo>
                  <a:cubicBezTo>
                    <a:pt x="1298" y="1667"/>
                    <a:pt x="1667" y="1298"/>
                    <a:pt x="1667" y="834"/>
                  </a:cubicBezTo>
                  <a:cubicBezTo>
                    <a:pt x="1667" y="369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70"/>
            <p:cNvSpPr/>
            <p:nvPr/>
          </p:nvSpPr>
          <p:spPr>
            <a:xfrm>
              <a:off x="1239755" y="3990917"/>
              <a:ext cx="161503" cy="96947"/>
            </a:xfrm>
            <a:custGeom>
              <a:avLst/>
              <a:gdLst/>
              <a:ahLst/>
              <a:cxnLst/>
              <a:rect l="l" t="t" r="r" b="b"/>
              <a:pathLst>
                <a:path w="3580" h="2149" extrusionOk="0">
                  <a:moveTo>
                    <a:pt x="1975" y="1"/>
                  </a:moveTo>
                  <a:cubicBezTo>
                    <a:pt x="1925" y="1"/>
                    <a:pt x="1866" y="15"/>
                    <a:pt x="1794" y="47"/>
                  </a:cubicBezTo>
                  <a:cubicBezTo>
                    <a:pt x="1413" y="225"/>
                    <a:pt x="1520" y="297"/>
                    <a:pt x="1330" y="440"/>
                  </a:cubicBezTo>
                  <a:cubicBezTo>
                    <a:pt x="1175" y="606"/>
                    <a:pt x="877" y="832"/>
                    <a:pt x="877" y="832"/>
                  </a:cubicBezTo>
                  <a:cubicBezTo>
                    <a:pt x="877" y="832"/>
                    <a:pt x="461" y="1213"/>
                    <a:pt x="163" y="1630"/>
                  </a:cubicBezTo>
                  <a:cubicBezTo>
                    <a:pt x="1" y="1857"/>
                    <a:pt x="164" y="1901"/>
                    <a:pt x="381" y="1901"/>
                  </a:cubicBezTo>
                  <a:cubicBezTo>
                    <a:pt x="514" y="1901"/>
                    <a:pt x="667" y="1884"/>
                    <a:pt x="777" y="1884"/>
                  </a:cubicBezTo>
                  <a:cubicBezTo>
                    <a:pt x="817" y="1884"/>
                    <a:pt x="851" y="1886"/>
                    <a:pt x="877" y="1892"/>
                  </a:cubicBezTo>
                  <a:cubicBezTo>
                    <a:pt x="1052" y="1923"/>
                    <a:pt x="1111" y="2149"/>
                    <a:pt x="1392" y="2149"/>
                  </a:cubicBezTo>
                  <a:cubicBezTo>
                    <a:pt x="1437" y="2149"/>
                    <a:pt x="1487" y="2143"/>
                    <a:pt x="1544" y="2130"/>
                  </a:cubicBezTo>
                  <a:cubicBezTo>
                    <a:pt x="1713" y="2087"/>
                    <a:pt x="1753" y="2081"/>
                    <a:pt x="1765" y="2081"/>
                  </a:cubicBezTo>
                  <a:cubicBezTo>
                    <a:pt x="1770" y="2081"/>
                    <a:pt x="1770" y="2082"/>
                    <a:pt x="1773" y="2082"/>
                  </a:cubicBezTo>
                  <a:cubicBezTo>
                    <a:pt x="1780" y="2082"/>
                    <a:pt x="1801" y="2075"/>
                    <a:pt x="1961" y="2023"/>
                  </a:cubicBezTo>
                  <a:cubicBezTo>
                    <a:pt x="2354" y="1892"/>
                    <a:pt x="2473" y="1928"/>
                    <a:pt x="2854" y="1892"/>
                  </a:cubicBezTo>
                  <a:cubicBezTo>
                    <a:pt x="3247" y="1845"/>
                    <a:pt x="3163" y="1571"/>
                    <a:pt x="3366" y="1321"/>
                  </a:cubicBezTo>
                  <a:cubicBezTo>
                    <a:pt x="3568" y="1083"/>
                    <a:pt x="3580" y="856"/>
                    <a:pt x="3366" y="654"/>
                  </a:cubicBezTo>
                  <a:cubicBezTo>
                    <a:pt x="3331" y="621"/>
                    <a:pt x="3299" y="608"/>
                    <a:pt x="3268" y="608"/>
                  </a:cubicBezTo>
                  <a:cubicBezTo>
                    <a:pt x="3149" y="608"/>
                    <a:pt x="3045" y="800"/>
                    <a:pt x="2875" y="800"/>
                  </a:cubicBezTo>
                  <a:cubicBezTo>
                    <a:pt x="2800" y="800"/>
                    <a:pt x="2712" y="762"/>
                    <a:pt x="2604" y="654"/>
                  </a:cubicBezTo>
                  <a:cubicBezTo>
                    <a:pt x="2261" y="311"/>
                    <a:pt x="2208" y="1"/>
                    <a:pt x="1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70"/>
            <p:cNvSpPr/>
            <p:nvPr/>
          </p:nvSpPr>
          <p:spPr>
            <a:xfrm>
              <a:off x="1748222" y="4165414"/>
              <a:ext cx="291156" cy="330765"/>
            </a:xfrm>
            <a:custGeom>
              <a:avLst/>
              <a:gdLst/>
              <a:ahLst/>
              <a:cxnLst/>
              <a:rect l="l" t="t" r="r" b="b"/>
              <a:pathLst>
                <a:path w="6454" h="7332" extrusionOk="0">
                  <a:moveTo>
                    <a:pt x="1096" y="1"/>
                  </a:moveTo>
                  <a:cubicBezTo>
                    <a:pt x="1096" y="1"/>
                    <a:pt x="405" y="560"/>
                    <a:pt x="0" y="1298"/>
                  </a:cubicBezTo>
                  <a:cubicBezTo>
                    <a:pt x="0" y="1298"/>
                    <a:pt x="762" y="2191"/>
                    <a:pt x="1632" y="2584"/>
                  </a:cubicBezTo>
                  <a:cubicBezTo>
                    <a:pt x="1632" y="2584"/>
                    <a:pt x="1239" y="5858"/>
                    <a:pt x="1453" y="7001"/>
                  </a:cubicBezTo>
                  <a:cubicBezTo>
                    <a:pt x="1453" y="7001"/>
                    <a:pt x="2822" y="7263"/>
                    <a:pt x="3668" y="7323"/>
                  </a:cubicBezTo>
                  <a:cubicBezTo>
                    <a:pt x="3750" y="7329"/>
                    <a:pt x="3835" y="7331"/>
                    <a:pt x="3921" y="7331"/>
                  </a:cubicBezTo>
                  <a:cubicBezTo>
                    <a:pt x="4708" y="7331"/>
                    <a:pt x="5561" y="7109"/>
                    <a:pt x="5561" y="7109"/>
                  </a:cubicBezTo>
                  <a:lnTo>
                    <a:pt x="5322" y="3060"/>
                  </a:lnTo>
                  <a:lnTo>
                    <a:pt x="5322" y="3060"/>
                  </a:lnTo>
                  <a:lnTo>
                    <a:pt x="5561" y="3346"/>
                  </a:lnTo>
                  <a:cubicBezTo>
                    <a:pt x="5561" y="3346"/>
                    <a:pt x="6442" y="2549"/>
                    <a:pt x="6454" y="2108"/>
                  </a:cubicBezTo>
                  <a:cubicBezTo>
                    <a:pt x="6454" y="2108"/>
                    <a:pt x="5203" y="941"/>
                    <a:pt x="4668" y="751"/>
                  </a:cubicBezTo>
                  <a:cubicBezTo>
                    <a:pt x="4567" y="713"/>
                    <a:pt x="4477" y="698"/>
                    <a:pt x="4395" y="698"/>
                  </a:cubicBezTo>
                  <a:cubicBezTo>
                    <a:pt x="4047" y="698"/>
                    <a:pt x="3828" y="967"/>
                    <a:pt x="3430" y="967"/>
                  </a:cubicBezTo>
                  <a:cubicBezTo>
                    <a:pt x="3410" y="967"/>
                    <a:pt x="3390" y="966"/>
                    <a:pt x="3370" y="965"/>
                  </a:cubicBezTo>
                  <a:cubicBezTo>
                    <a:pt x="3370" y="965"/>
                    <a:pt x="3341" y="967"/>
                    <a:pt x="3289" y="967"/>
                  </a:cubicBezTo>
                  <a:cubicBezTo>
                    <a:pt x="2997" y="967"/>
                    <a:pt x="1974" y="899"/>
                    <a:pt x="10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70"/>
            <p:cNvSpPr/>
            <p:nvPr/>
          </p:nvSpPr>
          <p:spPr>
            <a:xfrm>
              <a:off x="1938914" y="4512424"/>
              <a:ext cx="30090" cy="221863"/>
            </a:xfrm>
            <a:custGeom>
              <a:avLst/>
              <a:gdLst/>
              <a:ahLst/>
              <a:cxnLst/>
              <a:rect l="l" t="t" r="r" b="b"/>
              <a:pathLst>
                <a:path w="667" h="4918" extrusionOk="0">
                  <a:moveTo>
                    <a:pt x="560" y="0"/>
                  </a:moveTo>
                  <a:cubicBezTo>
                    <a:pt x="536" y="12"/>
                    <a:pt x="167" y="2060"/>
                    <a:pt x="107" y="2357"/>
                  </a:cubicBezTo>
                  <a:cubicBezTo>
                    <a:pt x="48" y="2655"/>
                    <a:pt x="0" y="4822"/>
                    <a:pt x="0" y="4917"/>
                  </a:cubicBezTo>
                  <a:lnTo>
                    <a:pt x="107" y="4917"/>
                  </a:lnTo>
                  <a:cubicBezTo>
                    <a:pt x="107" y="4882"/>
                    <a:pt x="143" y="2667"/>
                    <a:pt x="214" y="2381"/>
                  </a:cubicBezTo>
                  <a:cubicBezTo>
                    <a:pt x="274" y="2084"/>
                    <a:pt x="667" y="36"/>
                    <a:pt x="667" y="12"/>
                  </a:cubicBezTo>
                  <a:lnTo>
                    <a:pt x="5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70"/>
            <p:cNvSpPr/>
            <p:nvPr/>
          </p:nvSpPr>
          <p:spPr>
            <a:xfrm>
              <a:off x="1068236" y="5007990"/>
              <a:ext cx="194435" cy="449275"/>
            </a:xfrm>
            <a:custGeom>
              <a:avLst/>
              <a:gdLst/>
              <a:ahLst/>
              <a:cxnLst/>
              <a:rect l="l" t="t" r="r" b="b"/>
              <a:pathLst>
                <a:path w="4310" h="9959" extrusionOk="0">
                  <a:moveTo>
                    <a:pt x="2188" y="0"/>
                  </a:moveTo>
                  <a:cubicBezTo>
                    <a:pt x="1818" y="0"/>
                    <a:pt x="1445" y="271"/>
                    <a:pt x="1155" y="683"/>
                  </a:cubicBezTo>
                  <a:cubicBezTo>
                    <a:pt x="0" y="2302"/>
                    <a:pt x="1155" y="9958"/>
                    <a:pt x="1155" y="9958"/>
                  </a:cubicBezTo>
                  <a:lnTo>
                    <a:pt x="3239" y="9958"/>
                  </a:lnTo>
                  <a:cubicBezTo>
                    <a:pt x="4310" y="2274"/>
                    <a:pt x="3261" y="0"/>
                    <a:pt x="2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70"/>
            <p:cNvSpPr/>
            <p:nvPr/>
          </p:nvSpPr>
          <p:spPr>
            <a:xfrm>
              <a:off x="802837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1675" y="0"/>
                  </a:moveTo>
                  <a:cubicBezTo>
                    <a:pt x="727" y="0"/>
                    <a:pt x="0" y="794"/>
                    <a:pt x="871" y="2166"/>
                  </a:cubicBezTo>
                  <a:cubicBezTo>
                    <a:pt x="2049" y="4023"/>
                    <a:pt x="4490" y="4785"/>
                    <a:pt x="4490" y="4785"/>
                  </a:cubicBezTo>
                  <a:lnTo>
                    <a:pt x="6347" y="4785"/>
                  </a:lnTo>
                  <a:cubicBezTo>
                    <a:pt x="6347" y="4785"/>
                    <a:pt x="3978" y="1106"/>
                    <a:pt x="2704" y="308"/>
                  </a:cubicBezTo>
                  <a:cubicBezTo>
                    <a:pt x="2374" y="100"/>
                    <a:pt x="2011" y="0"/>
                    <a:pt x="1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70"/>
            <p:cNvSpPr/>
            <p:nvPr/>
          </p:nvSpPr>
          <p:spPr>
            <a:xfrm>
              <a:off x="923965" y="5100653"/>
              <a:ext cx="216811" cy="356614"/>
            </a:xfrm>
            <a:custGeom>
              <a:avLst/>
              <a:gdLst/>
              <a:ahLst/>
              <a:cxnLst/>
              <a:rect l="l" t="t" r="r" b="b"/>
              <a:pathLst>
                <a:path w="4806" h="7905" extrusionOk="0">
                  <a:moveTo>
                    <a:pt x="995" y="1"/>
                  </a:moveTo>
                  <a:cubicBezTo>
                    <a:pt x="400" y="1"/>
                    <a:pt x="1" y="600"/>
                    <a:pt x="150" y="1999"/>
                  </a:cubicBezTo>
                  <a:cubicBezTo>
                    <a:pt x="495" y="5225"/>
                    <a:pt x="3198" y="7904"/>
                    <a:pt x="3198" y="7904"/>
                  </a:cubicBezTo>
                  <a:lnTo>
                    <a:pt x="4805" y="7904"/>
                  </a:lnTo>
                  <a:cubicBezTo>
                    <a:pt x="4805" y="7904"/>
                    <a:pt x="4686" y="5487"/>
                    <a:pt x="3543" y="2653"/>
                  </a:cubicBezTo>
                  <a:cubicBezTo>
                    <a:pt x="2894" y="1037"/>
                    <a:pt x="1776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70"/>
            <p:cNvSpPr/>
            <p:nvPr/>
          </p:nvSpPr>
          <p:spPr>
            <a:xfrm>
              <a:off x="1244401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4673" y="0"/>
                  </a:moveTo>
                  <a:cubicBezTo>
                    <a:pt x="4337" y="0"/>
                    <a:pt x="3974" y="100"/>
                    <a:pt x="3644" y="308"/>
                  </a:cubicBezTo>
                  <a:cubicBezTo>
                    <a:pt x="2382" y="1106"/>
                    <a:pt x="0" y="4785"/>
                    <a:pt x="0" y="4785"/>
                  </a:cubicBezTo>
                  <a:lnTo>
                    <a:pt x="1858" y="4785"/>
                  </a:lnTo>
                  <a:cubicBezTo>
                    <a:pt x="1858" y="4785"/>
                    <a:pt x="4298" y="4023"/>
                    <a:pt x="5477" y="2166"/>
                  </a:cubicBezTo>
                  <a:cubicBezTo>
                    <a:pt x="6348" y="794"/>
                    <a:pt x="5621" y="0"/>
                    <a:pt x="46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70"/>
            <p:cNvSpPr/>
            <p:nvPr/>
          </p:nvSpPr>
          <p:spPr>
            <a:xfrm>
              <a:off x="1193379" y="5100653"/>
              <a:ext cx="216766" cy="356614"/>
            </a:xfrm>
            <a:custGeom>
              <a:avLst/>
              <a:gdLst/>
              <a:ahLst/>
              <a:cxnLst/>
              <a:rect l="l" t="t" r="r" b="b"/>
              <a:pathLst>
                <a:path w="4805" h="7905" extrusionOk="0">
                  <a:moveTo>
                    <a:pt x="3811" y="1"/>
                  </a:moveTo>
                  <a:cubicBezTo>
                    <a:pt x="3030" y="1"/>
                    <a:pt x="1912" y="1037"/>
                    <a:pt x="1262" y="2653"/>
                  </a:cubicBezTo>
                  <a:cubicBezTo>
                    <a:pt x="119" y="5487"/>
                    <a:pt x="0" y="7904"/>
                    <a:pt x="0" y="7904"/>
                  </a:cubicBezTo>
                  <a:lnTo>
                    <a:pt x="1608" y="7904"/>
                  </a:lnTo>
                  <a:cubicBezTo>
                    <a:pt x="1608" y="7904"/>
                    <a:pt x="4310" y="5225"/>
                    <a:pt x="4656" y="1999"/>
                  </a:cubicBezTo>
                  <a:cubicBezTo>
                    <a:pt x="4805" y="600"/>
                    <a:pt x="4405" y="1"/>
                    <a:pt x="3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70"/>
            <p:cNvSpPr/>
            <p:nvPr/>
          </p:nvSpPr>
          <p:spPr>
            <a:xfrm>
              <a:off x="1494146" y="3916210"/>
              <a:ext cx="30676" cy="31173"/>
            </a:xfrm>
            <a:custGeom>
              <a:avLst/>
              <a:gdLst/>
              <a:ahLst/>
              <a:cxnLst/>
              <a:rect l="l" t="t" r="r" b="b"/>
              <a:pathLst>
                <a:path w="680" h="691" extrusionOk="0">
                  <a:moveTo>
                    <a:pt x="322" y="0"/>
                  </a:moveTo>
                  <a:lnTo>
                    <a:pt x="203" y="226"/>
                  </a:lnTo>
                  <a:lnTo>
                    <a:pt x="1" y="357"/>
                  </a:lnTo>
                  <a:lnTo>
                    <a:pt x="227" y="476"/>
                  </a:lnTo>
                  <a:lnTo>
                    <a:pt x="370" y="691"/>
                  </a:lnTo>
                  <a:lnTo>
                    <a:pt x="489" y="464"/>
                  </a:lnTo>
                  <a:lnTo>
                    <a:pt x="679" y="310"/>
                  </a:lnTo>
                  <a:lnTo>
                    <a:pt x="465" y="19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70"/>
            <p:cNvSpPr/>
            <p:nvPr/>
          </p:nvSpPr>
          <p:spPr>
            <a:xfrm>
              <a:off x="1676763" y="3961864"/>
              <a:ext cx="18857" cy="18812"/>
            </a:xfrm>
            <a:custGeom>
              <a:avLst/>
              <a:gdLst/>
              <a:ahLst/>
              <a:cxnLst/>
              <a:rect l="l" t="t" r="r" b="b"/>
              <a:pathLst>
                <a:path w="418" h="417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32" y="298"/>
                  </a:lnTo>
                  <a:lnTo>
                    <a:pt x="227" y="417"/>
                  </a:lnTo>
                  <a:lnTo>
                    <a:pt x="299" y="286"/>
                  </a:lnTo>
                  <a:lnTo>
                    <a:pt x="418" y="191"/>
                  </a:lnTo>
                  <a:lnTo>
                    <a:pt x="287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70"/>
            <p:cNvSpPr/>
            <p:nvPr/>
          </p:nvSpPr>
          <p:spPr>
            <a:xfrm>
              <a:off x="1705771" y="3878586"/>
              <a:ext cx="18857" cy="18857"/>
            </a:xfrm>
            <a:custGeom>
              <a:avLst/>
              <a:gdLst/>
              <a:ahLst/>
              <a:cxnLst/>
              <a:rect l="l" t="t" r="r" b="b"/>
              <a:pathLst>
                <a:path w="418" h="418" extrusionOk="0">
                  <a:moveTo>
                    <a:pt x="191" y="1"/>
                  </a:moveTo>
                  <a:lnTo>
                    <a:pt x="120" y="132"/>
                  </a:lnTo>
                  <a:lnTo>
                    <a:pt x="1" y="227"/>
                  </a:lnTo>
                  <a:lnTo>
                    <a:pt x="132" y="298"/>
                  </a:lnTo>
                  <a:lnTo>
                    <a:pt x="215" y="417"/>
                  </a:lnTo>
                  <a:lnTo>
                    <a:pt x="298" y="286"/>
                  </a:lnTo>
                  <a:lnTo>
                    <a:pt x="418" y="191"/>
                  </a:lnTo>
                  <a:lnTo>
                    <a:pt x="275" y="132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70"/>
            <p:cNvSpPr/>
            <p:nvPr/>
          </p:nvSpPr>
          <p:spPr>
            <a:xfrm>
              <a:off x="1454402" y="3847458"/>
              <a:ext cx="19398" cy="19353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55" y="286"/>
                  </a:lnTo>
                  <a:lnTo>
                    <a:pt x="239" y="429"/>
                  </a:lnTo>
                  <a:lnTo>
                    <a:pt x="298" y="274"/>
                  </a:lnTo>
                  <a:lnTo>
                    <a:pt x="429" y="203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70"/>
            <p:cNvSpPr/>
            <p:nvPr/>
          </p:nvSpPr>
          <p:spPr>
            <a:xfrm>
              <a:off x="1492026" y="4076271"/>
              <a:ext cx="18812" cy="18812"/>
            </a:xfrm>
            <a:custGeom>
              <a:avLst/>
              <a:gdLst/>
              <a:ahLst/>
              <a:cxnLst/>
              <a:rect l="l" t="t" r="r" b="b"/>
              <a:pathLst>
                <a:path w="417" h="417" extrusionOk="0">
                  <a:moveTo>
                    <a:pt x="191" y="0"/>
                  </a:moveTo>
                  <a:lnTo>
                    <a:pt x="131" y="143"/>
                  </a:lnTo>
                  <a:lnTo>
                    <a:pt x="0" y="214"/>
                  </a:lnTo>
                  <a:lnTo>
                    <a:pt x="131" y="298"/>
                  </a:lnTo>
                  <a:lnTo>
                    <a:pt x="226" y="417"/>
                  </a:lnTo>
                  <a:lnTo>
                    <a:pt x="298" y="274"/>
                  </a:lnTo>
                  <a:lnTo>
                    <a:pt x="417" y="191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70"/>
            <p:cNvSpPr/>
            <p:nvPr/>
          </p:nvSpPr>
          <p:spPr>
            <a:xfrm>
              <a:off x="861438" y="2677587"/>
              <a:ext cx="4872" cy="5413"/>
            </a:xfrm>
            <a:custGeom>
              <a:avLst/>
              <a:gdLst/>
              <a:ahLst/>
              <a:cxnLst/>
              <a:rect l="l" t="t" r="r" b="b"/>
              <a:pathLst>
                <a:path w="108" h="120" extrusionOk="0">
                  <a:moveTo>
                    <a:pt x="60" y="0"/>
                  </a:moveTo>
                  <a:cubicBezTo>
                    <a:pt x="60" y="0"/>
                    <a:pt x="48" y="24"/>
                    <a:pt x="0" y="84"/>
                  </a:cubicBezTo>
                  <a:lnTo>
                    <a:pt x="48" y="119"/>
                  </a:lnTo>
                  <a:cubicBezTo>
                    <a:pt x="84" y="60"/>
                    <a:pt x="107" y="24"/>
                    <a:pt x="107" y="24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70"/>
            <p:cNvSpPr/>
            <p:nvPr/>
          </p:nvSpPr>
          <p:spPr>
            <a:xfrm>
              <a:off x="799633" y="2689406"/>
              <a:ext cx="58060" cy="125187"/>
            </a:xfrm>
            <a:custGeom>
              <a:avLst/>
              <a:gdLst/>
              <a:ahLst/>
              <a:cxnLst/>
              <a:rect l="l" t="t" r="r" b="b"/>
              <a:pathLst>
                <a:path w="1287" h="2775" extrusionOk="0">
                  <a:moveTo>
                    <a:pt x="1239" y="0"/>
                  </a:moveTo>
                  <a:cubicBezTo>
                    <a:pt x="1192" y="60"/>
                    <a:pt x="1168" y="119"/>
                    <a:pt x="1120" y="179"/>
                  </a:cubicBezTo>
                  <a:lnTo>
                    <a:pt x="1168" y="215"/>
                  </a:lnTo>
                  <a:cubicBezTo>
                    <a:pt x="1215" y="155"/>
                    <a:pt x="1251" y="96"/>
                    <a:pt x="1287" y="36"/>
                  </a:cubicBezTo>
                  <a:lnTo>
                    <a:pt x="1239" y="0"/>
                  </a:lnTo>
                  <a:close/>
                  <a:moveTo>
                    <a:pt x="1001" y="357"/>
                  </a:moveTo>
                  <a:cubicBezTo>
                    <a:pt x="977" y="417"/>
                    <a:pt x="930" y="477"/>
                    <a:pt x="894" y="536"/>
                  </a:cubicBezTo>
                  <a:lnTo>
                    <a:pt x="942" y="572"/>
                  </a:lnTo>
                  <a:cubicBezTo>
                    <a:pt x="989" y="512"/>
                    <a:pt x="1013" y="453"/>
                    <a:pt x="1049" y="393"/>
                  </a:cubicBezTo>
                  <a:lnTo>
                    <a:pt x="1001" y="357"/>
                  </a:lnTo>
                  <a:close/>
                  <a:moveTo>
                    <a:pt x="811" y="738"/>
                  </a:moveTo>
                  <a:cubicBezTo>
                    <a:pt x="775" y="798"/>
                    <a:pt x="739" y="869"/>
                    <a:pt x="703" y="929"/>
                  </a:cubicBezTo>
                  <a:lnTo>
                    <a:pt x="751" y="953"/>
                  </a:lnTo>
                  <a:cubicBezTo>
                    <a:pt x="775" y="881"/>
                    <a:pt x="811" y="822"/>
                    <a:pt x="858" y="762"/>
                  </a:cubicBezTo>
                  <a:lnTo>
                    <a:pt x="811" y="738"/>
                  </a:lnTo>
                  <a:close/>
                  <a:moveTo>
                    <a:pt x="596" y="1119"/>
                  </a:moveTo>
                  <a:cubicBezTo>
                    <a:pt x="572" y="1179"/>
                    <a:pt x="537" y="1250"/>
                    <a:pt x="513" y="1310"/>
                  </a:cubicBezTo>
                  <a:lnTo>
                    <a:pt x="561" y="1334"/>
                  </a:lnTo>
                  <a:cubicBezTo>
                    <a:pt x="584" y="1274"/>
                    <a:pt x="620" y="1191"/>
                    <a:pt x="644" y="1155"/>
                  </a:cubicBezTo>
                  <a:lnTo>
                    <a:pt x="596" y="1119"/>
                  </a:lnTo>
                  <a:close/>
                  <a:moveTo>
                    <a:pt x="441" y="1512"/>
                  </a:moveTo>
                  <a:cubicBezTo>
                    <a:pt x="406" y="1572"/>
                    <a:pt x="382" y="1643"/>
                    <a:pt x="346" y="1703"/>
                  </a:cubicBezTo>
                  <a:lnTo>
                    <a:pt x="394" y="1715"/>
                  </a:lnTo>
                  <a:cubicBezTo>
                    <a:pt x="418" y="1655"/>
                    <a:pt x="441" y="1596"/>
                    <a:pt x="477" y="1524"/>
                  </a:cubicBezTo>
                  <a:lnTo>
                    <a:pt x="441" y="1512"/>
                  </a:lnTo>
                  <a:close/>
                  <a:moveTo>
                    <a:pt x="275" y="1893"/>
                  </a:moveTo>
                  <a:cubicBezTo>
                    <a:pt x="239" y="1965"/>
                    <a:pt x="227" y="2024"/>
                    <a:pt x="203" y="2108"/>
                  </a:cubicBezTo>
                  <a:lnTo>
                    <a:pt x="239" y="2120"/>
                  </a:lnTo>
                  <a:cubicBezTo>
                    <a:pt x="263" y="2060"/>
                    <a:pt x="287" y="1977"/>
                    <a:pt x="322" y="1905"/>
                  </a:cubicBezTo>
                  <a:lnTo>
                    <a:pt x="275" y="1893"/>
                  </a:lnTo>
                  <a:close/>
                  <a:moveTo>
                    <a:pt x="120" y="2298"/>
                  </a:moveTo>
                  <a:cubicBezTo>
                    <a:pt x="108" y="2370"/>
                    <a:pt x="84" y="2429"/>
                    <a:pt x="60" y="2501"/>
                  </a:cubicBezTo>
                  <a:lnTo>
                    <a:pt x="108" y="2524"/>
                  </a:lnTo>
                  <a:cubicBezTo>
                    <a:pt x="144" y="2465"/>
                    <a:pt x="156" y="2382"/>
                    <a:pt x="168" y="2310"/>
                  </a:cubicBezTo>
                  <a:lnTo>
                    <a:pt x="120" y="2298"/>
                  </a:lnTo>
                  <a:close/>
                  <a:moveTo>
                    <a:pt x="25" y="2715"/>
                  </a:moveTo>
                  <a:cubicBezTo>
                    <a:pt x="1" y="2727"/>
                    <a:pt x="1" y="2739"/>
                    <a:pt x="1" y="2763"/>
                  </a:cubicBezTo>
                  <a:lnTo>
                    <a:pt x="49" y="2774"/>
                  </a:lnTo>
                  <a:cubicBezTo>
                    <a:pt x="60" y="2763"/>
                    <a:pt x="60" y="2739"/>
                    <a:pt x="60" y="2727"/>
                  </a:cubicBezTo>
                  <a:lnTo>
                    <a:pt x="25" y="27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70"/>
            <p:cNvSpPr/>
            <p:nvPr/>
          </p:nvSpPr>
          <p:spPr>
            <a:xfrm>
              <a:off x="798055" y="2819377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1"/>
                  </a:moveTo>
                  <a:cubicBezTo>
                    <a:pt x="12" y="24"/>
                    <a:pt x="0" y="72"/>
                    <a:pt x="0" y="96"/>
                  </a:cubicBezTo>
                  <a:lnTo>
                    <a:pt x="36" y="120"/>
                  </a:lnTo>
                  <a:cubicBezTo>
                    <a:pt x="60" y="72"/>
                    <a:pt x="60" y="36"/>
                    <a:pt x="60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70"/>
            <p:cNvSpPr/>
            <p:nvPr/>
          </p:nvSpPr>
          <p:spPr>
            <a:xfrm>
              <a:off x="878626" y="2682955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0"/>
                  </a:moveTo>
                  <a:cubicBezTo>
                    <a:pt x="12" y="0"/>
                    <a:pt x="12" y="24"/>
                    <a:pt x="0" y="108"/>
                  </a:cubicBezTo>
                  <a:lnTo>
                    <a:pt x="36" y="119"/>
                  </a:lnTo>
                  <a:cubicBezTo>
                    <a:pt x="60" y="60"/>
                    <a:pt x="60" y="12"/>
                    <a:pt x="60" y="12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70"/>
            <p:cNvSpPr/>
            <p:nvPr/>
          </p:nvSpPr>
          <p:spPr>
            <a:xfrm>
              <a:off x="868386" y="2697436"/>
              <a:ext cx="10286" cy="106420"/>
            </a:xfrm>
            <a:custGeom>
              <a:avLst/>
              <a:gdLst/>
              <a:ahLst/>
              <a:cxnLst/>
              <a:rect l="l" t="t" r="r" b="b"/>
              <a:pathLst>
                <a:path w="228" h="2359" extrusionOk="0">
                  <a:moveTo>
                    <a:pt x="180" y="1"/>
                  </a:moveTo>
                  <a:cubicBezTo>
                    <a:pt x="180" y="60"/>
                    <a:pt x="168" y="144"/>
                    <a:pt x="144" y="215"/>
                  </a:cubicBezTo>
                  <a:lnTo>
                    <a:pt x="191" y="227"/>
                  </a:lnTo>
                  <a:cubicBezTo>
                    <a:pt x="203" y="156"/>
                    <a:pt x="227" y="84"/>
                    <a:pt x="227" y="13"/>
                  </a:cubicBezTo>
                  <a:lnTo>
                    <a:pt x="180" y="1"/>
                  </a:lnTo>
                  <a:close/>
                  <a:moveTo>
                    <a:pt x="120" y="453"/>
                  </a:moveTo>
                  <a:cubicBezTo>
                    <a:pt x="108" y="513"/>
                    <a:pt x="108" y="584"/>
                    <a:pt x="84" y="656"/>
                  </a:cubicBezTo>
                  <a:lnTo>
                    <a:pt x="132" y="656"/>
                  </a:lnTo>
                  <a:cubicBezTo>
                    <a:pt x="144" y="584"/>
                    <a:pt x="144" y="513"/>
                    <a:pt x="168" y="453"/>
                  </a:cubicBezTo>
                  <a:close/>
                  <a:moveTo>
                    <a:pt x="60" y="870"/>
                  </a:moveTo>
                  <a:cubicBezTo>
                    <a:pt x="60" y="930"/>
                    <a:pt x="49" y="1001"/>
                    <a:pt x="49" y="1072"/>
                  </a:cubicBezTo>
                  <a:lnTo>
                    <a:pt x="84" y="1072"/>
                  </a:lnTo>
                  <a:cubicBezTo>
                    <a:pt x="108" y="1001"/>
                    <a:pt x="108" y="930"/>
                    <a:pt x="108" y="870"/>
                  </a:cubicBezTo>
                  <a:close/>
                  <a:moveTo>
                    <a:pt x="25" y="1299"/>
                  </a:moveTo>
                  <a:cubicBezTo>
                    <a:pt x="25" y="1358"/>
                    <a:pt x="13" y="1430"/>
                    <a:pt x="13" y="1501"/>
                  </a:cubicBezTo>
                  <a:lnTo>
                    <a:pt x="60" y="1501"/>
                  </a:lnTo>
                  <a:cubicBezTo>
                    <a:pt x="60" y="1430"/>
                    <a:pt x="72" y="1358"/>
                    <a:pt x="72" y="1299"/>
                  </a:cubicBezTo>
                  <a:close/>
                  <a:moveTo>
                    <a:pt x="1" y="1715"/>
                  </a:moveTo>
                  <a:lnTo>
                    <a:pt x="1" y="1930"/>
                  </a:lnTo>
                  <a:lnTo>
                    <a:pt x="49" y="1930"/>
                  </a:lnTo>
                  <a:lnTo>
                    <a:pt x="49" y="1715"/>
                  </a:lnTo>
                  <a:close/>
                  <a:moveTo>
                    <a:pt x="1" y="2144"/>
                  </a:moveTo>
                  <a:lnTo>
                    <a:pt x="1" y="2358"/>
                  </a:lnTo>
                  <a:lnTo>
                    <a:pt x="49" y="2358"/>
                  </a:lnTo>
                  <a:lnTo>
                    <a:pt x="49" y="21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70"/>
            <p:cNvSpPr/>
            <p:nvPr/>
          </p:nvSpPr>
          <p:spPr>
            <a:xfrm>
              <a:off x="868927" y="2819918"/>
              <a:ext cx="2752" cy="4872"/>
            </a:xfrm>
            <a:custGeom>
              <a:avLst/>
              <a:gdLst/>
              <a:ahLst/>
              <a:cxnLst/>
              <a:rect l="l" t="t" r="r" b="b"/>
              <a:pathLst>
                <a:path w="61" h="108" extrusionOk="0">
                  <a:moveTo>
                    <a:pt x="1" y="0"/>
                  </a:moveTo>
                  <a:cubicBezTo>
                    <a:pt x="13" y="24"/>
                    <a:pt x="13" y="72"/>
                    <a:pt x="13" y="108"/>
                  </a:cubicBezTo>
                  <a:lnTo>
                    <a:pt x="60" y="108"/>
                  </a:lnTo>
                  <a:cubicBezTo>
                    <a:pt x="48" y="72"/>
                    <a:pt x="48" y="24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70"/>
            <p:cNvSpPr/>
            <p:nvPr/>
          </p:nvSpPr>
          <p:spPr>
            <a:xfrm>
              <a:off x="831889" y="2691527"/>
              <a:ext cx="38707" cy="165518"/>
            </a:xfrm>
            <a:custGeom>
              <a:avLst/>
              <a:gdLst/>
              <a:ahLst/>
              <a:cxnLst/>
              <a:rect l="l" t="t" r="r" b="b"/>
              <a:pathLst>
                <a:path w="858" h="3669" extrusionOk="0">
                  <a:moveTo>
                    <a:pt x="810" y="1"/>
                  </a:moveTo>
                  <a:lnTo>
                    <a:pt x="715" y="179"/>
                  </a:lnTo>
                  <a:lnTo>
                    <a:pt x="762" y="191"/>
                  </a:lnTo>
                  <a:cubicBezTo>
                    <a:pt x="800" y="97"/>
                    <a:pt x="838" y="40"/>
                    <a:pt x="852" y="32"/>
                  </a:cubicBezTo>
                  <a:lnTo>
                    <a:pt x="852" y="32"/>
                  </a:lnTo>
                  <a:lnTo>
                    <a:pt x="858" y="37"/>
                  </a:lnTo>
                  <a:cubicBezTo>
                    <a:pt x="858" y="33"/>
                    <a:pt x="857" y="31"/>
                    <a:pt x="855" y="31"/>
                  </a:cubicBezTo>
                  <a:cubicBezTo>
                    <a:pt x="854" y="31"/>
                    <a:pt x="853" y="32"/>
                    <a:pt x="852" y="32"/>
                  </a:cubicBezTo>
                  <a:lnTo>
                    <a:pt x="852" y="32"/>
                  </a:lnTo>
                  <a:lnTo>
                    <a:pt x="810" y="1"/>
                  </a:lnTo>
                  <a:close/>
                  <a:moveTo>
                    <a:pt x="631" y="358"/>
                  </a:moveTo>
                  <a:cubicBezTo>
                    <a:pt x="619" y="418"/>
                    <a:pt x="584" y="477"/>
                    <a:pt x="560" y="549"/>
                  </a:cubicBezTo>
                  <a:lnTo>
                    <a:pt x="596" y="572"/>
                  </a:lnTo>
                  <a:cubicBezTo>
                    <a:pt x="631" y="489"/>
                    <a:pt x="655" y="430"/>
                    <a:pt x="679" y="370"/>
                  </a:cubicBezTo>
                  <a:lnTo>
                    <a:pt x="631" y="358"/>
                  </a:lnTo>
                  <a:close/>
                  <a:moveTo>
                    <a:pt x="500" y="739"/>
                  </a:moveTo>
                  <a:cubicBezTo>
                    <a:pt x="465" y="811"/>
                    <a:pt x="453" y="870"/>
                    <a:pt x="417" y="941"/>
                  </a:cubicBezTo>
                  <a:lnTo>
                    <a:pt x="465" y="953"/>
                  </a:lnTo>
                  <a:cubicBezTo>
                    <a:pt x="477" y="882"/>
                    <a:pt x="512" y="822"/>
                    <a:pt x="536" y="763"/>
                  </a:cubicBezTo>
                  <a:lnTo>
                    <a:pt x="500" y="739"/>
                  </a:lnTo>
                  <a:close/>
                  <a:moveTo>
                    <a:pt x="358" y="1132"/>
                  </a:moveTo>
                  <a:cubicBezTo>
                    <a:pt x="346" y="1192"/>
                    <a:pt x="322" y="1251"/>
                    <a:pt x="298" y="1322"/>
                  </a:cubicBezTo>
                  <a:lnTo>
                    <a:pt x="346" y="1334"/>
                  </a:lnTo>
                  <a:cubicBezTo>
                    <a:pt x="358" y="1263"/>
                    <a:pt x="381" y="1203"/>
                    <a:pt x="405" y="1144"/>
                  </a:cubicBezTo>
                  <a:lnTo>
                    <a:pt x="358" y="1132"/>
                  </a:lnTo>
                  <a:close/>
                  <a:moveTo>
                    <a:pt x="238" y="1525"/>
                  </a:moveTo>
                  <a:cubicBezTo>
                    <a:pt x="227" y="1584"/>
                    <a:pt x="215" y="1644"/>
                    <a:pt x="203" y="1715"/>
                  </a:cubicBezTo>
                  <a:lnTo>
                    <a:pt x="238" y="1727"/>
                  </a:lnTo>
                  <a:cubicBezTo>
                    <a:pt x="262" y="1668"/>
                    <a:pt x="274" y="1596"/>
                    <a:pt x="286" y="1537"/>
                  </a:cubicBezTo>
                  <a:lnTo>
                    <a:pt x="238" y="1525"/>
                  </a:lnTo>
                  <a:close/>
                  <a:moveTo>
                    <a:pt x="155" y="1906"/>
                  </a:moveTo>
                  <a:cubicBezTo>
                    <a:pt x="143" y="1977"/>
                    <a:pt x="119" y="2037"/>
                    <a:pt x="107" y="2120"/>
                  </a:cubicBezTo>
                  <a:lnTo>
                    <a:pt x="155" y="2132"/>
                  </a:lnTo>
                  <a:cubicBezTo>
                    <a:pt x="167" y="2073"/>
                    <a:pt x="179" y="2001"/>
                    <a:pt x="203" y="1918"/>
                  </a:cubicBezTo>
                  <a:lnTo>
                    <a:pt x="155" y="1906"/>
                  </a:lnTo>
                  <a:close/>
                  <a:moveTo>
                    <a:pt x="72" y="2323"/>
                  </a:moveTo>
                  <a:cubicBezTo>
                    <a:pt x="60" y="2394"/>
                    <a:pt x="60" y="2454"/>
                    <a:pt x="48" y="2525"/>
                  </a:cubicBezTo>
                  <a:lnTo>
                    <a:pt x="96" y="2525"/>
                  </a:lnTo>
                  <a:cubicBezTo>
                    <a:pt x="107" y="2477"/>
                    <a:pt x="107" y="2394"/>
                    <a:pt x="119" y="2323"/>
                  </a:cubicBezTo>
                  <a:close/>
                  <a:moveTo>
                    <a:pt x="36" y="2727"/>
                  </a:moveTo>
                  <a:cubicBezTo>
                    <a:pt x="36" y="2799"/>
                    <a:pt x="24" y="2858"/>
                    <a:pt x="24" y="2930"/>
                  </a:cubicBezTo>
                  <a:lnTo>
                    <a:pt x="60" y="2930"/>
                  </a:lnTo>
                  <a:cubicBezTo>
                    <a:pt x="60" y="2870"/>
                    <a:pt x="84" y="2799"/>
                    <a:pt x="84" y="2727"/>
                  </a:cubicBezTo>
                  <a:close/>
                  <a:moveTo>
                    <a:pt x="0" y="3144"/>
                  </a:moveTo>
                  <a:lnTo>
                    <a:pt x="0" y="3263"/>
                  </a:lnTo>
                  <a:lnTo>
                    <a:pt x="0" y="3347"/>
                  </a:lnTo>
                  <a:lnTo>
                    <a:pt x="48" y="3335"/>
                  </a:lnTo>
                  <a:lnTo>
                    <a:pt x="48" y="3263"/>
                  </a:lnTo>
                  <a:lnTo>
                    <a:pt x="48" y="3144"/>
                  </a:lnTo>
                  <a:close/>
                  <a:moveTo>
                    <a:pt x="24" y="3561"/>
                  </a:moveTo>
                  <a:lnTo>
                    <a:pt x="24" y="3668"/>
                  </a:lnTo>
                  <a:lnTo>
                    <a:pt x="60" y="3668"/>
                  </a:lnTo>
                  <a:lnTo>
                    <a:pt x="60" y="35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70"/>
            <p:cNvSpPr/>
            <p:nvPr/>
          </p:nvSpPr>
          <p:spPr>
            <a:xfrm>
              <a:off x="-361076" y="4750891"/>
              <a:ext cx="67173" cy="58601"/>
            </a:xfrm>
            <a:custGeom>
              <a:avLst/>
              <a:gdLst/>
              <a:ahLst/>
              <a:cxnLst/>
              <a:rect l="l" t="t" r="r" b="b"/>
              <a:pathLst>
                <a:path w="1489" h="1299" extrusionOk="0">
                  <a:moveTo>
                    <a:pt x="298" y="0"/>
                  </a:moveTo>
                  <a:cubicBezTo>
                    <a:pt x="179" y="203"/>
                    <a:pt x="72" y="381"/>
                    <a:pt x="1" y="548"/>
                  </a:cubicBezTo>
                  <a:cubicBezTo>
                    <a:pt x="1" y="548"/>
                    <a:pt x="584" y="1072"/>
                    <a:pt x="965" y="1298"/>
                  </a:cubicBezTo>
                  <a:cubicBezTo>
                    <a:pt x="965" y="1298"/>
                    <a:pt x="1203" y="1084"/>
                    <a:pt x="1417" y="953"/>
                  </a:cubicBezTo>
                  <a:cubicBezTo>
                    <a:pt x="1429" y="893"/>
                    <a:pt x="1465" y="822"/>
                    <a:pt x="1489" y="739"/>
                  </a:cubicBezTo>
                  <a:cubicBezTo>
                    <a:pt x="1477" y="727"/>
                    <a:pt x="1441" y="715"/>
                    <a:pt x="1429" y="703"/>
                  </a:cubicBezTo>
                  <a:cubicBezTo>
                    <a:pt x="1072" y="453"/>
                    <a:pt x="727" y="203"/>
                    <a:pt x="346" y="24"/>
                  </a:cubicBezTo>
                  <a:cubicBezTo>
                    <a:pt x="334" y="24"/>
                    <a:pt x="310" y="12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4" name="Google Shape;3104;p70"/>
          <p:cNvGrpSpPr/>
          <p:nvPr/>
        </p:nvGrpSpPr>
        <p:grpSpPr>
          <a:xfrm>
            <a:off x="6381714" y="-346758"/>
            <a:ext cx="3672905" cy="6077412"/>
            <a:chOff x="6381714" y="-346758"/>
            <a:chExt cx="3672905" cy="6077412"/>
          </a:xfrm>
        </p:grpSpPr>
        <p:grpSp>
          <p:nvGrpSpPr>
            <p:cNvPr id="3105" name="Google Shape;3105;p70"/>
            <p:cNvGrpSpPr/>
            <p:nvPr/>
          </p:nvGrpSpPr>
          <p:grpSpPr>
            <a:xfrm rot="-3061054">
              <a:off x="8048466" y="680298"/>
              <a:ext cx="483438" cy="680867"/>
              <a:chOff x="1554950" y="3841075"/>
              <a:chExt cx="389950" cy="549200"/>
            </a:xfrm>
          </p:grpSpPr>
          <p:sp>
            <p:nvSpPr>
              <p:cNvPr id="3106" name="Google Shape;3106;p70"/>
              <p:cNvSpPr/>
              <p:nvPr/>
            </p:nvSpPr>
            <p:spPr>
              <a:xfrm>
                <a:off x="1554950" y="3875950"/>
                <a:ext cx="148550" cy="24220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9688" extrusionOk="0">
                    <a:moveTo>
                      <a:pt x="2057" y="0"/>
                    </a:moveTo>
                    <a:cubicBezTo>
                      <a:pt x="1465" y="0"/>
                      <a:pt x="885" y="319"/>
                      <a:pt x="465" y="1058"/>
                    </a:cubicBezTo>
                    <a:cubicBezTo>
                      <a:pt x="131" y="1642"/>
                      <a:pt x="24" y="2332"/>
                      <a:pt x="12" y="2999"/>
                    </a:cubicBezTo>
                    <a:cubicBezTo>
                      <a:pt x="0" y="5737"/>
                      <a:pt x="1715" y="8416"/>
                      <a:pt x="4191" y="9547"/>
                    </a:cubicBezTo>
                    <a:cubicBezTo>
                      <a:pt x="4357" y="9620"/>
                      <a:pt x="4540" y="9687"/>
                      <a:pt x="4712" y="9687"/>
                    </a:cubicBezTo>
                    <a:cubicBezTo>
                      <a:pt x="4824" y="9687"/>
                      <a:pt x="4931" y="9658"/>
                      <a:pt x="5025" y="9583"/>
                    </a:cubicBezTo>
                    <a:cubicBezTo>
                      <a:pt x="5132" y="9512"/>
                      <a:pt x="5203" y="9393"/>
                      <a:pt x="5263" y="9262"/>
                    </a:cubicBezTo>
                    <a:cubicBezTo>
                      <a:pt x="5941" y="7845"/>
                      <a:pt x="5656" y="6178"/>
                      <a:pt x="5299" y="4642"/>
                    </a:cubicBezTo>
                    <a:cubicBezTo>
                      <a:pt x="5013" y="3440"/>
                      <a:pt x="4668" y="2237"/>
                      <a:pt x="3989" y="1213"/>
                    </a:cubicBezTo>
                    <a:cubicBezTo>
                      <a:pt x="3501" y="464"/>
                      <a:pt x="2770" y="0"/>
                      <a:pt x="2057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70"/>
              <p:cNvSpPr/>
              <p:nvPr/>
            </p:nvSpPr>
            <p:spPr>
              <a:xfrm>
                <a:off x="1717175" y="3964725"/>
                <a:ext cx="227725" cy="19005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7602" extrusionOk="0">
                    <a:moveTo>
                      <a:pt x="7160" y="0"/>
                    </a:moveTo>
                    <a:cubicBezTo>
                      <a:pt x="5976" y="0"/>
                      <a:pt x="4647" y="949"/>
                      <a:pt x="3858" y="1555"/>
                    </a:cubicBezTo>
                    <a:cubicBezTo>
                      <a:pt x="2334" y="2746"/>
                      <a:pt x="1084" y="4270"/>
                      <a:pt x="238" y="6008"/>
                    </a:cubicBezTo>
                    <a:cubicBezTo>
                      <a:pt x="119" y="6246"/>
                      <a:pt x="0" y="6497"/>
                      <a:pt x="60" y="6770"/>
                    </a:cubicBezTo>
                    <a:cubicBezTo>
                      <a:pt x="119" y="7032"/>
                      <a:pt x="345" y="7247"/>
                      <a:pt x="584" y="7378"/>
                    </a:cubicBezTo>
                    <a:cubicBezTo>
                      <a:pt x="882" y="7539"/>
                      <a:pt x="1202" y="7602"/>
                      <a:pt x="1530" y="7602"/>
                    </a:cubicBezTo>
                    <a:cubicBezTo>
                      <a:pt x="2000" y="7602"/>
                      <a:pt x="2485" y="7472"/>
                      <a:pt x="2941" y="7318"/>
                    </a:cubicBezTo>
                    <a:cubicBezTo>
                      <a:pt x="4429" y="6818"/>
                      <a:pt x="5822" y="6044"/>
                      <a:pt x="7037" y="5044"/>
                    </a:cubicBezTo>
                    <a:cubicBezTo>
                      <a:pt x="8108" y="4163"/>
                      <a:pt x="9108" y="2913"/>
                      <a:pt x="8930" y="1544"/>
                    </a:cubicBezTo>
                    <a:cubicBezTo>
                      <a:pt x="8894" y="1222"/>
                      <a:pt x="8775" y="889"/>
                      <a:pt x="8561" y="639"/>
                    </a:cubicBezTo>
                    <a:cubicBezTo>
                      <a:pt x="8158" y="178"/>
                      <a:pt x="7672" y="0"/>
                      <a:pt x="7160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70"/>
              <p:cNvSpPr/>
              <p:nvPr/>
            </p:nvSpPr>
            <p:spPr>
              <a:xfrm>
                <a:off x="1621025" y="3841075"/>
                <a:ext cx="134850" cy="284400"/>
              </a:xfrm>
              <a:custGeom>
                <a:avLst/>
                <a:gdLst/>
                <a:ahLst/>
                <a:cxnLst/>
                <a:rect l="l" t="t" r="r" b="b"/>
                <a:pathLst>
                  <a:path w="5394" h="11376" extrusionOk="0">
                    <a:moveTo>
                      <a:pt x="2755" y="0"/>
                    </a:moveTo>
                    <a:cubicBezTo>
                      <a:pt x="2745" y="0"/>
                      <a:pt x="2736" y="1"/>
                      <a:pt x="2727" y="1"/>
                    </a:cubicBezTo>
                    <a:cubicBezTo>
                      <a:pt x="2132" y="13"/>
                      <a:pt x="1584" y="358"/>
                      <a:pt x="1215" y="810"/>
                    </a:cubicBezTo>
                    <a:cubicBezTo>
                      <a:pt x="834" y="1263"/>
                      <a:pt x="631" y="1834"/>
                      <a:pt x="477" y="2406"/>
                    </a:cubicBezTo>
                    <a:cubicBezTo>
                      <a:pt x="0" y="4275"/>
                      <a:pt x="203" y="6263"/>
                      <a:pt x="810" y="8085"/>
                    </a:cubicBezTo>
                    <a:cubicBezTo>
                      <a:pt x="1167" y="9168"/>
                      <a:pt x="1703" y="10240"/>
                      <a:pt x="2548" y="11014"/>
                    </a:cubicBezTo>
                    <a:cubicBezTo>
                      <a:pt x="2757" y="11189"/>
                      <a:pt x="2986" y="11375"/>
                      <a:pt x="3253" y="11375"/>
                    </a:cubicBezTo>
                    <a:cubicBezTo>
                      <a:pt x="3276" y="11375"/>
                      <a:pt x="3299" y="11374"/>
                      <a:pt x="3322" y="11371"/>
                    </a:cubicBezTo>
                    <a:cubicBezTo>
                      <a:pt x="3787" y="11323"/>
                      <a:pt x="4013" y="10788"/>
                      <a:pt x="4132" y="10347"/>
                    </a:cubicBezTo>
                    <a:cubicBezTo>
                      <a:pt x="4703" y="8156"/>
                      <a:pt x="4977" y="5942"/>
                      <a:pt x="5227" y="3703"/>
                    </a:cubicBezTo>
                    <a:cubicBezTo>
                      <a:pt x="5393" y="2258"/>
                      <a:pt x="4510" y="0"/>
                      <a:pt x="275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70"/>
              <p:cNvSpPr/>
              <p:nvPr/>
            </p:nvSpPr>
            <p:spPr>
              <a:xfrm>
                <a:off x="1653175" y="3854550"/>
                <a:ext cx="229525" cy="291100"/>
              </a:xfrm>
              <a:custGeom>
                <a:avLst/>
                <a:gdLst/>
                <a:ahLst/>
                <a:cxnLst/>
                <a:rect l="l" t="t" r="r" b="b"/>
                <a:pathLst>
                  <a:path w="9181" h="11644" extrusionOk="0">
                    <a:moveTo>
                      <a:pt x="6145" y="0"/>
                    </a:moveTo>
                    <a:cubicBezTo>
                      <a:pt x="5827" y="0"/>
                      <a:pt x="5508" y="43"/>
                      <a:pt x="5203" y="128"/>
                    </a:cubicBezTo>
                    <a:cubicBezTo>
                      <a:pt x="3929" y="474"/>
                      <a:pt x="2905" y="1414"/>
                      <a:pt x="2084" y="2438"/>
                    </a:cubicBezTo>
                    <a:cubicBezTo>
                      <a:pt x="977" y="3819"/>
                      <a:pt x="143" y="5462"/>
                      <a:pt x="60" y="7213"/>
                    </a:cubicBezTo>
                    <a:cubicBezTo>
                      <a:pt x="0" y="8665"/>
                      <a:pt x="500" y="10368"/>
                      <a:pt x="1667" y="11296"/>
                    </a:cubicBezTo>
                    <a:cubicBezTo>
                      <a:pt x="1986" y="11544"/>
                      <a:pt x="2376" y="11644"/>
                      <a:pt x="2789" y="11644"/>
                    </a:cubicBezTo>
                    <a:cubicBezTo>
                      <a:pt x="3686" y="11644"/>
                      <a:pt x="4691" y="11173"/>
                      <a:pt x="5311" y="10725"/>
                    </a:cubicBezTo>
                    <a:cubicBezTo>
                      <a:pt x="6096" y="10165"/>
                      <a:pt x="6715" y="9380"/>
                      <a:pt x="7251" y="8570"/>
                    </a:cubicBezTo>
                    <a:cubicBezTo>
                      <a:pt x="8323" y="6951"/>
                      <a:pt x="9180" y="5105"/>
                      <a:pt x="9168" y="3164"/>
                    </a:cubicBezTo>
                    <a:cubicBezTo>
                      <a:pt x="9168" y="2510"/>
                      <a:pt x="9049" y="1831"/>
                      <a:pt x="8704" y="1283"/>
                    </a:cubicBezTo>
                    <a:cubicBezTo>
                      <a:pt x="8169" y="432"/>
                      <a:pt x="7159" y="0"/>
                      <a:pt x="614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70"/>
              <p:cNvSpPr/>
              <p:nvPr/>
            </p:nvSpPr>
            <p:spPr>
              <a:xfrm>
                <a:off x="1559700" y="4092300"/>
                <a:ext cx="161950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6478" h="251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7" y="977"/>
                      <a:pt x="870" y="1965"/>
                      <a:pt x="1822" y="2334"/>
                    </a:cubicBezTo>
                    <a:cubicBezTo>
                      <a:pt x="2180" y="2469"/>
                      <a:pt x="2556" y="2518"/>
                      <a:pt x="2940" y="2518"/>
                    </a:cubicBezTo>
                    <a:cubicBezTo>
                      <a:pt x="3603" y="2518"/>
                      <a:pt x="4290" y="2373"/>
                      <a:pt x="4954" y="2275"/>
                    </a:cubicBezTo>
                    <a:cubicBezTo>
                      <a:pt x="5192" y="2239"/>
                      <a:pt x="5487" y="2182"/>
                      <a:pt x="5765" y="2182"/>
                    </a:cubicBezTo>
                    <a:cubicBezTo>
                      <a:pt x="6043" y="2182"/>
                      <a:pt x="6305" y="2239"/>
                      <a:pt x="6478" y="2429"/>
                    </a:cubicBezTo>
                    <a:cubicBezTo>
                      <a:pt x="6204" y="1572"/>
                      <a:pt x="5430" y="917"/>
                      <a:pt x="4573" y="798"/>
                    </a:cubicBezTo>
                    <a:cubicBezTo>
                      <a:pt x="4458" y="784"/>
                      <a:pt x="4342" y="778"/>
                      <a:pt x="4227" y="778"/>
                    </a:cubicBezTo>
                    <a:cubicBezTo>
                      <a:pt x="3582" y="778"/>
                      <a:pt x="2931" y="965"/>
                      <a:pt x="2289" y="965"/>
                    </a:cubicBezTo>
                    <a:cubicBezTo>
                      <a:pt x="2272" y="965"/>
                      <a:pt x="2256" y="965"/>
                      <a:pt x="2239" y="965"/>
                    </a:cubicBezTo>
                    <a:cubicBezTo>
                      <a:pt x="1406" y="953"/>
                      <a:pt x="584" y="596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70"/>
              <p:cNvSpPr/>
              <p:nvPr/>
            </p:nvSpPr>
            <p:spPr>
              <a:xfrm>
                <a:off x="1707050" y="4133775"/>
                <a:ext cx="166400" cy="85700"/>
              </a:xfrm>
              <a:custGeom>
                <a:avLst/>
                <a:gdLst/>
                <a:ahLst/>
                <a:cxnLst/>
                <a:rect l="l" t="t" r="r" b="b"/>
                <a:pathLst>
                  <a:path w="6656" h="3428" extrusionOk="0">
                    <a:moveTo>
                      <a:pt x="1594" y="0"/>
                    </a:moveTo>
                    <a:cubicBezTo>
                      <a:pt x="1021" y="0"/>
                      <a:pt x="449" y="179"/>
                      <a:pt x="0" y="532"/>
                    </a:cubicBezTo>
                    <a:cubicBezTo>
                      <a:pt x="143" y="501"/>
                      <a:pt x="288" y="486"/>
                      <a:pt x="433" y="486"/>
                    </a:cubicBezTo>
                    <a:cubicBezTo>
                      <a:pt x="1326" y="486"/>
                      <a:pt x="2213" y="1061"/>
                      <a:pt x="2572" y="1901"/>
                    </a:cubicBezTo>
                    <a:cubicBezTo>
                      <a:pt x="2715" y="2163"/>
                      <a:pt x="2775" y="2449"/>
                      <a:pt x="2929" y="2699"/>
                    </a:cubicBezTo>
                    <a:cubicBezTo>
                      <a:pt x="3249" y="3189"/>
                      <a:pt x="3847" y="3427"/>
                      <a:pt x="4432" y="3427"/>
                    </a:cubicBezTo>
                    <a:cubicBezTo>
                      <a:pt x="4544" y="3427"/>
                      <a:pt x="4654" y="3419"/>
                      <a:pt x="4763" y="3402"/>
                    </a:cubicBezTo>
                    <a:cubicBezTo>
                      <a:pt x="5453" y="3306"/>
                      <a:pt x="6061" y="2925"/>
                      <a:pt x="6656" y="2580"/>
                    </a:cubicBezTo>
                    <a:lnTo>
                      <a:pt x="6656" y="2580"/>
                    </a:lnTo>
                    <a:cubicBezTo>
                      <a:pt x="6512" y="2627"/>
                      <a:pt x="6365" y="2649"/>
                      <a:pt x="6218" y="2649"/>
                    </a:cubicBezTo>
                    <a:cubicBezTo>
                      <a:pt x="5619" y="2649"/>
                      <a:pt x="5009" y="2296"/>
                      <a:pt x="4560" y="1866"/>
                    </a:cubicBezTo>
                    <a:cubicBezTo>
                      <a:pt x="3989" y="1330"/>
                      <a:pt x="3513" y="675"/>
                      <a:pt x="2834" y="306"/>
                    </a:cubicBezTo>
                    <a:cubicBezTo>
                      <a:pt x="2456" y="101"/>
                      <a:pt x="2025" y="0"/>
                      <a:pt x="15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70"/>
              <p:cNvSpPr/>
              <p:nvPr/>
            </p:nvSpPr>
            <p:spPr>
              <a:xfrm>
                <a:off x="1709725" y="4007175"/>
                <a:ext cx="83975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5506" extrusionOk="0">
                    <a:moveTo>
                      <a:pt x="3358" y="0"/>
                    </a:moveTo>
                    <a:lnTo>
                      <a:pt x="3358" y="0"/>
                    </a:lnTo>
                    <a:cubicBezTo>
                      <a:pt x="2798" y="905"/>
                      <a:pt x="1679" y="1322"/>
                      <a:pt x="941" y="2096"/>
                    </a:cubicBezTo>
                    <a:cubicBezTo>
                      <a:pt x="310" y="2763"/>
                      <a:pt x="1" y="3703"/>
                      <a:pt x="48" y="4620"/>
                    </a:cubicBezTo>
                    <a:cubicBezTo>
                      <a:pt x="58" y="4811"/>
                      <a:pt x="119" y="5506"/>
                      <a:pt x="333" y="5506"/>
                    </a:cubicBezTo>
                    <a:cubicBezTo>
                      <a:pt x="372" y="5506"/>
                      <a:pt x="415" y="5483"/>
                      <a:pt x="465" y="5430"/>
                    </a:cubicBezTo>
                    <a:cubicBezTo>
                      <a:pt x="584" y="5310"/>
                      <a:pt x="620" y="4894"/>
                      <a:pt x="715" y="4727"/>
                    </a:cubicBezTo>
                    <a:cubicBezTo>
                      <a:pt x="834" y="4501"/>
                      <a:pt x="1001" y="4287"/>
                      <a:pt x="1179" y="4084"/>
                    </a:cubicBezTo>
                    <a:cubicBezTo>
                      <a:pt x="1608" y="3584"/>
                      <a:pt x="2144" y="3179"/>
                      <a:pt x="2513" y="2632"/>
                    </a:cubicBezTo>
                    <a:cubicBezTo>
                      <a:pt x="3049" y="1858"/>
                      <a:pt x="3215" y="917"/>
                      <a:pt x="33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70"/>
              <p:cNvSpPr/>
              <p:nvPr/>
            </p:nvSpPr>
            <p:spPr>
              <a:xfrm>
                <a:off x="1614175" y="4136650"/>
                <a:ext cx="113125" cy="253625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10145" extrusionOk="0">
                    <a:moveTo>
                      <a:pt x="4061" y="1"/>
                    </a:moveTo>
                    <a:cubicBezTo>
                      <a:pt x="3894" y="2918"/>
                      <a:pt x="2525" y="5608"/>
                      <a:pt x="1132" y="8121"/>
                    </a:cubicBezTo>
                    <a:cubicBezTo>
                      <a:pt x="775" y="8775"/>
                      <a:pt x="429" y="9347"/>
                      <a:pt x="1" y="9835"/>
                    </a:cubicBezTo>
                    <a:lnTo>
                      <a:pt x="334" y="10145"/>
                    </a:lnTo>
                    <a:cubicBezTo>
                      <a:pt x="798" y="9621"/>
                      <a:pt x="1144" y="9014"/>
                      <a:pt x="1525" y="8359"/>
                    </a:cubicBezTo>
                    <a:cubicBezTo>
                      <a:pt x="2953" y="5799"/>
                      <a:pt x="4358" y="3049"/>
                      <a:pt x="4525" y="24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4" name="Google Shape;3114;p70"/>
            <p:cNvGrpSpPr/>
            <p:nvPr/>
          </p:nvGrpSpPr>
          <p:grpSpPr>
            <a:xfrm rot="1423440">
              <a:off x="6725856" y="4542990"/>
              <a:ext cx="398280" cy="1156406"/>
              <a:chOff x="708100" y="7068850"/>
              <a:chExt cx="645350" cy="1873775"/>
            </a:xfrm>
          </p:grpSpPr>
          <p:sp>
            <p:nvSpPr>
              <p:cNvPr id="3115" name="Google Shape;3115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7" name="Google Shape;3117;p70"/>
            <p:cNvGrpSpPr/>
            <p:nvPr/>
          </p:nvGrpSpPr>
          <p:grpSpPr>
            <a:xfrm rot="1865779">
              <a:off x="8290527" y="3370669"/>
              <a:ext cx="923583" cy="1871813"/>
              <a:chOff x="1803775" y="5029925"/>
              <a:chExt cx="655775" cy="1329050"/>
            </a:xfrm>
          </p:grpSpPr>
          <p:sp>
            <p:nvSpPr>
              <p:cNvPr id="3118" name="Google Shape;3118;p70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70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70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70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70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70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70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70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70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70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70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29" name="Google Shape;3129;p70"/>
            <p:cNvGrpSpPr/>
            <p:nvPr/>
          </p:nvGrpSpPr>
          <p:grpSpPr>
            <a:xfrm rot="-2700000" flipH="1">
              <a:off x="7446629" y="4074940"/>
              <a:ext cx="494142" cy="900679"/>
              <a:chOff x="-214625" y="3943775"/>
              <a:chExt cx="458725" cy="836125"/>
            </a:xfrm>
          </p:grpSpPr>
          <p:sp>
            <p:nvSpPr>
              <p:cNvPr id="3130" name="Google Shape;3130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2" name="Google Shape;3142;p70"/>
            <p:cNvSpPr/>
            <p:nvPr/>
          </p:nvSpPr>
          <p:spPr>
            <a:xfrm rot="2131633">
              <a:off x="6455576" y="4526887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3" name="Google Shape;3143;p70"/>
            <p:cNvGrpSpPr/>
            <p:nvPr/>
          </p:nvGrpSpPr>
          <p:grpSpPr>
            <a:xfrm rot="-2434265">
              <a:off x="8794182" y="1367975"/>
              <a:ext cx="398289" cy="1156433"/>
              <a:chOff x="708100" y="7068850"/>
              <a:chExt cx="645350" cy="1873775"/>
            </a:xfrm>
          </p:grpSpPr>
          <p:sp>
            <p:nvSpPr>
              <p:cNvPr id="3144" name="Google Shape;3144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6" name="Google Shape;3146;p70"/>
            <p:cNvSpPr/>
            <p:nvPr/>
          </p:nvSpPr>
          <p:spPr>
            <a:xfrm rot="-2281775">
              <a:off x="8793642" y="2466599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7" name="Google Shape;3147;p70"/>
            <p:cNvGrpSpPr/>
            <p:nvPr/>
          </p:nvGrpSpPr>
          <p:grpSpPr>
            <a:xfrm rot="-2392204">
              <a:off x="8501879" y="-2293"/>
              <a:ext cx="1364078" cy="1083337"/>
              <a:chOff x="2996200" y="3903875"/>
              <a:chExt cx="1090325" cy="865925"/>
            </a:xfrm>
          </p:grpSpPr>
          <p:sp>
            <p:nvSpPr>
              <p:cNvPr id="3148" name="Google Shape;3148;p70"/>
              <p:cNvSpPr/>
              <p:nvPr/>
            </p:nvSpPr>
            <p:spPr>
              <a:xfrm>
                <a:off x="3208725" y="4208975"/>
                <a:ext cx="553950" cy="558125"/>
              </a:xfrm>
              <a:custGeom>
                <a:avLst/>
                <a:gdLst/>
                <a:ahLst/>
                <a:cxnLst/>
                <a:rect l="l" t="t" r="r" b="b"/>
                <a:pathLst>
                  <a:path w="22158" h="22325" extrusionOk="0">
                    <a:moveTo>
                      <a:pt x="21848" y="1"/>
                    </a:moveTo>
                    <a:cubicBezTo>
                      <a:pt x="14919" y="6359"/>
                      <a:pt x="8549" y="13395"/>
                      <a:pt x="2929" y="20956"/>
                    </a:cubicBezTo>
                    <a:cubicBezTo>
                      <a:pt x="2810" y="15765"/>
                      <a:pt x="1977" y="10442"/>
                      <a:pt x="453" y="5108"/>
                    </a:cubicBezTo>
                    <a:lnTo>
                      <a:pt x="0" y="5239"/>
                    </a:lnTo>
                    <a:cubicBezTo>
                      <a:pt x="1596" y="10764"/>
                      <a:pt x="2429" y="16277"/>
                      <a:pt x="2477" y="21646"/>
                    </a:cubicBezTo>
                    <a:lnTo>
                      <a:pt x="2477" y="22325"/>
                    </a:lnTo>
                    <a:lnTo>
                      <a:pt x="2906" y="21777"/>
                    </a:lnTo>
                    <a:cubicBezTo>
                      <a:pt x="8585" y="14038"/>
                      <a:pt x="15074" y="6835"/>
                      <a:pt x="22158" y="346"/>
                    </a:cubicBezTo>
                    <a:lnTo>
                      <a:pt x="2184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70"/>
              <p:cNvSpPr/>
              <p:nvPr/>
            </p:nvSpPr>
            <p:spPr>
              <a:xfrm>
                <a:off x="3429275" y="3909550"/>
                <a:ext cx="657250" cy="652925"/>
              </a:xfrm>
              <a:custGeom>
                <a:avLst/>
                <a:gdLst/>
                <a:ahLst/>
                <a:cxnLst/>
                <a:rect l="l" t="t" r="r" b="b"/>
                <a:pathLst>
                  <a:path w="26290" h="26117" extrusionOk="0">
                    <a:moveTo>
                      <a:pt x="26290" y="0"/>
                    </a:moveTo>
                    <a:lnTo>
                      <a:pt x="26290" y="0"/>
                    </a:lnTo>
                    <a:cubicBezTo>
                      <a:pt x="24444" y="953"/>
                      <a:pt x="22301" y="1441"/>
                      <a:pt x="20218" y="1524"/>
                    </a:cubicBezTo>
                    <a:cubicBezTo>
                      <a:pt x="20061" y="1529"/>
                      <a:pt x="19903" y="1531"/>
                      <a:pt x="19746" y="1531"/>
                    </a:cubicBezTo>
                    <a:cubicBezTo>
                      <a:pt x="18325" y="1531"/>
                      <a:pt x="16894" y="1355"/>
                      <a:pt x="15483" y="1355"/>
                    </a:cubicBezTo>
                    <a:cubicBezTo>
                      <a:pt x="14728" y="1355"/>
                      <a:pt x="13980" y="1405"/>
                      <a:pt x="13241" y="1560"/>
                    </a:cubicBezTo>
                    <a:cubicBezTo>
                      <a:pt x="10478" y="2131"/>
                      <a:pt x="8157" y="4096"/>
                      <a:pt x="6585" y="6418"/>
                    </a:cubicBezTo>
                    <a:cubicBezTo>
                      <a:pt x="4490" y="7299"/>
                      <a:pt x="2358" y="8430"/>
                      <a:pt x="1180" y="10370"/>
                    </a:cubicBezTo>
                    <a:cubicBezTo>
                      <a:pt x="1" y="12323"/>
                      <a:pt x="25" y="15133"/>
                      <a:pt x="1715" y="16645"/>
                    </a:cubicBezTo>
                    <a:cubicBezTo>
                      <a:pt x="2858" y="17656"/>
                      <a:pt x="4636" y="17877"/>
                      <a:pt x="6247" y="17877"/>
                    </a:cubicBezTo>
                    <a:cubicBezTo>
                      <a:pt x="6533" y="17877"/>
                      <a:pt x="6814" y="17870"/>
                      <a:pt x="7085" y="17859"/>
                    </a:cubicBezTo>
                    <a:lnTo>
                      <a:pt x="7085" y="17859"/>
                    </a:lnTo>
                    <a:cubicBezTo>
                      <a:pt x="6049" y="19479"/>
                      <a:pt x="5930" y="21681"/>
                      <a:pt x="6835" y="23384"/>
                    </a:cubicBezTo>
                    <a:cubicBezTo>
                      <a:pt x="7704" y="25030"/>
                      <a:pt x="9527" y="26116"/>
                      <a:pt x="11368" y="26116"/>
                    </a:cubicBezTo>
                    <a:cubicBezTo>
                      <a:pt x="11444" y="26116"/>
                      <a:pt x="11521" y="26114"/>
                      <a:pt x="11598" y="26110"/>
                    </a:cubicBezTo>
                    <a:cubicBezTo>
                      <a:pt x="13074" y="26015"/>
                      <a:pt x="14455" y="25277"/>
                      <a:pt x="15503" y="24229"/>
                    </a:cubicBezTo>
                    <a:cubicBezTo>
                      <a:pt x="16551" y="23193"/>
                      <a:pt x="17325" y="21836"/>
                      <a:pt x="17944" y="20479"/>
                    </a:cubicBezTo>
                    <a:cubicBezTo>
                      <a:pt x="21123" y="19395"/>
                      <a:pt x="23611" y="16490"/>
                      <a:pt x="24206" y="13192"/>
                    </a:cubicBezTo>
                    <a:cubicBezTo>
                      <a:pt x="24456" y="11811"/>
                      <a:pt x="24397" y="10418"/>
                      <a:pt x="24444" y="9037"/>
                    </a:cubicBezTo>
                    <a:cubicBezTo>
                      <a:pt x="24552" y="5953"/>
                      <a:pt x="25171" y="2893"/>
                      <a:pt x="262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70"/>
              <p:cNvSpPr/>
              <p:nvPr/>
            </p:nvSpPr>
            <p:spPr>
              <a:xfrm>
                <a:off x="3600450" y="3913400"/>
                <a:ext cx="485775" cy="444425"/>
              </a:xfrm>
              <a:custGeom>
                <a:avLst/>
                <a:gdLst/>
                <a:ahLst/>
                <a:cxnLst/>
                <a:rect l="l" t="t" r="r" b="b"/>
                <a:pathLst>
                  <a:path w="19431" h="17777" extrusionOk="0">
                    <a:moveTo>
                      <a:pt x="19431" y="1"/>
                    </a:moveTo>
                    <a:lnTo>
                      <a:pt x="19431" y="1"/>
                    </a:lnTo>
                    <a:cubicBezTo>
                      <a:pt x="18979" y="310"/>
                      <a:pt x="18538" y="656"/>
                      <a:pt x="18098" y="977"/>
                    </a:cubicBezTo>
                    <a:cubicBezTo>
                      <a:pt x="17669" y="1311"/>
                      <a:pt x="17252" y="1668"/>
                      <a:pt x="16824" y="2001"/>
                    </a:cubicBezTo>
                    <a:cubicBezTo>
                      <a:pt x="15990" y="2704"/>
                      <a:pt x="15157" y="3430"/>
                      <a:pt x="14335" y="4168"/>
                    </a:cubicBezTo>
                    <a:cubicBezTo>
                      <a:pt x="12704" y="5621"/>
                      <a:pt x="11109" y="7156"/>
                      <a:pt x="9525" y="8669"/>
                    </a:cubicBezTo>
                    <a:lnTo>
                      <a:pt x="4810" y="13276"/>
                    </a:lnTo>
                    <a:cubicBezTo>
                      <a:pt x="4024" y="14026"/>
                      <a:pt x="3239" y="14788"/>
                      <a:pt x="2429" y="15538"/>
                    </a:cubicBezTo>
                    <a:lnTo>
                      <a:pt x="1226" y="16670"/>
                    </a:lnTo>
                    <a:lnTo>
                      <a:pt x="0" y="17777"/>
                    </a:lnTo>
                    <a:cubicBezTo>
                      <a:pt x="881" y="17110"/>
                      <a:pt x="1726" y="16408"/>
                      <a:pt x="2596" y="15729"/>
                    </a:cubicBezTo>
                    <a:cubicBezTo>
                      <a:pt x="3429" y="15015"/>
                      <a:pt x="4251" y="14288"/>
                      <a:pt x="5060" y="13550"/>
                    </a:cubicBezTo>
                    <a:cubicBezTo>
                      <a:pt x="6703" y="12086"/>
                      <a:pt x="8275" y="10550"/>
                      <a:pt x="9858" y="9026"/>
                    </a:cubicBezTo>
                    <a:lnTo>
                      <a:pt x="14573" y="4442"/>
                    </a:lnTo>
                    <a:cubicBezTo>
                      <a:pt x="15359" y="3692"/>
                      <a:pt x="16169" y="2942"/>
                      <a:pt x="16966" y="2203"/>
                    </a:cubicBezTo>
                    <a:cubicBezTo>
                      <a:pt x="17383" y="1822"/>
                      <a:pt x="17776" y="1441"/>
                      <a:pt x="18193" y="1084"/>
                    </a:cubicBezTo>
                    <a:cubicBezTo>
                      <a:pt x="18609" y="727"/>
                      <a:pt x="19014" y="370"/>
                      <a:pt x="194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70"/>
              <p:cNvSpPr/>
              <p:nvPr/>
            </p:nvSpPr>
            <p:spPr>
              <a:xfrm>
                <a:off x="3670100" y="4274175"/>
                <a:ext cx="166100" cy="227375"/>
              </a:xfrm>
              <a:custGeom>
                <a:avLst/>
                <a:gdLst/>
                <a:ahLst/>
                <a:cxnLst/>
                <a:rect l="l" t="t" r="r" b="b"/>
                <a:pathLst>
                  <a:path w="6644" h="9095" extrusionOk="0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583" y="1012"/>
                      <a:pt x="226" y="2131"/>
                      <a:pt x="107" y="3286"/>
                    </a:cubicBezTo>
                    <a:cubicBezTo>
                      <a:pt x="0" y="4453"/>
                      <a:pt x="12" y="5644"/>
                      <a:pt x="476" y="6775"/>
                    </a:cubicBezTo>
                    <a:cubicBezTo>
                      <a:pt x="714" y="7323"/>
                      <a:pt x="1072" y="7846"/>
                      <a:pt x="1560" y="8215"/>
                    </a:cubicBezTo>
                    <a:cubicBezTo>
                      <a:pt x="2060" y="8585"/>
                      <a:pt x="2608" y="8823"/>
                      <a:pt x="3191" y="8966"/>
                    </a:cubicBezTo>
                    <a:cubicBezTo>
                      <a:pt x="3594" y="9056"/>
                      <a:pt x="3999" y="9094"/>
                      <a:pt x="4402" y="9094"/>
                    </a:cubicBezTo>
                    <a:cubicBezTo>
                      <a:pt x="5164" y="9094"/>
                      <a:pt x="5919" y="8958"/>
                      <a:pt x="6644" y="8787"/>
                    </a:cubicBezTo>
                    <a:lnTo>
                      <a:pt x="6644" y="8787"/>
                    </a:lnTo>
                    <a:cubicBezTo>
                      <a:pt x="6163" y="8822"/>
                      <a:pt x="5685" y="8850"/>
                      <a:pt x="5212" y="8850"/>
                    </a:cubicBezTo>
                    <a:cubicBezTo>
                      <a:pt x="4550" y="8850"/>
                      <a:pt x="3900" y="8794"/>
                      <a:pt x="3274" y="8620"/>
                    </a:cubicBezTo>
                    <a:cubicBezTo>
                      <a:pt x="2739" y="8454"/>
                      <a:pt x="2250" y="8215"/>
                      <a:pt x="1834" y="7870"/>
                    </a:cubicBezTo>
                    <a:cubicBezTo>
                      <a:pt x="1417" y="7537"/>
                      <a:pt x="1107" y="7096"/>
                      <a:pt x="893" y="6596"/>
                    </a:cubicBezTo>
                    <a:cubicBezTo>
                      <a:pt x="691" y="6108"/>
                      <a:pt x="572" y="5548"/>
                      <a:pt x="512" y="5001"/>
                    </a:cubicBezTo>
                    <a:cubicBezTo>
                      <a:pt x="453" y="4441"/>
                      <a:pt x="429" y="3882"/>
                      <a:pt x="464" y="3322"/>
                    </a:cubicBezTo>
                    <a:cubicBezTo>
                      <a:pt x="536" y="2203"/>
                      <a:pt x="750" y="1084"/>
                      <a:pt x="11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70"/>
              <p:cNvSpPr/>
              <p:nvPr/>
            </p:nvSpPr>
            <p:spPr>
              <a:xfrm>
                <a:off x="3768025" y="4206900"/>
                <a:ext cx="192300" cy="177750"/>
              </a:xfrm>
              <a:custGeom>
                <a:avLst/>
                <a:gdLst/>
                <a:ahLst/>
                <a:cxnLst/>
                <a:rect l="l" t="t" r="r" b="b"/>
                <a:pathLst>
                  <a:path w="7692" h="7110" extrusionOk="0">
                    <a:moveTo>
                      <a:pt x="238" y="0"/>
                    </a:moveTo>
                    <a:lnTo>
                      <a:pt x="238" y="0"/>
                    </a:lnTo>
                    <a:cubicBezTo>
                      <a:pt x="0" y="977"/>
                      <a:pt x="24" y="2036"/>
                      <a:pt x="346" y="3025"/>
                    </a:cubicBezTo>
                    <a:cubicBezTo>
                      <a:pt x="643" y="4013"/>
                      <a:pt x="1215" y="4906"/>
                      <a:pt x="1989" y="5608"/>
                    </a:cubicBezTo>
                    <a:cubicBezTo>
                      <a:pt x="2762" y="6287"/>
                      <a:pt x="3715" y="6787"/>
                      <a:pt x="4727" y="6989"/>
                    </a:cubicBezTo>
                    <a:cubicBezTo>
                      <a:pt x="5111" y="7070"/>
                      <a:pt x="5502" y="7110"/>
                      <a:pt x="5884" y="7110"/>
                    </a:cubicBezTo>
                    <a:cubicBezTo>
                      <a:pt x="6011" y="7110"/>
                      <a:pt x="6138" y="7105"/>
                      <a:pt x="6263" y="7096"/>
                    </a:cubicBezTo>
                    <a:cubicBezTo>
                      <a:pt x="6775" y="7049"/>
                      <a:pt x="7287" y="6918"/>
                      <a:pt x="7692" y="6608"/>
                    </a:cubicBezTo>
                    <a:lnTo>
                      <a:pt x="7692" y="6608"/>
                    </a:lnTo>
                    <a:cubicBezTo>
                      <a:pt x="7282" y="6819"/>
                      <a:pt x="6810" y="6895"/>
                      <a:pt x="6363" y="6895"/>
                    </a:cubicBezTo>
                    <a:cubicBezTo>
                      <a:pt x="6329" y="6895"/>
                      <a:pt x="6296" y="6895"/>
                      <a:pt x="6263" y="6894"/>
                    </a:cubicBezTo>
                    <a:cubicBezTo>
                      <a:pt x="5775" y="6858"/>
                      <a:pt x="5287" y="6787"/>
                      <a:pt x="4822" y="6656"/>
                    </a:cubicBezTo>
                    <a:cubicBezTo>
                      <a:pt x="3882" y="6382"/>
                      <a:pt x="3013" y="5906"/>
                      <a:pt x="2310" y="5263"/>
                    </a:cubicBezTo>
                    <a:cubicBezTo>
                      <a:pt x="1596" y="4632"/>
                      <a:pt x="1036" y="3810"/>
                      <a:pt x="679" y="2905"/>
                    </a:cubicBezTo>
                    <a:cubicBezTo>
                      <a:pt x="322" y="1989"/>
                      <a:pt x="179" y="1000"/>
                      <a:pt x="2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70"/>
              <p:cNvSpPr/>
              <p:nvPr/>
            </p:nvSpPr>
            <p:spPr>
              <a:xfrm>
                <a:off x="3851650" y="4122650"/>
                <a:ext cx="1839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5325" extrusionOk="0">
                    <a:moveTo>
                      <a:pt x="191" y="1"/>
                    </a:moveTo>
                    <a:lnTo>
                      <a:pt x="191" y="1"/>
                    </a:lnTo>
                    <a:cubicBezTo>
                      <a:pt x="13" y="882"/>
                      <a:pt x="1" y="1823"/>
                      <a:pt x="287" y="2716"/>
                    </a:cubicBezTo>
                    <a:cubicBezTo>
                      <a:pt x="572" y="3609"/>
                      <a:pt x="1168" y="4430"/>
                      <a:pt x="2001" y="4906"/>
                    </a:cubicBezTo>
                    <a:cubicBezTo>
                      <a:pt x="2418" y="5121"/>
                      <a:pt x="2906" y="5275"/>
                      <a:pt x="3370" y="5299"/>
                    </a:cubicBezTo>
                    <a:cubicBezTo>
                      <a:pt x="3545" y="5317"/>
                      <a:pt x="3717" y="5325"/>
                      <a:pt x="3886" y="5325"/>
                    </a:cubicBezTo>
                    <a:cubicBezTo>
                      <a:pt x="4179" y="5325"/>
                      <a:pt x="4465" y="5301"/>
                      <a:pt x="4751" y="5263"/>
                    </a:cubicBezTo>
                    <a:cubicBezTo>
                      <a:pt x="5656" y="5156"/>
                      <a:pt x="6549" y="4882"/>
                      <a:pt x="7359" y="4501"/>
                    </a:cubicBezTo>
                    <a:lnTo>
                      <a:pt x="7359" y="4501"/>
                    </a:lnTo>
                    <a:cubicBezTo>
                      <a:pt x="6490" y="4728"/>
                      <a:pt x="5609" y="4859"/>
                      <a:pt x="4692" y="4894"/>
                    </a:cubicBezTo>
                    <a:cubicBezTo>
                      <a:pt x="4485" y="4906"/>
                      <a:pt x="4278" y="4913"/>
                      <a:pt x="4072" y="4913"/>
                    </a:cubicBezTo>
                    <a:cubicBezTo>
                      <a:pt x="3402" y="4913"/>
                      <a:pt x="2750" y="4829"/>
                      <a:pt x="2204" y="4501"/>
                    </a:cubicBezTo>
                    <a:cubicBezTo>
                      <a:pt x="1834" y="4299"/>
                      <a:pt x="1513" y="4025"/>
                      <a:pt x="1251" y="3692"/>
                    </a:cubicBezTo>
                    <a:cubicBezTo>
                      <a:pt x="989" y="3370"/>
                      <a:pt x="775" y="2989"/>
                      <a:pt x="608" y="2596"/>
                    </a:cubicBezTo>
                    <a:cubicBezTo>
                      <a:pt x="299" y="1787"/>
                      <a:pt x="191" y="894"/>
                      <a:pt x="1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70"/>
              <p:cNvSpPr/>
              <p:nvPr/>
            </p:nvSpPr>
            <p:spPr>
              <a:xfrm>
                <a:off x="3890350" y="4089625"/>
                <a:ext cx="151250" cy="52125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085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" y="631"/>
                      <a:pt x="417" y="1227"/>
                      <a:pt x="953" y="1560"/>
                    </a:cubicBezTo>
                    <a:cubicBezTo>
                      <a:pt x="1501" y="1917"/>
                      <a:pt x="2144" y="2060"/>
                      <a:pt x="2775" y="2084"/>
                    </a:cubicBezTo>
                    <a:cubicBezTo>
                      <a:pt x="2813" y="2085"/>
                      <a:pt x="2851" y="2085"/>
                      <a:pt x="2889" y="2085"/>
                    </a:cubicBezTo>
                    <a:cubicBezTo>
                      <a:pt x="3472" y="2085"/>
                      <a:pt x="4073" y="1997"/>
                      <a:pt x="4620" y="1762"/>
                    </a:cubicBezTo>
                    <a:cubicBezTo>
                      <a:pt x="5192" y="1524"/>
                      <a:pt x="5716" y="1120"/>
                      <a:pt x="6049" y="596"/>
                    </a:cubicBezTo>
                    <a:lnTo>
                      <a:pt x="6049" y="596"/>
                    </a:lnTo>
                    <a:cubicBezTo>
                      <a:pt x="5585" y="989"/>
                      <a:pt x="5061" y="1250"/>
                      <a:pt x="4501" y="1441"/>
                    </a:cubicBezTo>
                    <a:cubicBezTo>
                      <a:pt x="4012" y="1576"/>
                      <a:pt x="3514" y="1648"/>
                      <a:pt x="3007" y="1648"/>
                    </a:cubicBezTo>
                    <a:cubicBezTo>
                      <a:pt x="2934" y="1648"/>
                      <a:pt x="2860" y="1646"/>
                      <a:pt x="2787" y="1643"/>
                    </a:cubicBezTo>
                    <a:cubicBezTo>
                      <a:pt x="2203" y="1620"/>
                      <a:pt x="1644" y="1524"/>
                      <a:pt x="1132" y="1262"/>
                    </a:cubicBezTo>
                    <a:cubicBezTo>
                      <a:pt x="644" y="1000"/>
                      <a:pt x="191" y="58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70"/>
              <p:cNvSpPr/>
              <p:nvPr/>
            </p:nvSpPr>
            <p:spPr>
              <a:xfrm>
                <a:off x="3967150" y="4004500"/>
                <a:ext cx="92300" cy="251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04" extrusionOk="0">
                    <a:moveTo>
                      <a:pt x="3691" y="0"/>
                    </a:moveTo>
                    <a:lnTo>
                      <a:pt x="3691" y="0"/>
                    </a:lnTo>
                    <a:cubicBezTo>
                      <a:pt x="3358" y="107"/>
                      <a:pt x="3060" y="203"/>
                      <a:pt x="2763" y="286"/>
                    </a:cubicBezTo>
                    <a:cubicBezTo>
                      <a:pt x="2465" y="369"/>
                      <a:pt x="2167" y="429"/>
                      <a:pt x="1870" y="488"/>
                    </a:cubicBezTo>
                    <a:cubicBezTo>
                      <a:pt x="1572" y="548"/>
                      <a:pt x="1274" y="584"/>
                      <a:pt x="965" y="607"/>
                    </a:cubicBezTo>
                    <a:cubicBezTo>
                      <a:pt x="655" y="643"/>
                      <a:pt x="334" y="643"/>
                      <a:pt x="1" y="655"/>
                    </a:cubicBezTo>
                    <a:cubicBezTo>
                      <a:pt x="298" y="822"/>
                      <a:pt x="620" y="917"/>
                      <a:pt x="953" y="965"/>
                    </a:cubicBezTo>
                    <a:cubicBezTo>
                      <a:pt x="1103" y="991"/>
                      <a:pt x="1256" y="1004"/>
                      <a:pt x="1409" y="1004"/>
                    </a:cubicBezTo>
                    <a:cubicBezTo>
                      <a:pt x="1595" y="1004"/>
                      <a:pt x="1782" y="985"/>
                      <a:pt x="1965" y="953"/>
                    </a:cubicBezTo>
                    <a:cubicBezTo>
                      <a:pt x="2287" y="893"/>
                      <a:pt x="2620" y="786"/>
                      <a:pt x="2918" y="619"/>
                    </a:cubicBezTo>
                    <a:cubicBezTo>
                      <a:pt x="3215" y="464"/>
                      <a:pt x="3477" y="262"/>
                      <a:pt x="36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70"/>
              <p:cNvSpPr/>
              <p:nvPr/>
            </p:nvSpPr>
            <p:spPr>
              <a:xfrm>
                <a:off x="3956725" y="3942575"/>
                <a:ext cx="19375" cy="7505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3002" extrusionOk="0">
                    <a:moveTo>
                      <a:pt x="775" y="1"/>
                    </a:moveTo>
                    <a:lnTo>
                      <a:pt x="775" y="1"/>
                    </a:lnTo>
                    <a:cubicBezTo>
                      <a:pt x="548" y="179"/>
                      <a:pt x="382" y="405"/>
                      <a:pt x="263" y="644"/>
                    </a:cubicBezTo>
                    <a:cubicBezTo>
                      <a:pt x="144" y="882"/>
                      <a:pt x="72" y="1156"/>
                      <a:pt x="25" y="1417"/>
                    </a:cubicBezTo>
                    <a:cubicBezTo>
                      <a:pt x="1" y="1691"/>
                      <a:pt x="1" y="1965"/>
                      <a:pt x="37" y="2239"/>
                    </a:cubicBezTo>
                    <a:cubicBezTo>
                      <a:pt x="84" y="2501"/>
                      <a:pt x="179" y="2775"/>
                      <a:pt x="334" y="3001"/>
                    </a:cubicBezTo>
                    <a:cubicBezTo>
                      <a:pt x="370" y="2727"/>
                      <a:pt x="370" y="2477"/>
                      <a:pt x="382" y="2227"/>
                    </a:cubicBezTo>
                    <a:cubicBezTo>
                      <a:pt x="418" y="1965"/>
                      <a:pt x="441" y="1727"/>
                      <a:pt x="477" y="1489"/>
                    </a:cubicBezTo>
                    <a:cubicBezTo>
                      <a:pt x="513" y="1239"/>
                      <a:pt x="560" y="1001"/>
                      <a:pt x="608" y="763"/>
                    </a:cubicBezTo>
                    <a:cubicBezTo>
                      <a:pt x="668" y="525"/>
                      <a:pt x="727" y="274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70"/>
              <p:cNvSpPr/>
              <p:nvPr/>
            </p:nvSpPr>
            <p:spPr>
              <a:xfrm>
                <a:off x="3867425" y="3950925"/>
                <a:ext cx="31300" cy="139900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5596" extrusionOk="0">
                    <a:moveTo>
                      <a:pt x="1251" y="0"/>
                    </a:moveTo>
                    <a:cubicBezTo>
                      <a:pt x="1072" y="167"/>
                      <a:pt x="918" y="381"/>
                      <a:pt x="799" y="607"/>
                    </a:cubicBezTo>
                    <a:cubicBezTo>
                      <a:pt x="680" y="833"/>
                      <a:pt x="572" y="1060"/>
                      <a:pt x="477" y="1274"/>
                    </a:cubicBezTo>
                    <a:cubicBezTo>
                      <a:pt x="263" y="1726"/>
                      <a:pt x="96" y="2215"/>
                      <a:pt x="37" y="2738"/>
                    </a:cubicBezTo>
                    <a:cubicBezTo>
                      <a:pt x="1" y="3262"/>
                      <a:pt x="37" y="3774"/>
                      <a:pt x="191" y="4274"/>
                    </a:cubicBezTo>
                    <a:cubicBezTo>
                      <a:pt x="334" y="4763"/>
                      <a:pt x="572" y="5227"/>
                      <a:pt x="918" y="5596"/>
                    </a:cubicBezTo>
                    <a:cubicBezTo>
                      <a:pt x="739" y="5120"/>
                      <a:pt x="608" y="4655"/>
                      <a:pt x="513" y="4167"/>
                    </a:cubicBezTo>
                    <a:cubicBezTo>
                      <a:pt x="441" y="3703"/>
                      <a:pt x="430" y="3227"/>
                      <a:pt x="477" y="2762"/>
                    </a:cubicBezTo>
                    <a:cubicBezTo>
                      <a:pt x="513" y="2310"/>
                      <a:pt x="656" y="1845"/>
                      <a:pt x="787" y="1381"/>
                    </a:cubicBezTo>
                    <a:lnTo>
                      <a:pt x="989" y="679"/>
                    </a:lnTo>
                    <a:cubicBezTo>
                      <a:pt x="1072" y="464"/>
                      <a:pt x="1144" y="226"/>
                      <a:pt x="12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70"/>
              <p:cNvSpPr/>
              <p:nvPr/>
            </p:nvSpPr>
            <p:spPr>
              <a:xfrm>
                <a:off x="3726950" y="3950025"/>
                <a:ext cx="127425" cy="177200"/>
              </a:xfrm>
              <a:custGeom>
                <a:avLst/>
                <a:gdLst/>
                <a:ahLst/>
                <a:cxnLst/>
                <a:rect l="l" t="t" r="r" b="b"/>
                <a:pathLst>
                  <a:path w="5097" h="7088" extrusionOk="0">
                    <a:moveTo>
                      <a:pt x="1274" y="0"/>
                    </a:moveTo>
                    <a:cubicBezTo>
                      <a:pt x="631" y="596"/>
                      <a:pt x="238" y="1429"/>
                      <a:pt x="119" y="2310"/>
                    </a:cubicBezTo>
                    <a:cubicBezTo>
                      <a:pt x="0" y="3191"/>
                      <a:pt x="155" y="4132"/>
                      <a:pt x="584" y="4918"/>
                    </a:cubicBezTo>
                    <a:cubicBezTo>
                      <a:pt x="1024" y="5703"/>
                      <a:pt x="1727" y="6334"/>
                      <a:pt x="2536" y="6704"/>
                    </a:cubicBezTo>
                    <a:cubicBezTo>
                      <a:pt x="3073" y="6952"/>
                      <a:pt x="3670" y="7087"/>
                      <a:pt x="4257" y="7087"/>
                    </a:cubicBezTo>
                    <a:cubicBezTo>
                      <a:pt x="4541" y="7087"/>
                      <a:pt x="4824" y="7055"/>
                      <a:pt x="5096" y="6989"/>
                    </a:cubicBezTo>
                    <a:lnTo>
                      <a:pt x="5096" y="6989"/>
                    </a:lnTo>
                    <a:cubicBezTo>
                      <a:pt x="5074" y="6990"/>
                      <a:pt x="5051" y="6990"/>
                      <a:pt x="5029" y="6990"/>
                    </a:cubicBezTo>
                    <a:cubicBezTo>
                      <a:pt x="4207" y="6990"/>
                      <a:pt x="3398" y="6776"/>
                      <a:pt x="2703" y="6370"/>
                    </a:cubicBezTo>
                    <a:cubicBezTo>
                      <a:pt x="1989" y="5977"/>
                      <a:pt x="1369" y="5394"/>
                      <a:pt x="988" y="4691"/>
                    </a:cubicBezTo>
                    <a:cubicBezTo>
                      <a:pt x="595" y="3989"/>
                      <a:pt x="441" y="3179"/>
                      <a:pt x="476" y="2358"/>
                    </a:cubicBezTo>
                    <a:cubicBezTo>
                      <a:pt x="536" y="1536"/>
                      <a:pt x="786" y="715"/>
                      <a:pt x="127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70"/>
              <p:cNvSpPr/>
              <p:nvPr/>
            </p:nvSpPr>
            <p:spPr>
              <a:xfrm>
                <a:off x="3601625" y="4047350"/>
                <a:ext cx="169700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6788" h="6597" extrusionOk="0">
                    <a:moveTo>
                      <a:pt x="525" y="1"/>
                    </a:moveTo>
                    <a:lnTo>
                      <a:pt x="525" y="1"/>
                    </a:lnTo>
                    <a:cubicBezTo>
                      <a:pt x="96" y="798"/>
                      <a:pt x="1" y="1787"/>
                      <a:pt x="227" y="2691"/>
                    </a:cubicBezTo>
                    <a:cubicBezTo>
                      <a:pt x="334" y="3156"/>
                      <a:pt x="525" y="3584"/>
                      <a:pt x="763" y="3989"/>
                    </a:cubicBezTo>
                    <a:cubicBezTo>
                      <a:pt x="1013" y="4382"/>
                      <a:pt x="1310" y="4763"/>
                      <a:pt x="1656" y="5073"/>
                    </a:cubicBezTo>
                    <a:cubicBezTo>
                      <a:pt x="2358" y="5692"/>
                      <a:pt x="3192" y="6144"/>
                      <a:pt x="4084" y="6394"/>
                    </a:cubicBezTo>
                    <a:cubicBezTo>
                      <a:pt x="4519" y="6519"/>
                      <a:pt x="4986" y="6597"/>
                      <a:pt x="5449" y="6597"/>
                    </a:cubicBezTo>
                    <a:cubicBezTo>
                      <a:pt x="5912" y="6597"/>
                      <a:pt x="6370" y="6519"/>
                      <a:pt x="6787" y="6335"/>
                    </a:cubicBezTo>
                    <a:lnTo>
                      <a:pt x="6787" y="6335"/>
                    </a:lnTo>
                    <a:cubicBezTo>
                      <a:pt x="6539" y="6388"/>
                      <a:pt x="6292" y="6411"/>
                      <a:pt x="6047" y="6411"/>
                    </a:cubicBezTo>
                    <a:cubicBezTo>
                      <a:pt x="5409" y="6411"/>
                      <a:pt x="4782" y="6252"/>
                      <a:pt x="4180" y="6037"/>
                    </a:cubicBezTo>
                    <a:cubicBezTo>
                      <a:pt x="3358" y="5739"/>
                      <a:pt x="2596" y="5287"/>
                      <a:pt x="1965" y="4716"/>
                    </a:cubicBezTo>
                    <a:cubicBezTo>
                      <a:pt x="1322" y="4144"/>
                      <a:pt x="834" y="3406"/>
                      <a:pt x="572" y="2584"/>
                    </a:cubicBezTo>
                    <a:cubicBezTo>
                      <a:pt x="310" y="1763"/>
                      <a:pt x="274" y="858"/>
                      <a:pt x="5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70"/>
              <p:cNvSpPr/>
              <p:nvPr/>
            </p:nvSpPr>
            <p:spPr>
              <a:xfrm>
                <a:off x="3485250" y="4120875"/>
                <a:ext cx="202425" cy="173550"/>
              </a:xfrm>
              <a:custGeom>
                <a:avLst/>
                <a:gdLst/>
                <a:ahLst/>
                <a:cxnLst/>
                <a:rect l="l" t="t" r="r" b="b"/>
                <a:pathLst>
                  <a:path w="8097" h="6942" extrusionOk="0">
                    <a:moveTo>
                      <a:pt x="846" y="0"/>
                    </a:moveTo>
                    <a:lnTo>
                      <a:pt x="846" y="0"/>
                    </a:lnTo>
                    <a:cubicBezTo>
                      <a:pt x="250" y="893"/>
                      <a:pt x="0" y="2036"/>
                      <a:pt x="179" y="3132"/>
                    </a:cubicBezTo>
                    <a:cubicBezTo>
                      <a:pt x="346" y="4215"/>
                      <a:pt x="977" y="5227"/>
                      <a:pt x="1846" y="5930"/>
                    </a:cubicBezTo>
                    <a:cubicBezTo>
                      <a:pt x="2286" y="6263"/>
                      <a:pt x="2786" y="6537"/>
                      <a:pt x="3322" y="6704"/>
                    </a:cubicBezTo>
                    <a:cubicBezTo>
                      <a:pt x="3834" y="6858"/>
                      <a:pt x="4394" y="6942"/>
                      <a:pt x="4941" y="6942"/>
                    </a:cubicBezTo>
                    <a:cubicBezTo>
                      <a:pt x="6025" y="6942"/>
                      <a:pt x="7085" y="6680"/>
                      <a:pt x="8097" y="6358"/>
                    </a:cubicBezTo>
                    <a:lnTo>
                      <a:pt x="8097" y="6358"/>
                    </a:lnTo>
                    <a:cubicBezTo>
                      <a:pt x="7240" y="6493"/>
                      <a:pt x="6383" y="6605"/>
                      <a:pt x="5552" y="6605"/>
                    </a:cubicBezTo>
                    <a:cubicBezTo>
                      <a:pt x="5355" y="6605"/>
                      <a:pt x="5159" y="6598"/>
                      <a:pt x="4965" y="6585"/>
                    </a:cubicBezTo>
                    <a:cubicBezTo>
                      <a:pt x="3941" y="6525"/>
                      <a:pt x="2929" y="6204"/>
                      <a:pt x="2143" y="5573"/>
                    </a:cubicBezTo>
                    <a:cubicBezTo>
                      <a:pt x="1334" y="4942"/>
                      <a:pt x="762" y="4049"/>
                      <a:pt x="536" y="3048"/>
                    </a:cubicBezTo>
                    <a:cubicBezTo>
                      <a:pt x="310" y="2060"/>
                      <a:pt x="417" y="965"/>
                      <a:pt x="8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70"/>
              <p:cNvSpPr/>
              <p:nvPr/>
            </p:nvSpPr>
            <p:spPr>
              <a:xfrm>
                <a:off x="3883800" y="4043075"/>
                <a:ext cx="79800" cy="68600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2744" extrusionOk="0">
                    <a:moveTo>
                      <a:pt x="2972" y="0"/>
                    </a:moveTo>
                    <a:cubicBezTo>
                      <a:pt x="2715" y="0"/>
                      <a:pt x="1505" y="754"/>
                      <a:pt x="1" y="1803"/>
                    </a:cubicBezTo>
                    <a:cubicBezTo>
                      <a:pt x="203" y="2148"/>
                      <a:pt x="441" y="2458"/>
                      <a:pt x="727" y="2743"/>
                    </a:cubicBezTo>
                    <a:cubicBezTo>
                      <a:pt x="2180" y="1267"/>
                      <a:pt x="3192" y="76"/>
                      <a:pt x="3001" y="5"/>
                    </a:cubicBezTo>
                    <a:cubicBezTo>
                      <a:pt x="2993" y="2"/>
                      <a:pt x="2984" y="0"/>
                      <a:pt x="29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70"/>
              <p:cNvSpPr/>
              <p:nvPr/>
            </p:nvSpPr>
            <p:spPr>
              <a:xfrm>
                <a:off x="3852550" y="4087825"/>
                <a:ext cx="49725" cy="53900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2156" extrusionOk="0">
                    <a:moveTo>
                      <a:pt x="1263" y="1"/>
                    </a:moveTo>
                    <a:cubicBezTo>
                      <a:pt x="846" y="299"/>
                      <a:pt x="429" y="608"/>
                      <a:pt x="1" y="918"/>
                    </a:cubicBezTo>
                    <a:cubicBezTo>
                      <a:pt x="179" y="1370"/>
                      <a:pt x="429" y="1799"/>
                      <a:pt x="751" y="2156"/>
                    </a:cubicBezTo>
                    <a:cubicBezTo>
                      <a:pt x="1191" y="1739"/>
                      <a:pt x="1608" y="1322"/>
                      <a:pt x="1989" y="941"/>
                    </a:cubicBezTo>
                    <a:cubicBezTo>
                      <a:pt x="1703" y="656"/>
                      <a:pt x="1453" y="346"/>
                      <a:pt x="126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70"/>
              <p:cNvSpPr/>
              <p:nvPr/>
            </p:nvSpPr>
            <p:spPr>
              <a:xfrm>
                <a:off x="3819225" y="4110750"/>
                <a:ext cx="51800" cy="5837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2335" extrusionOk="0">
                    <a:moveTo>
                      <a:pt x="1310" y="1"/>
                    </a:moveTo>
                    <a:cubicBezTo>
                      <a:pt x="881" y="334"/>
                      <a:pt x="441" y="656"/>
                      <a:pt x="0" y="1001"/>
                    </a:cubicBezTo>
                    <a:cubicBezTo>
                      <a:pt x="119" y="1251"/>
                      <a:pt x="238" y="1513"/>
                      <a:pt x="381" y="1715"/>
                    </a:cubicBezTo>
                    <a:cubicBezTo>
                      <a:pt x="524" y="1941"/>
                      <a:pt x="703" y="2144"/>
                      <a:pt x="881" y="2334"/>
                    </a:cubicBezTo>
                    <a:cubicBezTo>
                      <a:pt x="1286" y="1977"/>
                      <a:pt x="1691" y="1608"/>
                      <a:pt x="2072" y="1239"/>
                    </a:cubicBezTo>
                    <a:cubicBezTo>
                      <a:pt x="1762" y="882"/>
                      <a:pt x="1488" y="453"/>
                      <a:pt x="13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4" name="Google Shape;3164;p70"/>
              <p:cNvSpPr/>
              <p:nvPr/>
            </p:nvSpPr>
            <p:spPr>
              <a:xfrm>
                <a:off x="3778150" y="4136050"/>
                <a:ext cx="64000" cy="6700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2680" extrusionOk="0">
                    <a:moveTo>
                      <a:pt x="1667" y="1"/>
                    </a:moveTo>
                    <a:cubicBezTo>
                      <a:pt x="1084" y="453"/>
                      <a:pt x="512" y="917"/>
                      <a:pt x="0" y="1358"/>
                    </a:cubicBezTo>
                    <a:cubicBezTo>
                      <a:pt x="71" y="1489"/>
                      <a:pt x="143" y="1632"/>
                      <a:pt x="250" y="1775"/>
                    </a:cubicBezTo>
                    <a:cubicBezTo>
                      <a:pt x="476" y="2108"/>
                      <a:pt x="738" y="2418"/>
                      <a:pt x="1036" y="2680"/>
                    </a:cubicBezTo>
                    <a:cubicBezTo>
                      <a:pt x="1524" y="2263"/>
                      <a:pt x="2048" y="1822"/>
                      <a:pt x="2560" y="1358"/>
                    </a:cubicBezTo>
                    <a:cubicBezTo>
                      <a:pt x="2357" y="1168"/>
                      <a:pt x="2203" y="953"/>
                      <a:pt x="2048" y="739"/>
                    </a:cubicBezTo>
                    <a:cubicBezTo>
                      <a:pt x="1905" y="501"/>
                      <a:pt x="1786" y="263"/>
                      <a:pt x="16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5" name="Google Shape;3165;p70"/>
              <p:cNvSpPr/>
              <p:nvPr/>
            </p:nvSpPr>
            <p:spPr>
              <a:xfrm>
                <a:off x="3699850" y="4170000"/>
                <a:ext cx="103900" cy="87175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3487" extrusionOk="0">
                    <a:moveTo>
                      <a:pt x="3132" y="0"/>
                    </a:moveTo>
                    <a:cubicBezTo>
                      <a:pt x="1322" y="1536"/>
                      <a:pt x="1" y="2953"/>
                      <a:pt x="429" y="3393"/>
                    </a:cubicBezTo>
                    <a:cubicBezTo>
                      <a:pt x="491" y="3457"/>
                      <a:pt x="580" y="3487"/>
                      <a:pt x="692" y="3487"/>
                    </a:cubicBezTo>
                    <a:cubicBezTo>
                      <a:pt x="1315" y="3487"/>
                      <a:pt x="2663" y="2561"/>
                      <a:pt x="4156" y="1310"/>
                    </a:cubicBezTo>
                    <a:cubicBezTo>
                      <a:pt x="3858" y="1048"/>
                      <a:pt x="3584" y="726"/>
                      <a:pt x="3370" y="405"/>
                    </a:cubicBezTo>
                    <a:cubicBezTo>
                      <a:pt x="3275" y="274"/>
                      <a:pt x="3203" y="131"/>
                      <a:pt x="31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70"/>
              <p:cNvSpPr/>
              <p:nvPr/>
            </p:nvSpPr>
            <p:spPr>
              <a:xfrm>
                <a:off x="2996200" y="3903875"/>
                <a:ext cx="447100" cy="606325"/>
              </a:xfrm>
              <a:custGeom>
                <a:avLst/>
                <a:gdLst/>
                <a:ahLst/>
                <a:cxnLst/>
                <a:rect l="l" t="t" r="r" b="b"/>
                <a:pathLst>
                  <a:path w="17884" h="24253" extrusionOk="0">
                    <a:moveTo>
                      <a:pt x="5049" y="1"/>
                    </a:moveTo>
                    <a:cubicBezTo>
                      <a:pt x="4965" y="1703"/>
                      <a:pt x="4406" y="3394"/>
                      <a:pt x="3608" y="4882"/>
                    </a:cubicBezTo>
                    <a:cubicBezTo>
                      <a:pt x="2703" y="6549"/>
                      <a:pt x="1358" y="7990"/>
                      <a:pt x="750" y="9800"/>
                    </a:cubicBezTo>
                    <a:cubicBezTo>
                      <a:pt x="0" y="11967"/>
                      <a:pt x="441" y="14395"/>
                      <a:pt x="1405" y="16467"/>
                    </a:cubicBezTo>
                    <a:cubicBezTo>
                      <a:pt x="1143" y="18289"/>
                      <a:pt x="1060" y="20253"/>
                      <a:pt x="1941" y="21896"/>
                    </a:cubicBezTo>
                    <a:cubicBezTo>
                      <a:pt x="2664" y="23235"/>
                      <a:pt x="4124" y="24252"/>
                      <a:pt x="5592" y="24252"/>
                    </a:cubicBezTo>
                    <a:cubicBezTo>
                      <a:pt x="5913" y="24252"/>
                      <a:pt x="6235" y="24204"/>
                      <a:pt x="6549" y="24099"/>
                    </a:cubicBezTo>
                    <a:cubicBezTo>
                      <a:pt x="7954" y="23659"/>
                      <a:pt x="8954" y="22123"/>
                      <a:pt x="9632" y="20825"/>
                    </a:cubicBezTo>
                    <a:cubicBezTo>
                      <a:pt x="10347" y="22230"/>
                      <a:pt x="11835" y="23218"/>
                      <a:pt x="13395" y="23278"/>
                    </a:cubicBezTo>
                    <a:cubicBezTo>
                      <a:pt x="13446" y="23279"/>
                      <a:pt x="13497" y="23280"/>
                      <a:pt x="13548" y="23280"/>
                    </a:cubicBezTo>
                    <a:cubicBezTo>
                      <a:pt x="15079" y="23280"/>
                      <a:pt x="16574" y="22423"/>
                      <a:pt x="17288" y="21063"/>
                    </a:cubicBezTo>
                    <a:cubicBezTo>
                      <a:pt x="17836" y="19991"/>
                      <a:pt x="17884" y="18717"/>
                      <a:pt x="17586" y="17551"/>
                    </a:cubicBezTo>
                    <a:cubicBezTo>
                      <a:pt x="17288" y="16396"/>
                      <a:pt x="16657" y="15277"/>
                      <a:pt x="15955" y="14288"/>
                    </a:cubicBezTo>
                    <a:cubicBezTo>
                      <a:pt x="16514" y="11609"/>
                      <a:pt x="15502" y="8669"/>
                      <a:pt x="13431" y="6895"/>
                    </a:cubicBezTo>
                    <a:cubicBezTo>
                      <a:pt x="12585" y="6156"/>
                      <a:pt x="11573" y="5621"/>
                      <a:pt x="10621" y="5025"/>
                    </a:cubicBezTo>
                    <a:cubicBezTo>
                      <a:pt x="8501" y="3668"/>
                      <a:pt x="6596" y="1965"/>
                      <a:pt x="50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70"/>
              <p:cNvSpPr/>
              <p:nvPr/>
            </p:nvSpPr>
            <p:spPr>
              <a:xfrm>
                <a:off x="3124775" y="3905975"/>
                <a:ext cx="111650" cy="523300"/>
              </a:xfrm>
              <a:custGeom>
                <a:avLst/>
                <a:gdLst/>
                <a:ahLst/>
                <a:cxnLst/>
                <a:rect l="l" t="t" r="r" b="b"/>
                <a:pathLst>
                  <a:path w="4466" h="20932" extrusionOk="0">
                    <a:moveTo>
                      <a:pt x="1" y="0"/>
                    </a:moveTo>
                    <a:cubicBezTo>
                      <a:pt x="72" y="893"/>
                      <a:pt x="191" y="1786"/>
                      <a:pt x="322" y="2655"/>
                    </a:cubicBezTo>
                    <a:cubicBezTo>
                      <a:pt x="477" y="3536"/>
                      <a:pt x="632" y="4417"/>
                      <a:pt x="799" y="5298"/>
                    </a:cubicBezTo>
                    <a:cubicBezTo>
                      <a:pt x="1132" y="7049"/>
                      <a:pt x="1549" y="8787"/>
                      <a:pt x="1965" y="10537"/>
                    </a:cubicBezTo>
                    <a:lnTo>
                      <a:pt x="3251" y="15716"/>
                    </a:lnTo>
                    <a:cubicBezTo>
                      <a:pt x="3477" y="16574"/>
                      <a:pt x="3692" y="17455"/>
                      <a:pt x="3882" y="18312"/>
                    </a:cubicBezTo>
                    <a:lnTo>
                      <a:pt x="4180" y="19622"/>
                    </a:lnTo>
                    <a:cubicBezTo>
                      <a:pt x="4263" y="20062"/>
                      <a:pt x="4359" y="20503"/>
                      <a:pt x="4466" y="20931"/>
                    </a:cubicBezTo>
                    <a:cubicBezTo>
                      <a:pt x="4359" y="20062"/>
                      <a:pt x="4228" y="19169"/>
                      <a:pt x="4061" y="18264"/>
                    </a:cubicBezTo>
                    <a:cubicBezTo>
                      <a:pt x="3906" y="17395"/>
                      <a:pt x="3751" y="16514"/>
                      <a:pt x="3573" y="15633"/>
                    </a:cubicBezTo>
                    <a:cubicBezTo>
                      <a:pt x="3227" y="13883"/>
                      <a:pt x="2811" y="12156"/>
                      <a:pt x="2394" y="10406"/>
                    </a:cubicBezTo>
                    <a:lnTo>
                      <a:pt x="1132" y="5215"/>
                    </a:lnTo>
                    <a:cubicBezTo>
                      <a:pt x="918" y="4358"/>
                      <a:pt x="727" y="3489"/>
                      <a:pt x="537" y="2608"/>
                    </a:cubicBezTo>
                    <a:cubicBezTo>
                      <a:pt x="441" y="2179"/>
                      <a:pt x="334" y="1738"/>
                      <a:pt x="251" y="1298"/>
                    </a:cubicBezTo>
                    <a:cubicBezTo>
                      <a:pt x="179" y="869"/>
                      <a:pt x="84" y="429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70"/>
              <p:cNvSpPr/>
              <p:nvPr/>
            </p:nvSpPr>
            <p:spPr>
              <a:xfrm>
                <a:off x="3217650" y="4320600"/>
                <a:ext cx="210775" cy="89025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3561" extrusionOk="0">
                    <a:moveTo>
                      <a:pt x="8430" y="1"/>
                    </a:moveTo>
                    <a:lnTo>
                      <a:pt x="8430" y="1"/>
                    </a:lnTo>
                    <a:cubicBezTo>
                      <a:pt x="8025" y="834"/>
                      <a:pt x="7561" y="1656"/>
                      <a:pt x="6894" y="2298"/>
                    </a:cubicBezTo>
                    <a:cubicBezTo>
                      <a:pt x="6343" y="2800"/>
                      <a:pt x="5648" y="3132"/>
                      <a:pt x="4930" y="3132"/>
                    </a:cubicBezTo>
                    <a:cubicBezTo>
                      <a:pt x="4796" y="3132"/>
                      <a:pt x="4660" y="3121"/>
                      <a:pt x="4525" y="3096"/>
                    </a:cubicBezTo>
                    <a:cubicBezTo>
                      <a:pt x="4096" y="3037"/>
                      <a:pt x="3668" y="2894"/>
                      <a:pt x="3263" y="2715"/>
                    </a:cubicBezTo>
                    <a:cubicBezTo>
                      <a:pt x="2846" y="2537"/>
                      <a:pt x="2453" y="2298"/>
                      <a:pt x="2072" y="2060"/>
                    </a:cubicBezTo>
                    <a:cubicBezTo>
                      <a:pt x="1310" y="1548"/>
                      <a:pt x="608" y="941"/>
                      <a:pt x="1" y="239"/>
                    </a:cubicBezTo>
                    <a:lnTo>
                      <a:pt x="1" y="239"/>
                    </a:lnTo>
                    <a:cubicBezTo>
                      <a:pt x="465" y="1048"/>
                      <a:pt x="1108" y="1775"/>
                      <a:pt x="1858" y="2346"/>
                    </a:cubicBezTo>
                    <a:cubicBezTo>
                      <a:pt x="2620" y="2906"/>
                      <a:pt x="3489" y="3382"/>
                      <a:pt x="4465" y="3537"/>
                    </a:cubicBezTo>
                    <a:cubicBezTo>
                      <a:pt x="4595" y="3553"/>
                      <a:pt x="4728" y="3561"/>
                      <a:pt x="4861" y="3561"/>
                    </a:cubicBezTo>
                    <a:cubicBezTo>
                      <a:pt x="5228" y="3561"/>
                      <a:pt x="5601" y="3498"/>
                      <a:pt x="5942" y="3358"/>
                    </a:cubicBezTo>
                    <a:cubicBezTo>
                      <a:pt x="6406" y="3180"/>
                      <a:pt x="6811" y="2882"/>
                      <a:pt x="7144" y="2525"/>
                    </a:cubicBezTo>
                    <a:cubicBezTo>
                      <a:pt x="7835" y="1810"/>
                      <a:pt x="8168" y="894"/>
                      <a:pt x="843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70"/>
              <p:cNvSpPr/>
              <p:nvPr/>
            </p:nvSpPr>
            <p:spPr>
              <a:xfrm>
                <a:off x="3201875" y="4183375"/>
                <a:ext cx="194400" cy="96225"/>
              </a:xfrm>
              <a:custGeom>
                <a:avLst/>
                <a:gdLst/>
                <a:ahLst/>
                <a:cxnLst/>
                <a:rect l="l" t="t" r="r" b="b"/>
                <a:pathLst>
                  <a:path w="7776" h="3849" extrusionOk="0">
                    <a:moveTo>
                      <a:pt x="7716" y="1"/>
                    </a:moveTo>
                    <a:cubicBezTo>
                      <a:pt x="7668" y="406"/>
                      <a:pt x="7513" y="775"/>
                      <a:pt x="7287" y="1108"/>
                    </a:cubicBezTo>
                    <a:cubicBezTo>
                      <a:pt x="7073" y="1441"/>
                      <a:pt x="6811" y="1739"/>
                      <a:pt x="6525" y="2013"/>
                    </a:cubicBezTo>
                    <a:cubicBezTo>
                      <a:pt x="5954" y="2549"/>
                      <a:pt x="5275" y="2954"/>
                      <a:pt x="4525" y="3192"/>
                    </a:cubicBezTo>
                    <a:cubicBezTo>
                      <a:pt x="4041" y="3356"/>
                      <a:pt x="3537" y="3432"/>
                      <a:pt x="3028" y="3432"/>
                    </a:cubicBezTo>
                    <a:cubicBezTo>
                      <a:pt x="2762" y="3432"/>
                      <a:pt x="2494" y="3411"/>
                      <a:pt x="2227" y="3370"/>
                    </a:cubicBezTo>
                    <a:cubicBezTo>
                      <a:pt x="1453" y="3251"/>
                      <a:pt x="691" y="2965"/>
                      <a:pt x="1" y="2513"/>
                    </a:cubicBezTo>
                    <a:lnTo>
                      <a:pt x="1" y="2513"/>
                    </a:lnTo>
                    <a:cubicBezTo>
                      <a:pt x="584" y="3108"/>
                      <a:pt x="1346" y="3525"/>
                      <a:pt x="2167" y="3727"/>
                    </a:cubicBezTo>
                    <a:cubicBezTo>
                      <a:pt x="2512" y="3809"/>
                      <a:pt x="2870" y="3849"/>
                      <a:pt x="3230" y="3849"/>
                    </a:cubicBezTo>
                    <a:cubicBezTo>
                      <a:pt x="3717" y="3849"/>
                      <a:pt x="4208" y="3776"/>
                      <a:pt x="4680" y="3632"/>
                    </a:cubicBezTo>
                    <a:cubicBezTo>
                      <a:pt x="5489" y="3370"/>
                      <a:pt x="6228" y="2906"/>
                      <a:pt x="6799" y="2263"/>
                    </a:cubicBezTo>
                    <a:cubicBezTo>
                      <a:pt x="7073" y="1953"/>
                      <a:pt x="7311" y="1596"/>
                      <a:pt x="7490" y="1227"/>
                    </a:cubicBezTo>
                    <a:cubicBezTo>
                      <a:pt x="7668" y="834"/>
                      <a:pt x="7775" y="406"/>
                      <a:pt x="77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70"/>
              <p:cNvSpPr/>
              <p:nvPr/>
            </p:nvSpPr>
            <p:spPr>
              <a:xfrm>
                <a:off x="3177175" y="4074150"/>
                <a:ext cx="152425" cy="108075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4323" extrusionOk="0">
                    <a:moveTo>
                      <a:pt x="6096" y="0"/>
                    </a:moveTo>
                    <a:cubicBezTo>
                      <a:pt x="5882" y="679"/>
                      <a:pt x="5608" y="1346"/>
                      <a:pt x="5251" y="1989"/>
                    </a:cubicBezTo>
                    <a:cubicBezTo>
                      <a:pt x="4906" y="2608"/>
                      <a:pt x="4537" y="3227"/>
                      <a:pt x="3953" y="3536"/>
                    </a:cubicBezTo>
                    <a:cubicBezTo>
                      <a:pt x="3529" y="3789"/>
                      <a:pt x="3017" y="3905"/>
                      <a:pt x="2493" y="3905"/>
                    </a:cubicBezTo>
                    <a:cubicBezTo>
                      <a:pt x="2325" y="3905"/>
                      <a:pt x="2156" y="3893"/>
                      <a:pt x="1989" y="3870"/>
                    </a:cubicBezTo>
                    <a:cubicBezTo>
                      <a:pt x="1310" y="3763"/>
                      <a:pt x="643" y="3477"/>
                      <a:pt x="0" y="3120"/>
                    </a:cubicBezTo>
                    <a:lnTo>
                      <a:pt x="0" y="3120"/>
                    </a:lnTo>
                    <a:cubicBezTo>
                      <a:pt x="536" y="3644"/>
                      <a:pt x="1191" y="4036"/>
                      <a:pt x="1929" y="4227"/>
                    </a:cubicBezTo>
                    <a:cubicBezTo>
                      <a:pt x="2179" y="4290"/>
                      <a:pt x="2437" y="4322"/>
                      <a:pt x="2696" y="4322"/>
                    </a:cubicBezTo>
                    <a:cubicBezTo>
                      <a:pt x="3212" y="4322"/>
                      <a:pt x="3731" y="4195"/>
                      <a:pt x="4191" y="3941"/>
                    </a:cubicBezTo>
                    <a:cubicBezTo>
                      <a:pt x="4537" y="3727"/>
                      <a:pt x="4834" y="3453"/>
                      <a:pt x="5060" y="3132"/>
                    </a:cubicBezTo>
                    <a:cubicBezTo>
                      <a:pt x="5287" y="2810"/>
                      <a:pt x="5441" y="2477"/>
                      <a:pt x="5596" y="2143"/>
                    </a:cubicBezTo>
                    <a:cubicBezTo>
                      <a:pt x="5882" y="1453"/>
                      <a:pt x="6061" y="726"/>
                      <a:pt x="60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70"/>
              <p:cNvSpPr/>
              <p:nvPr/>
            </p:nvSpPr>
            <p:spPr>
              <a:xfrm>
                <a:off x="3167050" y="4015500"/>
                <a:ext cx="81575" cy="104400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176" extrusionOk="0">
                    <a:moveTo>
                      <a:pt x="2929" y="1"/>
                    </a:moveTo>
                    <a:lnTo>
                      <a:pt x="2929" y="1"/>
                    </a:lnTo>
                    <a:cubicBezTo>
                      <a:pt x="3013" y="513"/>
                      <a:pt x="2965" y="977"/>
                      <a:pt x="2810" y="1418"/>
                    </a:cubicBezTo>
                    <a:cubicBezTo>
                      <a:pt x="2691" y="1870"/>
                      <a:pt x="2501" y="2299"/>
                      <a:pt x="2251" y="2680"/>
                    </a:cubicBezTo>
                    <a:cubicBezTo>
                      <a:pt x="2013" y="3084"/>
                      <a:pt x="1691" y="3430"/>
                      <a:pt x="1322" y="3680"/>
                    </a:cubicBezTo>
                    <a:cubicBezTo>
                      <a:pt x="1028" y="3869"/>
                      <a:pt x="675" y="4006"/>
                      <a:pt x="296" y="4006"/>
                    </a:cubicBezTo>
                    <a:cubicBezTo>
                      <a:pt x="199" y="4006"/>
                      <a:pt x="100" y="3997"/>
                      <a:pt x="1" y="3977"/>
                    </a:cubicBezTo>
                    <a:lnTo>
                      <a:pt x="1" y="3977"/>
                    </a:lnTo>
                    <a:cubicBezTo>
                      <a:pt x="212" y="4113"/>
                      <a:pt x="465" y="4175"/>
                      <a:pt x="724" y="4175"/>
                    </a:cubicBezTo>
                    <a:cubicBezTo>
                      <a:pt x="988" y="4175"/>
                      <a:pt x="1260" y="4110"/>
                      <a:pt x="1501" y="3989"/>
                    </a:cubicBezTo>
                    <a:cubicBezTo>
                      <a:pt x="2001" y="3775"/>
                      <a:pt x="2370" y="3370"/>
                      <a:pt x="2656" y="2942"/>
                    </a:cubicBezTo>
                    <a:cubicBezTo>
                      <a:pt x="2929" y="2501"/>
                      <a:pt x="3132" y="2013"/>
                      <a:pt x="3191" y="1489"/>
                    </a:cubicBezTo>
                    <a:cubicBezTo>
                      <a:pt x="3263" y="989"/>
                      <a:pt x="3191" y="441"/>
                      <a:pt x="29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70"/>
              <p:cNvSpPr/>
              <p:nvPr/>
            </p:nvSpPr>
            <p:spPr>
              <a:xfrm>
                <a:off x="3151575" y="3961925"/>
                <a:ext cx="30075" cy="71475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2859" extrusionOk="0">
                    <a:moveTo>
                      <a:pt x="1048" y="1"/>
                    </a:moveTo>
                    <a:lnTo>
                      <a:pt x="858" y="763"/>
                    </a:lnTo>
                    <a:cubicBezTo>
                      <a:pt x="786" y="1001"/>
                      <a:pt x="715" y="1239"/>
                      <a:pt x="620" y="1465"/>
                    </a:cubicBezTo>
                    <a:cubicBezTo>
                      <a:pt x="536" y="1679"/>
                      <a:pt x="441" y="1929"/>
                      <a:pt x="334" y="2144"/>
                    </a:cubicBezTo>
                    <a:lnTo>
                      <a:pt x="0" y="2858"/>
                    </a:lnTo>
                    <a:cubicBezTo>
                      <a:pt x="250" y="2739"/>
                      <a:pt x="453" y="2548"/>
                      <a:pt x="631" y="2334"/>
                    </a:cubicBezTo>
                    <a:cubicBezTo>
                      <a:pt x="810" y="2132"/>
                      <a:pt x="953" y="1894"/>
                      <a:pt x="1048" y="1632"/>
                    </a:cubicBezTo>
                    <a:cubicBezTo>
                      <a:pt x="1143" y="1358"/>
                      <a:pt x="1203" y="1084"/>
                      <a:pt x="1203" y="810"/>
                    </a:cubicBezTo>
                    <a:cubicBezTo>
                      <a:pt x="1203" y="536"/>
                      <a:pt x="1167" y="262"/>
                      <a:pt x="1048" y="1"/>
                    </a:cubicBezTo>
                    <a:close/>
                  </a:path>
                </a:pathLst>
              </a:custGeom>
              <a:solidFill>
                <a:srgbClr val="2C40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70"/>
              <p:cNvSpPr/>
              <p:nvPr/>
            </p:nvSpPr>
            <p:spPr>
              <a:xfrm>
                <a:off x="3100375" y="3994675"/>
                <a:ext cx="47650" cy="39075"/>
              </a:xfrm>
              <a:custGeom>
                <a:avLst/>
                <a:gdLst/>
                <a:ahLst/>
                <a:cxnLst/>
                <a:rect l="l" t="t" r="r" b="b"/>
                <a:pathLst>
                  <a:path w="1906" h="156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4" y="238"/>
                      <a:pt x="96" y="453"/>
                      <a:pt x="215" y="643"/>
                    </a:cubicBezTo>
                    <a:cubicBezTo>
                      <a:pt x="334" y="834"/>
                      <a:pt x="477" y="1012"/>
                      <a:pt x="655" y="1155"/>
                    </a:cubicBezTo>
                    <a:cubicBezTo>
                      <a:pt x="822" y="1298"/>
                      <a:pt x="1036" y="1405"/>
                      <a:pt x="1239" y="1477"/>
                    </a:cubicBezTo>
                    <a:cubicBezTo>
                      <a:pt x="1396" y="1529"/>
                      <a:pt x="1565" y="1562"/>
                      <a:pt x="1729" y="1562"/>
                    </a:cubicBezTo>
                    <a:cubicBezTo>
                      <a:pt x="1789" y="1562"/>
                      <a:pt x="1848" y="1558"/>
                      <a:pt x="1906" y="1548"/>
                    </a:cubicBezTo>
                    <a:cubicBezTo>
                      <a:pt x="1727" y="1405"/>
                      <a:pt x="1572" y="1286"/>
                      <a:pt x="1417" y="1155"/>
                    </a:cubicBezTo>
                    <a:lnTo>
                      <a:pt x="953" y="774"/>
                    </a:lnTo>
                    <a:lnTo>
                      <a:pt x="501" y="405"/>
                    </a:lnTo>
                    <a:cubicBezTo>
                      <a:pt x="346" y="274"/>
                      <a:pt x="179" y="143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70"/>
              <p:cNvSpPr/>
              <p:nvPr/>
            </p:nvSpPr>
            <p:spPr>
              <a:xfrm>
                <a:off x="3074175" y="4052425"/>
                <a:ext cx="94400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3776" h="262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" y="214"/>
                      <a:pt x="108" y="405"/>
                      <a:pt x="215" y="583"/>
                    </a:cubicBezTo>
                    <a:cubicBezTo>
                      <a:pt x="322" y="762"/>
                      <a:pt x="429" y="941"/>
                      <a:pt x="548" y="1107"/>
                    </a:cubicBezTo>
                    <a:cubicBezTo>
                      <a:pt x="775" y="1441"/>
                      <a:pt x="1049" y="1774"/>
                      <a:pt x="1394" y="2024"/>
                    </a:cubicBezTo>
                    <a:cubicBezTo>
                      <a:pt x="1739" y="2262"/>
                      <a:pt x="2120" y="2453"/>
                      <a:pt x="2537" y="2548"/>
                    </a:cubicBezTo>
                    <a:cubicBezTo>
                      <a:pt x="2752" y="2592"/>
                      <a:pt x="2973" y="2620"/>
                      <a:pt x="3195" y="2620"/>
                    </a:cubicBezTo>
                    <a:cubicBezTo>
                      <a:pt x="3390" y="2620"/>
                      <a:pt x="3585" y="2598"/>
                      <a:pt x="3775" y="2548"/>
                    </a:cubicBezTo>
                    <a:cubicBezTo>
                      <a:pt x="3370" y="2453"/>
                      <a:pt x="3001" y="2357"/>
                      <a:pt x="2644" y="2203"/>
                    </a:cubicBezTo>
                    <a:cubicBezTo>
                      <a:pt x="2299" y="2060"/>
                      <a:pt x="1965" y="1881"/>
                      <a:pt x="1668" y="1655"/>
                    </a:cubicBezTo>
                    <a:cubicBezTo>
                      <a:pt x="1346" y="1429"/>
                      <a:pt x="1096" y="1167"/>
                      <a:pt x="810" y="881"/>
                    </a:cubicBezTo>
                    <a:cubicBezTo>
                      <a:pt x="679" y="726"/>
                      <a:pt x="537" y="583"/>
                      <a:pt x="394" y="452"/>
                    </a:cubicBezTo>
                    <a:cubicBezTo>
                      <a:pt x="251" y="310"/>
                      <a:pt x="108" y="167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70"/>
              <p:cNvSpPr/>
              <p:nvPr/>
            </p:nvSpPr>
            <p:spPr>
              <a:xfrm>
                <a:off x="3016150" y="4150350"/>
                <a:ext cx="161350" cy="63750"/>
              </a:xfrm>
              <a:custGeom>
                <a:avLst/>
                <a:gdLst/>
                <a:ahLst/>
                <a:cxnLst/>
                <a:rect l="l" t="t" r="r" b="b"/>
                <a:pathLst>
                  <a:path w="6454" h="255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1" y="703"/>
                      <a:pt x="560" y="1334"/>
                      <a:pt x="1131" y="1786"/>
                    </a:cubicBezTo>
                    <a:cubicBezTo>
                      <a:pt x="1679" y="2227"/>
                      <a:pt x="2405" y="2512"/>
                      <a:pt x="3155" y="2548"/>
                    </a:cubicBezTo>
                    <a:cubicBezTo>
                      <a:pt x="3189" y="2549"/>
                      <a:pt x="3223" y="2550"/>
                      <a:pt x="3256" y="2550"/>
                    </a:cubicBezTo>
                    <a:cubicBezTo>
                      <a:pt x="3960" y="2550"/>
                      <a:pt x="4647" y="2314"/>
                      <a:pt x="5215" y="1905"/>
                    </a:cubicBezTo>
                    <a:cubicBezTo>
                      <a:pt x="5810" y="1488"/>
                      <a:pt x="6275" y="881"/>
                      <a:pt x="6453" y="191"/>
                    </a:cubicBezTo>
                    <a:lnTo>
                      <a:pt x="6453" y="191"/>
                    </a:lnTo>
                    <a:cubicBezTo>
                      <a:pt x="6096" y="798"/>
                      <a:pt x="5596" y="1274"/>
                      <a:pt x="5024" y="1596"/>
                    </a:cubicBezTo>
                    <a:cubicBezTo>
                      <a:pt x="4496" y="1899"/>
                      <a:pt x="3883" y="2086"/>
                      <a:pt x="3276" y="2086"/>
                    </a:cubicBezTo>
                    <a:cubicBezTo>
                      <a:pt x="3239" y="2086"/>
                      <a:pt x="3203" y="2085"/>
                      <a:pt x="3167" y="2084"/>
                    </a:cubicBezTo>
                    <a:cubicBezTo>
                      <a:pt x="2524" y="2072"/>
                      <a:pt x="1881" y="1846"/>
                      <a:pt x="1334" y="1488"/>
                    </a:cubicBezTo>
                    <a:cubicBezTo>
                      <a:pt x="786" y="1131"/>
                      <a:pt x="322" y="619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70"/>
              <p:cNvSpPr/>
              <p:nvPr/>
            </p:nvSpPr>
            <p:spPr>
              <a:xfrm>
                <a:off x="3023875" y="4247075"/>
                <a:ext cx="175950" cy="82175"/>
              </a:xfrm>
              <a:custGeom>
                <a:avLst/>
                <a:gdLst/>
                <a:ahLst/>
                <a:cxnLst/>
                <a:rect l="l" t="t" r="r" b="b"/>
                <a:pathLst>
                  <a:path w="7038" h="3287" extrusionOk="0">
                    <a:moveTo>
                      <a:pt x="7037" y="1"/>
                    </a:moveTo>
                    <a:cubicBezTo>
                      <a:pt x="6787" y="679"/>
                      <a:pt x="6299" y="1215"/>
                      <a:pt x="5739" y="1679"/>
                    </a:cubicBezTo>
                    <a:cubicBezTo>
                      <a:pt x="5180" y="2120"/>
                      <a:pt x="4561" y="2477"/>
                      <a:pt x="3894" y="2680"/>
                    </a:cubicBezTo>
                    <a:cubicBezTo>
                      <a:pt x="3495" y="2801"/>
                      <a:pt x="3083" y="2866"/>
                      <a:pt x="2671" y="2866"/>
                    </a:cubicBezTo>
                    <a:cubicBezTo>
                      <a:pt x="2395" y="2866"/>
                      <a:pt x="2118" y="2837"/>
                      <a:pt x="1846" y="2775"/>
                    </a:cubicBezTo>
                    <a:cubicBezTo>
                      <a:pt x="1156" y="2632"/>
                      <a:pt x="524" y="2287"/>
                      <a:pt x="1" y="1775"/>
                    </a:cubicBezTo>
                    <a:lnTo>
                      <a:pt x="1" y="1775"/>
                    </a:lnTo>
                    <a:cubicBezTo>
                      <a:pt x="370" y="2430"/>
                      <a:pt x="1025" y="2906"/>
                      <a:pt x="1751" y="3120"/>
                    </a:cubicBezTo>
                    <a:cubicBezTo>
                      <a:pt x="2120" y="3239"/>
                      <a:pt x="2513" y="3287"/>
                      <a:pt x="2906" y="3287"/>
                    </a:cubicBezTo>
                    <a:cubicBezTo>
                      <a:pt x="3275" y="3287"/>
                      <a:pt x="3656" y="3215"/>
                      <a:pt x="4037" y="3108"/>
                    </a:cubicBezTo>
                    <a:cubicBezTo>
                      <a:pt x="4775" y="2882"/>
                      <a:pt x="5442" y="2465"/>
                      <a:pt x="5978" y="1953"/>
                    </a:cubicBezTo>
                    <a:cubicBezTo>
                      <a:pt x="6513" y="1429"/>
                      <a:pt x="6978" y="739"/>
                      <a:pt x="703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70"/>
              <p:cNvSpPr/>
              <p:nvPr/>
            </p:nvSpPr>
            <p:spPr>
              <a:xfrm>
                <a:off x="3031325" y="4336375"/>
                <a:ext cx="186050" cy="112650"/>
              </a:xfrm>
              <a:custGeom>
                <a:avLst/>
                <a:gdLst/>
                <a:ahLst/>
                <a:cxnLst/>
                <a:rect l="l" t="t" r="r" b="b"/>
                <a:pathLst>
                  <a:path w="7442" h="4506" extrusionOk="0">
                    <a:moveTo>
                      <a:pt x="7442" y="1"/>
                    </a:moveTo>
                    <a:cubicBezTo>
                      <a:pt x="7096" y="786"/>
                      <a:pt x="6751" y="1596"/>
                      <a:pt x="6275" y="2275"/>
                    </a:cubicBezTo>
                    <a:cubicBezTo>
                      <a:pt x="5799" y="2977"/>
                      <a:pt x="5179" y="3537"/>
                      <a:pt x="4417" y="3822"/>
                    </a:cubicBezTo>
                    <a:cubicBezTo>
                      <a:pt x="3985" y="3985"/>
                      <a:pt x="3525" y="4070"/>
                      <a:pt x="3065" y="4070"/>
                    </a:cubicBezTo>
                    <a:cubicBezTo>
                      <a:pt x="2715" y="4070"/>
                      <a:pt x="2364" y="4021"/>
                      <a:pt x="2024" y="3918"/>
                    </a:cubicBezTo>
                    <a:cubicBezTo>
                      <a:pt x="1239" y="3680"/>
                      <a:pt x="524" y="3168"/>
                      <a:pt x="0" y="2465"/>
                    </a:cubicBezTo>
                    <a:lnTo>
                      <a:pt x="0" y="2465"/>
                    </a:lnTo>
                    <a:cubicBezTo>
                      <a:pt x="357" y="3275"/>
                      <a:pt x="1060" y="3930"/>
                      <a:pt x="1905" y="4251"/>
                    </a:cubicBezTo>
                    <a:cubicBezTo>
                      <a:pt x="2324" y="4422"/>
                      <a:pt x="2772" y="4506"/>
                      <a:pt x="3224" y="4506"/>
                    </a:cubicBezTo>
                    <a:cubicBezTo>
                      <a:pt x="3683" y="4506"/>
                      <a:pt x="4146" y="4419"/>
                      <a:pt x="4584" y="4251"/>
                    </a:cubicBezTo>
                    <a:cubicBezTo>
                      <a:pt x="5001" y="4073"/>
                      <a:pt x="5418" y="3834"/>
                      <a:pt x="5739" y="3525"/>
                    </a:cubicBezTo>
                    <a:cubicBezTo>
                      <a:pt x="6072" y="3215"/>
                      <a:pt x="6358" y="2858"/>
                      <a:pt x="6573" y="2465"/>
                    </a:cubicBezTo>
                    <a:cubicBezTo>
                      <a:pt x="7025" y="1691"/>
                      <a:pt x="7275" y="846"/>
                      <a:pt x="74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70"/>
              <p:cNvSpPr/>
              <p:nvPr/>
            </p:nvSpPr>
            <p:spPr>
              <a:xfrm>
                <a:off x="3160500" y="4048125"/>
                <a:ext cx="27400" cy="712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851" extrusionOk="0">
                    <a:moveTo>
                      <a:pt x="135" y="0"/>
                    </a:moveTo>
                    <a:cubicBezTo>
                      <a:pt x="130" y="0"/>
                      <a:pt x="124" y="2"/>
                      <a:pt x="120" y="5"/>
                    </a:cubicBezTo>
                    <a:cubicBezTo>
                      <a:pt x="1" y="113"/>
                      <a:pt x="12" y="1303"/>
                      <a:pt x="143" y="2851"/>
                    </a:cubicBezTo>
                    <a:cubicBezTo>
                      <a:pt x="453" y="2851"/>
                      <a:pt x="786" y="2803"/>
                      <a:pt x="1096" y="2732"/>
                    </a:cubicBezTo>
                    <a:cubicBezTo>
                      <a:pt x="683" y="1173"/>
                      <a:pt x="282" y="0"/>
                      <a:pt x="1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70"/>
              <p:cNvSpPr/>
              <p:nvPr/>
            </p:nvSpPr>
            <p:spPr>
              <a:xfrm>
                <a:off x="3164075" y="4116400"/>
                <a:ext cx="324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1440" extrusionOk="0">
                    <a:moveTo>
                      <a:pt x="953" y="1"/>
                    </a:moveTo>
                    <a:cubicBezTo>
                      <a:pt x="643" y="72"/>
                      <a:pt x="334" y="120"/>
                      <a:pt x="0" y="120"/>
                    </a:cubicBezTo>
                    <a:cubicBezTo>
                      <a:pt x="36" y="525"/>
                      <a:pt x="72" y="953"/>
                      <a:pt x="120" y="1406"/>
                    </a:cubicBezTo>
                    <a:cubicBezTo>
                      <a:pt x="273" y="1429"/>
                      <a:pt x="426" y="1440"/>
                      <a:pt x="579" y="1440"/>
                    </a:cubicBezTo>
                    <a:cubicBezTo>
                      <a:pt x="819" y="1440"/>
                      <a:pt x="1058" y="1414"/>
                      <a:pt x="1298" y="1370"/>
                    </a:cubicBezTo>
                    <a:cubicBezTo>
                      <a:pt x="1191" y="894"/>
                      <a:pt x="1072" y="430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70"/>
              <p:cNvSpPr/>
              <p:nvPr/>
            </p:nvSpPr>
            <p:spPr>
              <a:xfrm>
                <a:off x="3166750" y="4150650"/>
                <a:ext cx="36350" cy="34375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375" extrusionOk="0">
                    <a:moveTo>
                      <a:pt x="1179" y="0"/>
                    </a:moveTo>
                    <a:cubicBezTo>
                      <a:pt x="940" y="44"/>
                      <a:pt x="695" y="70"/>
                      <a:pt x="455" y="70"/>
                    </a:cubicBezTo>
                    <a:cubicBezTo>
                      <a:pt x="301" y="70"/>
                      <a:pt x="149" y="59"/>
                      <a:pt x="1" y="36"/>
                    </a:cubicBezTo>
                    <a:lnTo>
                      <a:pt x="1" y="36"/>
                    </a:lnTo>
                    <a:cubicBezTo>
                      <a:pt x="48" y="464"/>
                      <a:pt x="108" y="905"/>
                      <a:pt x="167" y="1357"/>
                    </a:cubicBezTo>
                    <a:cubicBezTo>
                      <a:pt x="319" y="1366"/>
                      <a:pt x="476" y="1374"/>
                      <a:pt x="631" y="1374"/>
                    </a:cubicBezTo>
                    <a:cubicBezTo>
                      <a:pt x="696" y="1374"/>
                      <a:pt x="759" y="1373"/>
                      <a:pt x="822" y="1369"/>
                    </a:cubicBezTo>
                    <a:cubicBezTo>
                      <a:pt x="1025" y="1369"/>
                      <a:pt x="1251" y="1322"/>
                      <a:pt x="1453" y="1286"/>
                    </a:cubicBezTo>
                    <a:cubicBezTo>
                      <a:pt x="1370" y="845"/>
                      <a:pt x="1275" y="417"/>
                      <a:pt x="117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70"/>
              <p:cNvSpPr/>
              <p:nvPr/>
            </p:nvSpPr>
            <p:spPr>
              <a:xfrm>
                <a:off x="3170925" y="4183075"/>
                <a:ext cx="402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787" extrusionOk="0">
                    <a:moveTo>
                      <a:pt x="1310" y="1"/>
                    </a:moveTo>
                    <a:cubicBezTo>
                      <a:pt x="1096" y="49"/>
                      <a:pt x="869" y="72"/>
                      <a:pt x="667" y="84"/>
                    </a:cubicBezTo>
                    <a:cubicBezTo>
                      <a:pt x="441" y="84"/>
                      <a:pt x="215" y="84"/>
                      <a:pt x="0" y="60"/>
                    </a:cubicBezTo>
                    <a:lnTo>
                      <a:pt x="0" y="60"/>
                    </a:lnTo>
                    <a:cubicBezTo>
                      <a:pt x="72" y="656"/>
                      <a:pt x="155" y="1239"/>
                      <a:pt x="262" y="1787"/>
                    </a:cubicBezTo>
                    <a:lnTo>
                      <a:pt x="631" y="1787"/>
                    </a:lnTo>
                    <a:cubicBezTo>
                      <a:pt x="965" y="1775"/>
                      <a:pt x="1286" y="1715"/>
                      <a:pt x="1608" y="1608"/>
                    </a:cubicBezTo>
                    <a:cubicBezTo>
                      <a:pt x="1524" y="1084"/>
                      <a:pt x="1429" y="549"/>
                      <a:pt x="1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2" name="Google Shape;3182;p70"/>
              <p:cNvSpPr/>
              <p:nvPr/>
            </p:nvSpPr>
            <p:spPr>
              <a:xfrm>
                <a:off x="3177775" y="4222975"/>
                <a:ext cx="43175" cy="86800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3472" extrusionOk="0">
                    <a:moveTo>
                      <a:pt x="1346" y="0"/>
                    </a:moveTo>
                    <a:lnTo>
                      <a:pt x="1346" y="0"/>
                    </a:lnTo>
                    <a:cubicBezTo>
                      <a:pt x="1036" y="96"/>
                      <a:pt x="703" y="155"/>
                      <a:pt x="381" y="179"/>
                    </a:cubicBezTo>
                    <a:cubicBezTo>
                      <a:pt x="322" y="184"/>
                      <a:pt x="267" y="187"/>
                      <a:pt x="214" y="187"/>
                    </a:cubicBezTo>
                    <a:cubicBezTo>
                      <a:pt x="140" y="187"/>
                      <a:pt x="70" y="181"/>
                      <a:pt x="0" y="167"/>
                    </a:cubicBezTo>
                    <a:lnTo>
                      <a:pt x="0" y="167"/>
                    </a:lnTo>
                    <a:cubicBezTo>
                      <a:pt x="321" y="1991"/>
                      <a:pt x="742" y="3472"/>
                      <a:pt x="1219" y="3472"/>
                    </a:cubicBezTo>
                    <a:cubicBezTo>
                      <a:pt x="1237" y="3472"/>
                      <a:pt x="1256" y="3469"/>
                      <a:pt x="1274" y="3465"/>
                    </a:cubicBezTo>
                    <a:cubicBezTo>
                      <a:pt x="1727" y="3358"/>
                      <a:pt x="1655" y="1846"/>
                      <a:pt x="13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3" name="Google Shape;3183;p70"/>
              <p:cNvSpPr/>
              <p:nvPr/>
            </p:nvSpPr>
            <p:spPr>
              <a:xfrm>
                <a:off x="3275100" y="4528075"/>
                <a:ext cx="27237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0895" h="9085" extrusionOk="0">
                    <a:moveTo>
                      <a:pt x="10895" y="0"/>
                    </a:moveTo>
                    <a:lnTo>
                      <a:pt x="10895" y="0"/>
                    </a:lnTo>
                    <a:cubicBezTo>
                      <a:pt x="8478" y="1572"/>
                      <a:pt x="5382" y="1869"/>
                      <a:pt x="3072" y="3596"/>
                    </a:cubicBezTo>
                    <a:cubicBezTo>
                      <a:pt x="1465" y="4798"/>
                      <a:pt x="0" y="7013"/>
                      <a:pt x="36" y="9085"/>
                    </a:cubicBezTo>
                    <a:cubicBezTo>
                      <a:pt x="370" y="8573"/>
                      <a:pt x="917" y="8239"/>
                      <a:pt x="1501" y="8061"/>
                    </a:cubicBezTo>
                    <a:cubicBezTo>
                      <a:pt x="2144" y="7870"/>
                      <a:pt x="2810" y="7823"/>
                      <a:pt x="3465" y="7704"/>
                    </a:cubicBezTo>
                    <a:cubicBezTo>
                      <a:pt x="5418" y="7346"/>
                      <a:pt x="7216" y="6287"/>
                      <a:pt x="8466" y="4763"/>
                    </a:cubicBezTo>
                    <a:cubicBezTo>
                      <a:pt x="9597" y="3370"/>
                      <a:pt x="10252" y="1667"/>
                      <a:pt x="108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70"/>
              <p:cNvSpPr/>
              <p:nvPr/>
            </p:nvSpPr>
            <p:spPr>
              <a:xfrm>
                <a:off x="3099775" y="4536100"/>
                <a:ext cx="185775" cy="233700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9348" extrusionOk="0">
                    <a:moveTo>
                      <a:pt x="36" y="1"/>
                    </a:moveTo>
                    <a:lnTo>
                      <a:pt x="36" y="1"/>
                    </a:lnTo>
                    <a:cubicBezTo>
                      <a:pt x="1" y="1310"/>
                      <a:pt x="96" y="2680"/>
                      <a:pt x="798" y="3787"/>
                    </a:cubicBezTo>
                    <a:cubicBezTo>
                      <a:pt x="1560" y="4954"/>
                      <a:pt x="2882" y="5632"/>
                      <a:pt x="4085" y="6347"/>
                    </a:cubicBezTo>
                    <a:cubicBezTo>
                      <a:pt x="5299" y="7061"/>
                      <a:pt x="6537" y="7990"/>
                      <a:pt x="6871" y="9347"/>
                    </a:cubicBezTo>
                    <a:cubicBezTo>
                      <a:pt x="7430" y="7216"/>
                      <a:pt x="6728" y="4942"/>
                      <a:pt x="4954" y="3620"/>
                    </a:cubicBezTo>
                    <a:cubicBezTo>
                      <a:pt x="4132" y="3013"/>
                      <a:pt x="3168" y="2656"/>
                      <a:pt x="2263" y="2180"/>
                    </a:cubicBezTo>
                    <a:cubicBezTo>
                      <a:pt x="1370" y="1703"/>
                      <a:pt x="382" y="965"/>
                      <a:pt x="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5" name="Google Shape;3185;p70"/>
            <p:cNvGrpSpPr/>
            <p:nvPr/>
          </p:nvGrpSpPr>
          <p:grpSpPr>
            <a:xfrm rot="-7194550" flipH="1">
              <a:off x="8139977" y="-349640"/>
              <a:ext cx="494120" cy="900640"/>
              <a:chOff x="-214625" y="3943775"/>
              <a:chExt cx="458725" cy="836125"/>
            </a:xfrm>
          </p:grpSpPr>
          <p:sp>
            <p:nvSpPr>
              <p:cNvPr id="3186" name="Google Shape;3186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98" name="Google Shape;3198;p70"/>
            <p:cNvSpPr/>
            <p:nvPr/>
          </p:nvSpPr>
          <p:spPr>
            <a:xfrm rot="2131633">
              <a:off x="7683251" y="484062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99" name="Google Shape;3199;p70"/>
            <p:cNvGrpSpPr/>
            <p:nvPr/>
          </p:nvGrpSpPr>
          <p:grpSpPr>
            <a:xfrm rot="2353602">
              <a:off x="7224623" y="-351122"/>
              <a:ext cx="398298" cy="1156460"/>
              <a:chOff x="708100" y="7068850"/>
              <a:chExt cx="645350" cy="1873775"/>
            </a:xfrm>
          </p:grpSpPr>
          <p:sp>
            <p:nvSpPr>
              <p:cNvPr id="3200" name="Google Shape;3200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468607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6" name="Google Shape;2946;p70"/>
          <p:cNvSpPr txBox="1">
            <a:spLocks noGrp="1"/>
          </p:cNvSpPr>
          <p:nvPr>
            <p:ph type="title"/>
          </p:nvPr>
        </p:nvSpPr>
        <p:spPr>
          <a:xfrm>
            <a:off x="713275" y="950675"/>
            <a:ext cx="385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err="1"/>
              <a:t>Electronics</a:t>
            </a:r>
            <a:endParaRPr dirty="0"/>
          </a:p>
        </p:txBody>
      </p:sp>
      <p:sp>
        <p:nvSpPr>
          <p:cNvPr id="2947" name="Google Shape;2947;p70"/>
          <p:cNvSpPr txBox="1">
            <a:spLocks noGrp="1"/>
          </p:cNvSpPr>
          <p:nvPr>
            <p:ph type="body" idx="1"/>
          </p:nvPr>
        </p:nvSpPr>
        <p:spPr>
          <a:xfrm>
            <a:off x="692499" y="1459929"/>
            <a:ext cx="3672900" cy="19971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tr-TR" sz="1800" dirty="0" err="1">
                <a:latin typeface="+mj-lt"/>
              </a:rPr>
              <a:t>From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the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recycle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centre,specialist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waste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disposal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companies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take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the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discarded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electronic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products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to</a:t>
            </a:r>
            <a:r>
              <a:rPr lang="tr-TR" sz="1800" dirty="0">
                <a:latin typeface="+mj-lt"/>
              </a:rPr>
              <a:t> a </a:t>
            </a:r>
            <a:r>
              <a:rPr lang="tr-TR" sz="1800" dirty="0" err="1">
                <a:latin typeface="+mj-lt"/>
              </a:rPr>
              <a:t>reprocessig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plant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where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it’s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shredded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into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pieces.Once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shredded</a:t>
            </a:r>
            <a:r>
              <a:rPr lang="tr-TR" sz="1800" dirty="0">
                <a:latin typeface="+mj-lt"/>
              </a:rPr>
              <a:t>, </a:t>
            </a:r>
            <a:r>
              <a:rPr lang="tr-TR" sz="1800" dirty="0" err="1">
                <a:latin typeface="+mj-lt"/>
              </a:rPr>
              <a:t>strong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magnets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remove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ferrous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metals,such</a:t>
            </a:r>
            <a:r>
              <a:rPr lang="tr-TR" sz="1800" dirty="0">
                <a:latin typeface="+mj-lt"/>
              </a:rPr>
              <a:t> as </a:t>
            </a:r>
            <a:r>
              <a:rPr lang="tr-TR" sz="1800" dirty="0" err="1">
                <a:latin typeface="+mj-lt"/>
              </a:rPr>
              <a:t>steel</a:t>
            </a:r>
            <a:r>
              <a:rPr lang="tr-TR" sz="1800" dirty="0">
                <a:latin typeface="+mj-lt"/>
              </a:rPr>
              <a:t>, </a:t>
            </a:r>
            <a:r>
              <a:rPr lang="tr-TR" sz="1800" dirty="0" err="1">
                <a:latin typeface="+mj-lt"/>
              </a:rPr>
              <a:t>to</a:t>
            </a:r>
            <a:r>
              <a:rPr lang="tr-TR" sz="1800" dirty="0">
                <a:latin typeface="+mj-lt"/>
              </a:rPr>
              <a:t> be </a:t>
            </a:r>
            <a:r>
              <a:rPr lang="tr-TR" sz="1800" dirty="0" err="1">
                <a:latin typeface="+mj-lt"/>
              </a:rPr>
              <a:t>stored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away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while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non-metallic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metals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are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collected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to</a:t>
            </a:r>
            <a:r>
              <a:rPr lang="tr-TR" sz="1800" dirty="0">
                <a:latin typeface="+mj-lt"/>
              </a:rPr>
              <a:t> be </a:t>
            </a:r>
            <a:r>
              <a:rPr lang="tr-TR" sz="1800" dirty="0" err="1">
                <a:latin typeface="+mj-lt"/>
              </a:rPr>
              <a:t>used</a:t>
            </a:r>
            <a:r>
              <a:rPr lang="tr-TR" sz="1800" dirty="0">
                <a:latin typeface="+mj-lt"/>
              </a:rPr>
              <a:t> in </a:t>
            </a:r>
            <a:r>
              <a:rPr lang="tr-TR" sz="1800" dirty="0" err="1">
                <a:latin typeface="+mj-lt"/>
              </a:rPr>
              <a:t>new</a:t>
            </a:r>
            <a:r>
              <a:rPr lang="tr-TR" sz="1800" dirty="0">
                <a:latin typeface="+mj-lt"/>
              </a:rPr>
              <a:t> </a:t>
            </a:r>
            <a:r>
              <a:rPr lang="tr-TR" sz="1800" dirty="0" err="1">
                <a:latin typeface="+mj-lt"/>
              </a:rPr>
              <a:t>electronics</a:t>
            </a:r>
            <a:r>
              <a:rPr lang="tr-TR" sz="1800" dirty="0">
                <a:latin typeface="+mj-lt"/>
              </a:rPr>
              <a:t>.</a:t>
            </a:r>
          </a:p>
          <a:p>
            <a:pPr marL="0" indent="0">
              <a:buNone/>
            </a:pPr>
            <a:endParaRPr sz="2000" dirty="0">
              <a:latin typeface="+mj-lt"/>
            </a:endParaRPr>
          </a:p>
        </p:txBody>
      </p:sp>
      <p:grpSp>
        <p:nvGrpSpPr>
          <p:cNvPr id="2948" name="Google Shape;2948;p70"/>
          <p:cNvGrpSpPr/>
          <p:nvPr/>
        </p:nvGrpSpPr>
        <p:grpSpPr>
          <a:xfrm>
            <a:off x="5458828" y="1100586"/>
            <a:ext cx="3296253" cy="2856352"/>
            <a:chOff x="-848250" y="2307750"/>
            <a:chExt cx="3668618" cy="3179023"/>
          </a:xfrm>
        </p:grpSpPr>
        <p:sp>
          <p:nvSpPr>
            <p:cNvPr id="2949" name="Google Shape;2949;p70"/>
            <p:cNvSpPr/>
            <p:nvPr/>
          </p:nvSpPr>
          <p:spPr>
            <a:xfrm>
              <a:off x="2160734" y="4042436"/>
              <a:ext cx="411471" cy="132135"/>
            </a:xfrm>
            <a:custGeom>
              <a:avLst/>
              <a:gdLst/>
              <a:ahLst/>
              <a:cxnLst/>
              <a:rect l="l" t="t" r="r" b="b"/>
              <a:pathLst>
                <a:path w="9121" h="2929" extrusionOk="0">
                  <a:moveTo>
                    <a:pt x="417" y="0"/>
                  </a:moveTo>
                  <a:cubicBezTo>
                    <a:pt x="167" y="0"/>
                    <a:pt x="0" y="12"/>
                    <a:pt x="0" y="12"/>
                  </a:cubicBezTo>
                  <a:lnTo>
                    <a:pt x="36" y="369"/>
                  </a:lnTo>
                  <a:cubicBezTo>
                    <a:pt x="36" y="369"/>
                    <a:pt x="179" y="357"/>
                    <a:pt x="405" y="357"/>
                  </a:cubicBezTo>
                  <a:cubicBezTo>
                    <a:pt x="667" y="357"/>
                    <a:pt x="1024" y="369"/>
                    <a:pt x="1477" y="405"/>
                  </a:cubicBezTo>
                  <a:cubicBezTo>
                    <a:pt x="2346" y="464"/>
                    <a:pt x="3525" y="643"/>
                    <a:pt x="4656" y="964"/>
                  </a:cubicBezTo>
                  <a:cubicBezTo>
                    <a:pt x="5799" y="1274"/>
                    <a:pt x="6894" y="1750"/>
                    <a:pt x="7668" y="2167"/>
                  </a:cubicBezTo>
                  <a:cubicBezTo>
                    <a:pt x="8049" y="2381"/>
                    <a:pt x="8382" y="2560"/>
                    <a:pt x="8585" y="2715"/>
                  </a:cubicBezTo>
                  <a:cubicBezTo>
                    <a:pt x="8811" y="2858"/>
                    <a:pt x="8930" y="2929"/>
                    <a:pt x="8930" y="2929"/>
                  </a:cubicBezTo>
                  <a:lnTo>
                    <a:pt x="9121" y="2631"/>
                  </a:lnTo>
                  <a:cubicBezTo>
                    <a:pt x="9121" y="2631"/>
                    <a:pt x="9002" y="2560"/>
                    <a:pt x="8775" y="2417"/>
                  </a:cubicBezTo>
                  <a:cubicBezTo>
                    <a:pt x="8573" y="2262"/>
                    <a:pt x="8240" y="2084"/>
                    <a:pt x="7847" y="1857"/>
                  </a:cubicBezTo>
                  <a:cubicBezTo>
                    <a:pt x="7049" y="1441"/>
                    <a:pt x="5942" y="941"/>
                    <a:pt x="4775" y="631"/>
                  </a:cubicBezTo>
                  <a:cubicBezTo>
                    <a:pt x="3620" y="298"/>
                    <a:pt x="2429" y="107"/>
                    <a:pt x="1512" y="48"/>
                  </a:cubicBezTo>
                  <a:cubicBezTo>
                    <a:pt x="1060" y="12"/>
                    <a:pt x="679" y="0"/>
                    <a:pt x="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70"/>
            <p:cNvSpPr/>
            <p:nvPr/>
          </p:nvSpPr>
          <p:spPr>
            <a:xfrm>
              <a:off x="2564089" y="4153053"/>
              <a:ext cx="115533" cy="109668"/>
            </a:xfrm>
            <a:custGeom>
              <a:avLst/>
              <a:gdLst/>
              <a:ahLst/>
              <a:cxnLst/>
              <a:rect l="l" t="t" r="r" b="b"/>
              <a:pathLst>
                <a:path w="2561" h="2431" extrusionOk="0">
                  <a:moveTo>
                    <a:pt x="1001" y="1"/>
                  </a:moveTo>
                  <a:cubicBezTo>
                    <a:pt x="680" y="1"/>
                    <a:pt x="394" y="167"/>
                    <a:pt x="215" y="417"/>
                  </a:cubicBezTo>
                  <a:cubicBezTo>
                    <a:pt x="37" y="679"/>
                    <a:pt x="1" y="977"/>
                    <a:pt x="61" y="1287"/>
                  </a:cubicBezTo>
                  <a:cubicBezTo>
                    <a:pt x="120" y="1596"/>
                    <a:pt x="287" y="1882"/>
                    <a:pt x="561" y="2084"/>
                  </a:cubicBezTo>
                  <a:cubicBezTo>
                    <a:pt x="823" y="2311"/>
                    <a:pt x="1120" y="2430"/>
                    <a:pt x="1418" y="2430"/>
                  </a:cubicBezTo>
                  <a:cubicBezTo>
                    <a:pt x="1434" y="2430"/>
                    <a:pt x="1451" y="2431"/>
                    <a:pt x="1467" y="2431"/>
                  </a:cubicBezTo>
                  <a:cubicBezTo>
                    <a:pt x="1750" y="2431"/>
                    <a:pt x="2038" y="2334"/>
                    <a:pt x="2251" y="2132"/>
                  </a:cubicBezTo>
                  <a:cubicBezTo>
                    <a:pt x="2477" y="1918"/>
                    <a:pt x="2561" y="1620"/>
                    <a:pt x="2525" y="1299"/>
                  </a:cubicBezTo>
                  <a:cubicBezTo>
                    <a:pt x="2477" y="989"/>
                    <a:pt x="2299" y="632"/>
                    <a:pt x="2001" y="382"/>
                  </a:cubicBezTo>
                  <a:cubicBezTo>
                    <a:pt x="1692" y="120"/>
                    <a:pt x="1334" y="1"/>
                    <a:pt x="1001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70"/>
            <p:cNvSpPr/>
            <p:nvPr/>
          </p:nvSpPr>
          <p:spPr>
            <a:xfrm>
              <a:off x="2550690" y="4136722"/>
              <a:ext cx="119819" cy="128661"/>
            </a:xfrm>
            <a:custGeom>
              <a:avLst/>
              <a:gdLst/>
              <a:ahLst/>
              <a:cxnLst/>
              <a:rect l="l" t="t" r="r" b="b"/>
              <a:pathLst>
                <a:path w="2656" h="2852" extrusionOk="0">
                  <a:moveTo>
                    <a:pt x="1458" y="1"/>
                  </a:moveTo>
                  <a:cubicBezTo>
                    <a:pt x="1193" y="1"/>
                    <a:pt x="972" y="63"/>
                    <a:pt x="786" y="125"/>
                  </a:cubicBezTo>
                  <a:cubicBezTo>
                    <a:pt x="369" y="291"/>
                    <a:pt x="167" y="541"/>
                    <a:pt x="167" y="541"/>
                  </a:cubicBezTo>
                  <a:cubicBezTo>
                    <a:pt x="167" y="541"/>
                    <a:pt x="36" y="839"/>
                    <a:pt x="12" y="1268"/>
                  </a:cubicBezTo>
                  <a:cubicBezTo>
                    <a:pt x="0" y="1494"/>
                    <a:pt x="48" y="1732"/>
                    <a:pt x="107" y="2006"/>
                  </a:cubicBezTo>
                  <a:cubicBezTo>
                    <a:pt x="179" y="2268"/>
                    <a:pt x="298" y="2565"/>
                    <a:pt x="524" y="2851"/>
                  </a:cubicBezTo>
                  <a:cubicBezTo>
                    <a:pt x="524" y="2851"/>
                    <a:pt x="631" y="2732"/>
                    <a:pt x="750" y="2542"/>
                  </a:cubicBezTo>
                  <a:cubicBezTo>
                    <a:pt x="858" y="2351"/>
                    <a:pt x="965" y="2065"/>
                    <a:pt x="989" y="1720"/>
                  </a:cubicBezTo>
                  <a:cubicBezTo>
                    <a:pt x="989" y="1720"/>
                    <a:pt x="1131" y="1791"/>
                    <a:pt x="1322" y="1851"/>
                  </a:cubicBezTo>
                  <a:cubicBezTo>
                    <a:pt x="1504" y="1902"/>
                    <a:pt x="1703" y="1978"/>
                    <a:pt x="1898" y="1978"/>
                  </a:cubicBezTo>
                  <a:cubicBezTo>
                    <a:pt x="1932" y="1978"/>
                    <a:pt x="1966" y="1975"/>
                    <a:pt x="2001" y="1970"/>
                  </a:cubicBezTo>
                  <a:cubicBezTo>
                    <a:pt x="2001" y="1756"/>
                    <a:pt x="1905" y="1482"/>
                    <a:pt x="1786" y="1303"/>
                  </a:cubicBezTo>
                  <a:cubicBezTo>
                    <a:pt x="1667" y="1125"/>
                    <a:pt x="1560" y="994"/>
                    <a:pt x="1560" y="994"/>
                  </a:cubicBezTo>
                  <a:cubicBezTo>
                    <a:pt x="1905" y="899"/>
                    <a:pt x="2179" y="744"/>
                    <a:pt x="2370" y="601"/>
                  </a:cubicBezTo>
                  <a:cubicBezTo>
                    <a:pt x="2548" y="458"/>
                    <a:pt x="2655" y="339"/>
                    <a:pt x="2655" y="339"/>
                  </a:cubicBezTo>
                  <a:cubicBezTo>
                    <a:pt x="2251" y="125"/>
                    <a:pt x="1882" y="41"/>
                    <a:pt x="1584" y="6"/>
                  </a:cubicBezTo>
                  <a:cubicBezTo>
                    <a:pt x="1541" y="2"/>
                    <a:pt x="1499" y="1"/>
                    <a:pt x="1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70"/>
            <p:cNvSpPr/>
            <p:nvPr/>
          </p:nvSpPr>
          <p:spPr>
            <a:xfrm>
              <a:off x="-558715" y="3964977"/>
              <a:ext cx="461411" cy="74797"/>
            </a:xfrm>
            <a:custGeom>
              <a:avLst/>
              <a:gdLst/>
              <a:ahLst/>
              <a:cxnLst/>
              <a:rect l="l" t="t" r="r" b="b"/>
              <a:pathLst>
                <a:path w="10228" h="1658" extrusionOk="0">
                  <a:moveTo>
                    <a:pt x="1921" y="1"/>
                  </a:moveTo>
                  <a:cubicBezTo>
                    <a:pt x="1822" y="1"/>
                    <a:pt x="1725" y="1"/>
                    <a:pt x="1631" y="3"/>
                  </a:cubicBezTo>
                  <a:cubicBezTo>
                    <a:pt x="1131" y="38"/>
                    <a:pt x="738" y="38"/>
                    <a:pt x="452" y="62"/>
                  </a:cubicBezTo>
                  <a:cubicBezTo>
                    <a:pt x="167" y="98"/>
                    <a:pt x="0" y="110"/>
                    <a:pt x="0" y="110"/>
                  </a:cubicBezTo>
                  <a:lnTo>
                    <a:pt x="48" y="479"/>
                  </a:lnTo>
                  <a:cubicBezTo>
                    <a:pt x="48" y="479"/>
                    <a:pt x="202" y="467"/>
                    <a:pt x="488" y="443"/>
                  </a:cubicBezTo>
                  <a:cubicBezTo>
                    <a:pt x="750" y="407"/>
                    <a:pt x="1155" y="407"/>
                    <a:pt x="1631" y="384"/>
                  </a:cubicBezTo>
                  <a:cubicBezTo>
                    <a:pt x="1803" y="379"/>
                    <a:pt x="1985" y="377"/>
                    <a:pt x="2176" y="377"/>
                  </a:cubicBezTo>
                  <a:cubicBezTo>
                    <a:pt x="3043" y="377"/>
                    <a:pt x="4088" y="426"/>
                    <a:pt x="5132" y="562"/>
                  </a:cubicBezTo>
                  <a:cubicBezTo>
                    <a:pt x="6394" y="717"/>
                    <a:pt x="7644" y="967"/>
                    <a:pt x="8561" y="1217"/>
                  </a:cubicBezTo>
                  <a:cubicBezTo>
                    <a:pt x="9037" y="1336"/>
                    <a:pt x="9406" y="1431"/>
                    <a:pt x="9680" y="1527"/>
                  </a:cubicBezTo>
                  <a:cubicBezTo>
                    <a:pt x="9954" y="1598"/>
                    <a:pt x="10097" y="1658"/>
                    <a:pt x="10097" y="1658"/>
                  </a:cubicBezTo>
                  <a:lnTo>
                    <a:pt x="10228" y="1300"/>
                  </a:lnTo>
                  <a:cubicBezTo>
                    <a:pt x="10228" y="1300"/>
                    <a:pt x="10073" y="1241"/>
                    <a:pt x="9787" y="1157"/>
                  </a:cubicBezTo>
                  <a:cubicBezTo>
                    <a:pt x="9513" y="1074"/>
                    <a:pt x="9132" y="955"/>
                    <a:pt x="8656" y="836"/>
                  </a:cubicBezTo>
                  <a:cubicBezTo>
                    <a:pt x="7715" y="598"/>
                    <a:pt x="6453" y="336"/>
                    <a:pt x="5167" y="181"/>
                  </a:cubicBezTo>
                  <a:cubicBezTo>
                    <a:pt x="4017" y="52"/>
                    <a:pt x="2848" y="1"/>
                    <a:pt x="19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70"/>
            <p:cNvSpPr/>
            <p:nvPr/>
          </p:nvSpPr>
          <p:spPr>
            <a:xfrm>
              <a:off x="-695182" y="3933218"/>
              <a:ext cx="132721" cy="109262"/>
            </a:xfrm>
            <a:custGeom>
              <a:avLst/>
              <a:gdLst/>
              <a:ahLst/>
              <a:cxnLst/>
              <a:rect l="l" t="t" r="r" b="b"/>
              <a:pathLst>
                <a:path w="2942" h="2422" extrusionOk="0">
                  <a:moveTo>
                    <a:pt x="1594" y="1"/>
                  </a:moveTo>
                  <a:cubicBezTo>
                    <a:pt x="1489" y="1"/>
                    <a:pt x="1382" y="9"/>
                    <a:pt x="1275" y="28"/>
                  </a:cubicBezTo>
                  <a:cubicBezTo>
                    <a:pt x="1072" y="52"/>
                    <a:pt x="870" y="147"/>
                    <a:pt x="715" y="254"/>
                  </a:cubicBezTo>
                  <a:cubicBezTo>
                    <a:pt x="549" y="337"/>
                    <a:pt x="394" y="468"/>
                    <a:pt x="299" y="611"/>
                  </a:cubicBezTo>
                  <a:cubicBezTo>
                    <a:pt x="72" y="873"/>
                    <a:pt x="1" y="1219"/>
                    <a:pt x="84" y="1528"/>
                  </a:cubicBezTo>
                  <a:cubicBezTo>
                    <a:pt x="179" y="1850"/>
                    <a:pt x="394" y="2111"/>
                    <a:pt x="691" y="2254"/>
                  </a:cubicBezTo>
                  <a:cubicBezTo>
                    <a:pt x="846" y="2326"/>
                    <a:pt x="1013" y="2385"/>
                    <a:pt x="1168" y="2409"/>
                  </a:cubicBezTo>
                  <a:cubicBezTo>
                    <a:pt x="1231" y="2418"/>
                    <a:pt x="1294" y="2422"/>
                    <a:pt x="1357" y="2422"/>
                  </a:cubicBezTo>
                  <a:cubicBezTo>
                    <a:pt x="1473" y="2422"/>
                    <a:pt x="1588" y="2408"/>
                    <a:pt x="1703" y="2385"/>
                  </a:cubicBezTo>
                  <a:cubicBezTo>
                    <a:pt x="2084" y="2326"/>
                    <a:pt x="2382" y="2135"/>
                    <a:pt x="2596" y="1885"/>
                  </a:cubicBezTo>
                  <a:cubicBezTo>
                    <a:pt x="2823" y="1647"/>
                    <a:pt x="2942" y="1338"/>
                    <a:pt x="2918" y="1004"/>
                  </a:cubicBezTo>
                  <a:cubicBezTo>
                    <a:pt x="2882" y="683"/>
                    <a:pt x="2692" y="397"/>
                    <a:pt x="2394" y="206"/>
                  </a:cubicBezTo>
                  <a:cubicBezTo>
                    <a:pt x="2173" y="74"/>
                    <a:pt x="1894" y="1"/>
                    <a:pt x="1594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70"/>
            <p:cNvSpPr/>
            <p:nvPr/>
          </p:nvSpPr>
          <p:spPr>
            <a:xfrm>
              <a:off x="-654355" y="3908676"/>
              <a:ext cx="112871" cy="157939"/>
            </a:xfrm>
            <a:custGeom>
              <a:avLst/>
              <a:gdLst/>
              <a:ahLst/>
              <a:cxnLst/>
              <a:rect l="l" t="t" r="r" b="b"/>
              <a:pathLst>
                <a:path w="2502" h="3501" extrusionOk="0">
                  <a:moveTo>
                    <a:pt x="275" y="0"/>
                  </a:moveTo>
                  <a:cubicBezTo>
                    <a:pt x="275" y="0"/>
                    <a:pt x="310" y="167"/>
                    <a:pt x="394" y="393"/>
                  </a:cubicBezTo>
                  <a:cubicBezTo>
                    <a:pt x="477" y="631"/>
                    <a:pt x="632" y="929"/>
                    <a:pt x="918" y="1191"/>
                  </a:cubicBezTo>
                  <a:cubicBezTo>
                    <a:pt x="918" y="1191"/>
                    <a:pt x="763" y="1251"/>
                    <a:pt x="548" y="1370"/>
                  </a:cubicBezTo>
                  <a:cubicBezTo>
                    <a:pt x="334" y="1477"/>
                    <a:pt x="120" y="1667"/>
                    <a:pt x="1" y="1893"/>
                  </a:cubicBezTo>
                  <a:cubicBezTo>
                    <a:pt x="203" y="2048"/>
                    <a:pt x="477" y="2096"/>
                    <a:pt x="703" y="2144"/>
                  </a:cubicBezTo>
                  <a:cubicBezTo>
                    <a:pt x="918" y="2191"/>
                    <a:pt x="1084" y="2191"/>
                    <a:pt x="1084" y="2191"/>
                  </a:cubicBezTo>
                  <a:cubicBezTo>
                    <a:pt x="918" y="2513"/>
                    <a:pt x="870" y="2846"/>
                    <a:pt x="894" y="3096"/>
                  </a:cubicBezTo>
                  <a:cubicBezTo>
                    <a:pt x="894" y="3334"/>
                    <a:pt x="929" y="3501"/>
                    <a:pt x="929" y="3501"/>
                  </a:cubicBezTo>
                  <a:cubicBezTo>
                    <a:pt x="1299" y="3358"/>
                    <a:pt x="1572" y="3144"/>
                    <a:pt x="1787" y="2917"/>
                  </a:cubicBezTo>
                  <a:cubicBezTo>
                    <a:pt x="2001" y="2715"/>
                    <a:pt x="2156" y="2489"/>
                    <a:pt x="2263" y="2286"/>
                  </a:cubicBezTo>
                  <a:cubicBezTo>
                    <a:pt x="2465" y="1870"/>
                    <a:pt x="2501" y="1512"/>
                    <a:pt x="2501" y="1512"/>
                  </a:cubicBezTo>
                  <a:cubicBezTo>
                    <a:pt x="2501" y="1512"/>
                    <a:pt x="2418" y="1167"/>
                    <a:pt x="2108" y="798"/>
                  </a:cubicBezTo>
                  <a:cubicBezTo>
                    <a:pt x="1965" y="620"/>
                    <a:pt x="1739" y="417"/>
                    <a:pt x="1441" y="262"/>
                  </a:cubicBezTo>
                  <a:cubicBezTo>
                    <a:pt x="1144" y="119"/>
                    <a:pt x="751" y="12"/>
                    <a:pt x="2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70"/>
            <p:cNvSpPr/>
            <p:nvPr/>
          </p:nvSpPr>
          <p:spPr>
            <a:xfrm>
              <a:off x="843438" y="2515766"/>
              <a:ext cx="736687" cy="575816"/>
            </a:xfrm>
            <a:custGeom>
              <a:avLst/>
              <a:gdLst/>
              <a:ahLst/>
              <a:cxnLst/>
              <a:rect l="l" t="t" r="r" b="b"/>
              <a:pathLst>
                <a:path w="16330" h="12764" extrusionOk="0">
                  <a:moveTo>
                    <a:pt x="10513" y="1"/>
                  </a:moveTo>
                  <a:cubicBezTo>
                    <a:pt x="10380" y="1"/>
                    <a:pt x="10239" y="13"/>
                    <a:pt x="10091" y="39"/>
                  </a:cubicBezTo>
                  <a:cubicBezTo>
                    <a:pt x="6590" y="670"/>
                    <a:pt x="6983" y="6409"/>
                    <a:pt x="6983" y="6409"/>
                  </a:cubicBezTo>
                  <a:cubicBezTo>
                    <a:pt x="5945" y="3814"/>
                    <a:pt x="4187" y="2784"/>
                    <a:pt x="2725" y="2784"/>
                  </a:cubicBezTo>
                  <a:cubicBezTo>
                    <a:pt x="1202" y="2784"/>
                    <a:pt x="1" y="3900"/>
                    <a:pt x="268" y="5528"/>
                  </a:cubicBezTo>
                  <a:cubicBezTo>
                    <a:pt x="792" y="8731"/>
                    <a:pt x="3733" y="10195"/>
                    <a:pt x="3733" y="10195"/>
                  </a:cubicBezTo>
                  <a:cubicBezTo>
                    <a:pt x="3733" y="10195"/>
                    <a:pt x="5925" y="12764"/>
                    <a:pt x="9593" y="12764"/>
                  </a:cubicBezTo>
                  <a:cubicBezTo>
                    <a:pt x="10104" y="12764"/>
                    <a:pt x="10644" y="12714"/>
                    <a:pt x="11210" y="12600"/>
                  </a:cubicBezTo>
                  <a:cubicBezTo>
                    <a:pt x="15865" y="11684"/>
                    <a:pt x="16330" y="8219"/>
                    <a:pt x="14889" y="7338"/>
                  </a:cubicBezTo>
                  <a:cubicBezTo>
                    <a:pt x="14462" y="7075"/>
                    <a:pt x="14034" y="6982"/>
                    <a:pt x="13642" y="6982"/>
                  </a:cubicBezTo>
                  <a:cubicBezTo>
                    <a:pt x="12702" y="6982"/>
                    <a:pt x="11972" y="7516"/>
                    <a:pt x="11972" y="7516"/>
                  </a:cubicBezTo>
                  <a:cubicBezTo>
                    <a:pt x="12975" y="6456"/>
                    <a:pt x="13542" y="1"/>
                    <a:pt x="10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70"/>
            <p:cNvSpPr/>
            <p:nvPr/>
          </p:nvSpPr>
          <p:spPr>
            <a:xfrm>
              <a:off x="1052085" y="2844099"/>
              <a:ext cx="108541" cy="171924"/>
            </a:xfrm>
            <a:custGeom>
              <a:avLst/>
              <a:gdLst/>
              <a:ahLst/>
              <a:cxnLst/>
              <a:rect l="l" t="t" r="r" b="b"/>
              <a:pathLst>
                <a:path w="2406" h="3811" extrusionOk="0">
                  <a:moveTo>
                    <a:pt x="84" y="0"/>
                  </a:moveTo>
                  <a:lnTo>
                    <a:pt x="1" y="60"/>
                  </a:lnTo>
                  <a:cubicBezTo>
                    <a:pt x="25" y="72"/>
                    <a:pt x="1513" y="2012"/>
                    <a:pt x="2323" y="3810"/>
                  </a:cubicBezTo>
                  <a:lnTo>
                    <a:pt x="2406" y="3775"/>
                  </a:lnTo>
                  <a:cubicBezTo>
                    <a:pt x="1584" y="1965"/>
                    <a:pt x="96" y="12"/>
                    <a:pt x="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70"/>
            <p:cNvSpPr/>
            <p:nvPr/>
          </p:nvSpPr>
          <p:spPr>
            <a:xfrm>
              <a:off x="1266417" y="2682955"/>
              <a:ext cx="59684" cy="319622"/>
            </a:xfrm>
            <a:custGeom>
              <a:avLst/>
              <a:gdLst/>
              <a:ahLst/>
              <a:cxnLst/>
              <a:rect l="l" t="t" r="r" b="b"/>
              <a:pathLst>
                <a:path w="1323" h="7085" extrusionOk="0">
                  <a:moveTo>
                    <a:pt x="1215" y="0"/>
                  </a:moveTo>
                  <a:lnTo>
                    <a:pt x="0" y="7061"/>
                  </a:lnTo>
                  <a:lnTo>
                    <a:pt x="108" y="7085"/>
                  </a:lnTo>
                  <a:lnTo>
                    <a:pt x="1322" y="12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70"/>
            <p:cNvSpPr/>
            <p:nvPr/>
          </p:nvSpPr>
          <p:spPr>
            <a:xfrm>
              <a:off x="-513603" y="3141664"/>
              <a:ext cx="767048" cy="814596"/>
            </a:xfrm>
            <a:custGeom>
              <a:avLst/>
              <a:gdLst/>
              <a:ahLst/>
              <a:cxnLst/>
              <a:rect l="l" t="t" r="r" b="b"/>
              <a:pathLst>
                <a:path w="17003" h="18057" extrusionOk="0">
                  <a:moveTo>
                    <a:pt x="13276" y="0"/>
                  </a:moveTo>
                  <a:cubicBezTo>
                    <a:pt x="10775" y="0"/>
                    <a:pt x="10406" y="2643"/>
                    <a:pt x="11883" y="4608"/>
                  </a:cubicBezTo>
                  <a:cubicBezTo>
                    <a:pt x="11883" y="4608"/>
                    <a:pt x="9667" y="3065"/>
                    <a:pt x="6402" y="3065"/>
                  </a:cubicBezTo>
                  <a:cubicBezTo>
                    <a:pt x="6274" y="3065"/>
                    <a:pt x="6144" y="3067"/>
                    <a:pt x="6013" y="3072"/>
                  </a:cubicBezTo>
                  <a:cubicBezTo>
                    <a:pt x="2560" y="3215"/>
                    <a:pt x="0" y="5763"/>
                    <a:pt x="762" y="8609"/>
                  </a:cubicBezTo>
                  <a:cubicBezTo>
                    <a:pt x="1404" y="11054"/>
                    <a:pt x="4314" y="11878"/>
                    <a:pt x="5833" y="11878"/>
                  </a:cubicBezTo>
                  <a:cubicBezTo>
                    <a:pt x="6089" y="11878"/>
                    <a:pt x="6306" y="11854"/>
                    <a:pt x="6465" y="11811"/>
                  </a:cubicBezTo>
                  <a:lnTo>
                    <a:pt x="6465" y="11811"/>
                  </a:lnTo>
                  <a:cubicBezTo>
                    <a:pt x="6465" y="11811"/>
                    <a:pt x="2655" y="14514"/>
                    <a:pt x="4155" y="16967"/>
                  </a:cubicBezTo>
                  <a:cubicBezTo>
                    <a:pt x="4656" y="17784"/>
                    <a:pt x="5511" y="18057"/>
                    <a:pt x="6430" y="18057"/>
                  </a:cubicBezTo>
                  <a:cubicBezTo>
                    <a:pt x="8268" y="18057"/>
                    <a:pt x="10359" y="16967"/>
                    <a:pt x="10359" y="16967"/>
                  </a:cubicBezTo>
                  <a:lnTo>
                    <a:pt x="17002" y="2655"/>
                  </a:lnTo>
                  <a:cubicBezTo>
                    <a:pt x="17002" y="2655"/>
                    <a:pt x="15776" y="0"/>
                    <a:pt x="132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70"/>
            <p:cNvSpPr/>
            <p:nvPr/>
          </p:nvSpPr>
          <p:spPr>
            <a:xfrm>
              <a:off x="-266519" y="3474689"/>
              <a:ext cx="295442" cy="99383"/>
            </a:xfrm>
            <a:custGeom>
              <a:avLst/>
              <a:gdLst/>
              <a:ahLst/>
              <a:cxnLst/>
              <a:rect l="l" t="t" r="r" b="b"/>
              <a:pathLst>
                <a:path w="6549" h="2203" extrusionOk="0">
                  <a:moveTo>
                    <a:pt x="24" y="0"/>
                  </a:moveTo>
                  <a:lnTo>
                    <a:pt x="0" y="203"/>
                  </a:lnTo>
                  <a:cubicBezTo>
                    <a:pt x="2179" y="429"/>
                    <a:pt x="6429" y="2179"/>
                    <a:pt x="6477" y="2203"/>
                  </a:cubicBezTo>
                  <a:lnTo>
                    <a:pt x="6548" y="2000"/>
                  </a:lnTo>
                  <a:cubicBezTo>
                    <a:pt x="6501" y="1989"/>
                    <a:pt x="2227" y="214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70"/>
            <p:cNvSpPr/>
            <p:nvPr/>
          </p:nvSpPr>
          <p:spPr>
            <a:xfrm>
              <a:off x="-269226" y="3507982"/>
              <a:ext cx="121443" cy="65052"/>
            </a:xfrm>
            <a:custGeom>
              <a:avLst/>
              <a:gdLst/>
              <a:ahLst/>
              <a:cxnLst/>
              <a:rect l="l" t="t" r="r" b="b"/>
              <a:pathLst>
                <a:path w="2692" h="1442" extrusionOk="0">
                  <a:moveTo>
                    <a:pt x="2620" y="0"/>
                  </a:moveTo>
                  <a:cubicBezTo>
                    <a:pt x="2548" y="24"/>
                    <a:pt x="846" y="655"/>
                    <a:pt x="1" y="1274"/>
                  </a:cubicBezTo>
                  <a:lnTo>
                    <a:pt x="120" y="1441"/>
                  </a:lnTo>
                  <a:cubicBezTo>
                    <a:pt x="953" y="834"/>
                    <a:pt x="2668" y="215"/>
                    <a:pt x="2691" y="191"/>
                  </a:cubicBezTo>
                  <a:lnTo>
                    <a:pt x="26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70"/>
            <p:cNvSpPr/>
            <p:nvPr/>
          </p:nvSpPr>
          <p:spPr>
            <a:xfrm>
              <a:off x="-91978" y="3435982"/>
              <a:ext cx="37624" cy="102135"/>
            </a:xfrm>
            <a:custGeom>
              <a:avLst/>
              <a:gdLst/>
              <a:ahLst/>
              <a:cxnLst/>
              <a:rect l="l" t="t" r="r" b="b"/>
              <a:pathLst>
                <a:path w="834" h="2264" extrusionOk="0">
                  <a:moveTo>
                    <a:pt x="215" y="1"/>
                  </a:moveTo>
                  <a:lnTo>
                    <a:pt x="1" y="25"/>
                  </a:lnTo>
                  <a:cubicBezTo>
                    <a:pt x="60" y="644"/>
                    <a:pt x="620" y="2204"/>
                    <a:pt x="644" y="2263"/>
                  </a:cubicBezTo>
                  <a:lnTo>
                    <a:pt x="834" y="2204"/>
                  </a:lnTo>
                  <a:cubicBezTo>
                    <a:pt x="834" y="2192"/>
                    <a:pt x="263" y="620"/>
                    <a:pt x="2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70"/>
            <p:cNvSpPr/>
            <p:nvPr/>
          </p:nvSpPr>
          <p:spPr>
            <a:xfrm>
              <a:off x="-231647" y="3779743"/>
              <a:ext cx="174089" cy="75248"/>
            </a:xfrm>
            <a:custGeom>
              <a:avLst/>
              <a:gdLst/>
              <a:ahLst/>
              <a:cxnLst/>
              <a:rect l="l" t="t" r="r" b="b"/>
              <a:pathLst>
                <a:path w="3859" h="1668" extrusionOk="0">
                  <a:moveTo>
                    <a:pt x="3835" y="1"/>
                  </a:moveTo>
                  <a:cubicBezTo>
                    <a:pt x="3811" y="1"/>
                    <a:pt x="2120" y="263"/>
                    <a:pt x="1" y="1489"/>
                  </a:cubicBezTo>
                  <a:lnTo>
                    <a:pt x="108" y="1668"/>
                  </a:lnTo>
                  <a:cubicBezTo>
                    <a:pt x="2146" y="480"/>
                    <a:pt x="3762" y="215"/>
                    <a:pt x="3855" y="215"/>
                  </a:cubicBezTo>
                  <a:cubicBezTo>
                    <a:pt x="3857" y="215"/>
                    <a:pt x="3858" y="215"/>
                    <a:pt x="3859" y="215"/>
                  </a:cubicBezTo>
                  <a:lnTo>
                    <a:pt x="3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70"/>
            <p:cNvSpPr/>
            <p:nvPr/>
          </p:nvSpPr>
          <p:spPr>
            <a:xfrm>
              <a:off x="90639" y="3239966"/>
              <a:ext cx="101052" cy="147202"/>
            </a:xfrm>
            <a:custGeom>
              <a:avLst/>
              <a:gdLst/>
              <a:ahLst/>
              <a:cxnLst/>
              <a:rect l="l" t="t" r="r" b="b"/>
              <a:pathLst>
                <a:path w="2240" h="3263" extrusionOk="0">
                  <a:moveTo>
                    <a:pt x="203" y="0"/>
                  </a:moveTo>
                  <a:lnTo>
                    <a:pt x="1" y="60"/>
                  </a:lnTo>
                  <a:cubicBezTo>
                    <a:pt x="441" y="1465"/>
                    <a:pt x="2013" y="3191"/>
                    <a:pt x="2084" y="3262"/>
                  </a:cubicBezTo>
                  <a:lnTo>
                    <a:pt x="2239" y="3131"/>
                  </a:lnTo>
                  <a:cubicBezTo>
                    <a:pt x="2227" y="3120"/>
                    <a:pt x="620" y="1357"/>
                    <a:pt x="2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70"/>
            <p:cNvSpPr/>
            <p:nvPr/>
          </p:nvSpPr>
          <p:spPr>
            <a:xfrm>
              <a:off x="-848250" y="4050466"/>
              <a:ext cx="850326" cy="450990"/>
            </a:xfrm>
            <a:custGeom>
              <a:avLst/>
              <a:gdLst/>
              <a:ahLst/>
              <a:cxnLst/>
              <a:rect l="l" t="t" r="r" b="b"/>
              <a:pathLst>
                <a:path w="18849" h="9997" extrusionOk="0">
                  <a:moveTo>
                    <a:pt x="9978" y="1"/>
                  </a:moveTo>
                  <a:cubicBezTo>
                    <a:pt x="7918" y="1"/>
                    <a:pt x="5894" y="370"/>
                    <a:pt x="4203" y="1060"/>
                  </a:cubicBezTo>
                  <a:lnTo>
                    <a:pt x="4132" y="1941"/>
                  </a:lnTo>
                  <a:lnTo>
                    <a:pt x="3703" y="1263"/>
                  </a:lnTo>
                  <a:cubicBezTo>
                    <a:pt x="3418" y="1406"/>
                    <a:pt x="3156" y="1537"/>
                    <a:pt x="2894" y="1679"/>
                  </a:cubicBezTo>
                  <a:lnTo>
                    <a:pt x="3168" y="3322"/>
                  </a:lnTo>
                  <a:lnTo>
                    <a:pt x="3168" y="3322"/>
                  </a:lnTo>
                  <a:lnTo>
                    <a:pt x="2203" y="2144"/>
                  </a:lnTo>
                  <a:cubicBezTo>
                    <a:pt x="1441" y="2691"/>
                    <a:pt x="846" y="3334"/>
                    <a:pt x="477" y="4037"/>
                  </a:cubicBezTo>
                  <a:cubicBezTo>
                    <a:pt x="120" y="4751"/>
                    <a:pt x="1" y="5513"/>
                    <a:pt x="155" y="6323"/>
                  </a:cubicBezTo>
                  <a:cubicBezTo>
                    <a:pt x="310" y="7025"/>
                    <a:pt x="620" y="7621"/>
                    <a:pt x="1072" y="8109"/>
                  </a:cubicBezTo>
                  <a:cubicBezTo>
                    <a:pt x="1286" y="8347"/>
                    <a:pt x="1548" y="8573"/>
                    <a:pt x="1822" y="8764"/>
                  </a:cubicBezTo>
                  <a:cubicBezTo>
                    <a:pt x="2108" y="8966"/>
                    <a:pt x="2418" y="9145"/>
                    <a:pt x="2763" y="9288"/>
                  </a:cubicBezTo>
                  <a:cubicBezTo>
                    <a:pt x="3850" y="9765"/>
                    <a:pt x="5190" y="9997"/>
                    <a:pt x="6660" y="9997"/>
                  </a:cubicBezTo>
                  <a:cubicBezTo>
                    <a:pt x="7024" y="9997"/>
                    <a:pt x="7397" y="9983"/>
                    <a:pt x="7775" y="9954"/>
                  </a:cubicBezTo>
                  <a:lnTo>
                    <a:pt x="8228" y="8526"/>
                  </a:lnTo>
                  <a:lnTo>
                    <a:pt x="8847" y="9835"/>
                  </a:lnTo>
                  <a:cubicBezTo>
                    <a:pt x="9287" y="9776"/>
                    <a:pt x="9716" y="9704"/>
                    <a:pt x="10145" y="9597"/>
                  </a:cubicBezTo>
                  <a:lnTo>
                    <a:pt x="10026" y="8740"/>
                  </a:lnTo>
                  <a:lnTo>
                    <a:pt x="10740" y="9454"/>
                  </a:lnTo>
                  <a:cubicBezTo>
                    <a:pt x="10907" y="9407"/>
                    <a:pt x="11085" y="9359"/>
                    <a:pt x="11252" y="9323"/>
                  </a:cubicBezTo>
                  <a:cubicBezTo>
                    <a:pt x="14252" y="8442"/>
                    <a:pt x="16157" y="7013"/>
                    <a:pt x="17300" y="5787"/>
                  </a:cubicBezTo>
                  <a:cubicBezTo>
                    <a:pt x="18455" y="4573"/>
                    <a:pt x="18848" y="3561"/>
                    <a:pt x="18848" y="3561"/>
                  </a:cubicBezTo>
                  <a:cubicBezTo>
                    <a:pt x="18848" y="3561"/>
                    <a:pt x="17122" y="1120"/>
                    <a:pt x="12871" y="251"/>
                  </a:cubicBezTo>
                  <a:lnTo>
                    <a:pt x="12264" y="1406"/>
                  </a:lnTo>
                  <a:lnTo>
                    <a:pt x="12097" y="155"/>
                  </a:lnTo>
                  <a:cubicBezTo>
                    <a:pt x="11442" y="60"/>
                    <a:pt x="10740" y="1"/>
                    <a:pt x="9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70"/>
            <p:cNvSpPr/>
            <p:nvPr/>
          </p:nvSpPr>
          <p:spPr>
            <a:xfrm>
              <a:off x="-691392" y="4208407"/>
              <a:ext cx="633831" cy="128390"/>
            </a:xfrm>
            <a:custGeom>
              <a:avLst/>
              <a:gdLst/>
              <a:ahLst/>
              <a:cxnLst/>
              <a:rect l="l" t="t" r="r" b="b"/>
              <a:pathLst>
                <a:path w="14050" h="2846" extrusionOk="0">
                  <a:moveTo>
                    <a:pt x="14014" y="0"/>
                  </a:moveTo>
                  <a:lnTo>
                    <a:pt x="0" y="2643"/>
                  </a:lnTo>
                  <a:lnTo>
                    <a:pt x="36" y="2846"/>
                  </a:lnTo>
                  <a:lnTo>
                    <a:pt x="14050" y="202"/>
                  </a:lnTo>
                  <a:lnTo>
                    <a:pt x="140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70"/>
            <p:cNvSpPr/>
            <p:nvPr/>
          </p:nvSpPr>
          <p:spPr>
            <a:xfrm>
              <a:off x="-616189" y="4245445"/>
              <a:ext cx="139127" cy="51609"/>
            </a:xfrm>
            <a:custGeom>
              <a:avLst/>
              <a:gdLst/>
              <a:ahLst/>
              <a:cxnLst/>
              <a:rect l="l" t="t" r="r" b="b"/>
              <a:pathLst>
                <a:path w="3084" h="1144" extrusionOk="0">
                  <a:moveTo>
                    <a:pt x="83" y="1"/>
                  </a:moveTo>
                  <a:lnTo>
                    <a:pt x="0" y="191"/>
                  </a:lnTo>
                  <a:cubicBezTo>
                    <a:pt x="83" y="215"/>
                    <a:pt x="2072" y="1084"/>
                    <a:pt x="3060" y="1144"/>
                  </a:cubicBezTo>
                  <a:lnTo>
                    <a:pt x="3084" y="929"/>
                  </a:lnTo>
                  <a:cubicBezTo>
                    <a:pt x="2107" y="870"/>
                    <a:pt x="107" y="13"/>
                    <a:pt x="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70"/>
            <p:cNvSpPr/>
            <p:nvPr/>
          </p:nvSpPr>
          <p:spPr>
            <a:xfrm>
              <a:off x="-450219" y="4273370"/>
              <a:ext cx="68255" cy="94060"/>
            </a:xfrm>
            <a:custGeom>
              <a:avLst/>
              <a:gdLst/>
              <a:ahLst/>
              <a:cxnLst/>
              <a:rect l="l" t="t" r="r" b="b"/>
              <a:pathLst>
                <a:path w="1513" h="2085" extrusionOk="0">
                  <a:moveTo>
                    <a:pt x="1369" y="1"/>
                  </a:moveTo>
                  <a:cubicBezTo>
                    <a:pt x="1322" y="48"/>
                    <a:pt x="203" y="1191"/>
                    <a:pt x="0" y="2037"/>
                  </a:cubicBezTo>
                  <a:lnTo>
                    <a:pt x="191" y="2084"/>
                  </a:lnTo>
                  <a:cubicBezTo>
                    <a:pt x="381" y="1299"/>
                    <a:pt x="1488" y="156"/>
                    <a:pt x="1512" y="156"/>
                  </a:cubicBezTo>
                  <a:lnTo>
                    <a:pt x="13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70"/>
            <p:cNvSpPr/>
            <p:nvPr/>
          </p:nvSpPr>
          <p:spPr>
            <a:xfrm>
              <a:off x="-337978" y="4174031"/>
              <a:ext cx="110165" cy="75744"/>
            </a:xfrm>
            <a:custGeom>
              <a:avLst/>
              <a:gdLst/>
              <a:ahLst/>
              <a:cxnLst/>
              <a:rect l="l" t="t" r="r" b="b"/>
              <a:pathLst>
                <a:path w="2442" h="1679" extrusionOk="0">
                  <a:moveTo>
                    <a:pt x="143" y="0"/>
                  </a:moveTo>
                  <a:lnTo>
                    <a:pt x="1" y="155"/>
                  </a:lnTo>
                  <a:cubicBezTo>
                    <a:pt x="60" y="214"/>
                    <a:pt x="1251" y="1417"/>
                    <a:pt x="2394" y="1679"/>
                  </a:cubicBezTo>
                  <a:lnTo>
                    <a:pt x="2441" y="1476"/>
                  </a:lnTo>
                  <a:cubicBezTo>
                    <a:pt x="1346" y="1226"/>
                    <a:pt x="155" y="12"/>
                    <a:pt x="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70"/>
            <p:cNvSpPr/>
            <p:nvPr/>
          </p:nvSpPr>
          <p:spPr>
            <a:xfrm>
              <a:off x="2002298" y="4343836"/>
              <a:ext cx="818070" cy="451351"/>
            </a:xfrm>
            <a:custGeom>
              <a:avLst/>
              <a:gdLst/>
              <a:ahLst/>
              <a:cxnLst/>
              <a:rect l="l" t="t" r="r" b="b"/>
              <a:pathLst>
                <a:path w="18134" h="10005" extrusionOk="0">
                  <a:moveTo>
                    <a:pt x="7696" y="1"/>
                  </a:moveTo>
                  <a:cubicBezTo>
                    <a:pt x="5251" y="1"/>
                    <a:pt x="3419" y="576"/>
                    <a:pt x="2155" y="1213"/>
                  </a:cubicBezTo>
                  <a:cubicBezTo>
                    <a:pt x="703" y="1939"/>
                    <a:pt x="0" y="2725"/>
                    <a:pt x="0" y="2725"/>
                  </a:cubicBezTo>
                  <a:cubicBezTo>
                    <a:pt x="0" y="2725"/>
                    <a:pt x="762" y="5559"/>
                    <a:pt x="4358" y="7773"/>
                  </a:cubicBezTo>
                  <a:lnTo>
                    <a:pt x="5286" y="6964"/>
                  </a:lnTo>
                  <a:lnTo>
                    <a:pt x="5013" y="8154"/>
                  </a:lnTo>
                  <a:cubicBezTo>
                    <a:pt x="5584" y="8452"/>
                    <a:pt x="6203" y="8750"/>
                    <a:pt x="6894" y="9011"/>
                  </a:cubicBezTo>
                  <a:cubicBezTo>
                    <a:pt x="8672" y="9660"/>
                    <a:pt x="10523" y="10004"/>
                    <a:pt x="12211" y="10004"/>
                  </a:cubicBezTo>
                  <a:cubicBezTo>
                    <a:pt x="12321" y="10004"/>
                    <a:pt x="12429" y="10003"/>
                    <a:pt x="12537" y="10000"/>
                  </a:cubicBezTo>
                  <a:lnTo>
                    <a:pt x="12906" y="9214"/>
                  </a:lnTo>
                  <a:lnTo>
                    <a:pt x="13073" y="9976"/>
                  </a:lnTo>
                  <a:cubicBezTo>
                    <a:pt x="13371" y="9940"/>
                    <a:pt x="13668" y="9916"/>
                    <a:pt x="13942" y="9869"/>
                  </a:cubicBezTo>
                  <a:lnTo>
                    <a:pt x="14264" y="8297"/>
                  </a:lnTo>
                  <a:lnTo>
                    <a:pt x="14752" y="9690"/>
                  </a:lnTo>
                  <a:cubicBezTo>
                    <a:pt x="15645" y="9440"/>
                    <a:pt x="16383" y="9071"/>
                    <a:pt x="16966" y="8547"/>
                  </a:cubicBezTo>
                  <a:cubicBezTo>
                    <a:pt x="17538" y="8023"/>
                    <a:pt x="17907" y="7356"/>
                    <a:pt x="18026" y="6547"/>
                  </a:cubicBezTo>
                  <a:cubicBezTo>
                    <a:pt x="18133" y="5868"/>
                    <a:pt x="18038" y="5213"/>
                    <a:pt x="17800" y="4618"/>
                  </a:cubicBezTo>
                  <a:cubicBezTo>
                    <a:pt x="17681" y="4320"/>
                    <a:pt x="17514" y="4035"/>
                    <a:pt x="17324" y="3749"/>
                  </a:cubicBezTo>
                  <a:cubicBezTo>
                    <a:pt x="17133" y="3475"/>
                    <a:pt x="16895" y="3213"/>
                    <a:pt x="16645" y="2963"/>
                  </a:cubicBezTo>
                  <a:cubicBezTo>
                    <a:pt x="15597" y="1963"/>
                    <a:pt x="14061" y="1165"/>
                    <a:pt x="12275" y="641"/>
                  </a:cubicBezTo>
                  <a:lnTo>
                    <a:pt x="11382" y="1808"/>
                  </a:lnTo>
                  <a:lnTo>
                    <a:pt x="11251" y="391"/>
                  </a:lnTo>
                  <a:cubicBezTo>
                    <a:pt x="10835" y="296"/>
                    <a:pt x="10418" y="225"/>
                    <a:pt x="9989" y="165"/>
                  </a:cubicBezTo>
                  <a:lnTo>
                    <a:pt x="9811" y="987"/>
                  </a:lnTo>
                  <a:lnTo>
                    <a:pt x="9406" y="94"/>
                  </a:lnTo>
                  <a:cubicBezTo>
                    <a:pt x="9239" y="70"/>
                    <a:pt x="9061" y="58"/>
                    <a:pt x="8906" y="46"/>
                  </a:cubicBezTo>
                  <a:cubicBezTo>
                    <a:pt x="8487" y="15"/>
                    <a:pt x="8084" y="1"/>
                    <a:pt x="76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70"/>
            <p:cNvSpPr/>
            <p:nvPr/>
          </p:nvSpPr>
          <p:spPr>
            <a:xfrm>
              <a:off x="2056524" y="4482333"/>
              <a:ext cx="620432" cy="114450"/>
            </a:xfrm>
            <a:custGeom>
              <a:avLst/>
              <a:gdLst/>
              <a:ahLst/>
              <a:cxnLst/>
              <a:rect l="l" t="t" r="r" b="b"/>
              <a:pathLst>
                <a:path w="13753" h="2537" extrusionOk="0">
                  <a:moveTo>
                    <a:pt x="36" y="0"/>
                  </a:moveTo>
                  <a:lnTo>
                    <a:pt x="1" y="203"/>
                  </a:lnTo>
                  <a:lnTo>
                    <a:pt x="13728" y="2536"/>
                  </a:lnTo>
                  <a:lnTo>
                    <a:pt x="13752" y="233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70"/>
            <p:cNvSpPr/>
            <p:nvPr/>
          </p:nvSpPr>
          <p:spPr>
            <a:xfrm>
              <a:off x="2466870" y="4552168"/>
              <a:ext cx="114992" cy="93473"/>
            </a:xfrm>
            <a:custGeom>
              <a:avLst/>
              <a:gdLst/>
              <a:ahLst/>
              <a:cxnLst/>
              <a:rect l="l" t="t" r="r" b="b"/>
              <a:pathLst>
                <a:path w="2549" h="2072" extrusionOk="0">
                  <a:moveTo>
                    <a:pt x="72" y="0"/>
                  </a:moveTo>
                  <a:lnTo>
                    <a:pt x="1" y="191"/>
                  </a:lnTo>
                  <a:cubicBezTo>
                    <a:pt x="846" y="560"/>
                    <a:pt x="2394" y="2048"/>
                    <a:pt x="2418" y="2072"/>
                  </a:cubicBezTo>
                  <a:lnTo>
                    <a:pt x="2549" y="1917"/>
                  </a:lnTo>
                  <a:cubicBezTo>
                    <a:pt x="2489" y="1846"/>
                    <a:pt x="965" y="381"/>
                    <a:pt x="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70"/>
            <p:cNvSpPr/>
            <p:nvPr/>
          </p:nvSpPr>
          <p:spPr>
            <a:xfrm>
              <a:off x="2377186" y="4475341"/>
              <a:ext cx="91353" cy="68797"/>
            </a:xfrm>
            <a:custGeom>
              <a:avLst/>
              <a:gdLst/>
              <a:ahLst/>
              <a:cxnLst/>
              <a:rect l="l" t="t" r="r" b="b"/>
              <a:pathLst>
                <a:path w="2025" h="1525" extrusionOk="0">
                  <a:moveTo>
                    <a:pt x="1858" y="0"/>
                  </a:moveTo>
                  <a:cubicBezTo>
                    <a:pt x="1406" y="679"/>
                    <a:pt x="13" y="1346"/>
                    <a:pt x="1" y="1346"/>
                  </a:cubicBezTo>
                  <a:lnTo>
                    <a:pt x="84" y="1524"/>
                  </a:lnTo>
                  <a:cubicBezTo>
                    <a:pt x="143" y="1513"/>
                    <a:pt x="1537" y="834"/>
                    <a:pt x="2025" y="120"/>
                  </a:cubicBezTo>
                  <a:lnTo>
                    <a:pt x="185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70"/>
            <p:cNvSpPr/>
            <p:nvPr/>
          </p:nvSpPr>
          <p:spPr>
            <a:xfrm>
              <a:off x="2222494" y="4511882"/>
              <a:ext cx="80616" cy="103172"/>
            </a:xfrm>
            <a:custGeom>
              <a:avLst/>
              <a:gdLst/>
              <a:ahLst/>
              <a:cxnLst/>
              <a:rect l="l" t="t" r="r" b="b"/>
              <a:pathLst>
                <a:path w="1787" h="2287" extrusionOk="0">
                  <a:moveTo>
                    <a:pt x="120" y="0"/>
                  </a:moveTo>
                  <a:lnTo>
                    <a:pt x="1" y="167"/>
                  </a:lnTo>
                  <a:cubicBezTo>
                    <a:pt x="905" y="762"/>
                    <a:pt x="1596" y="2274"/>
                    <a:pt x="1596" y="2286"/>
                  </a:cubicBezTo>
                  <a:lnTo>
                    <a:pt x="1787" y="2203"/>
                  </a:lnTo>
                  <a:cubicBezTo>
                    <a:pt x="1775" y="2143"/>
                    <a:pt x="1084" y="619"/>
                    <a:pt x="1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70"/>
            <p:cNvSpPr/>
            <p:nvPr/>
          </p:nvSpPr>
          <p:spPr>
            <a:xfrm>
              <a:off x="1673560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691" y="1"/>
                  </a:moveTo>
                  <a:lnTo>
                    <a:pt x="0" y="7002"/>
                  </a:lnTo>
                  <a:lnTo>
                    <a:pt x="405" y="7156"/>
                  </a:lnTo>
                  <a:lnTo>
                    <a:pt x="3096" y="156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70"/>
            <p:cNvSpPr/>
            <p:nvPr/>
          </p:nvSpPr>
          <p:spPr>
            <a:xfrm>
              <a:off x="1795500" y="5074758"/>
              <a:ext cx="139668" cy="322870"/>
            </a:xfrm>
            <a:custGeom>
              <a:avLst/>
              <a:gdLst/>
              <a:ahLst/>
              <a:cxnLst/>
              <a:rect l="l" t="t" r="r" b="b"/>
              <a:pathLst>
                <a:path w="3096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70"/>
            <p:cNvSpPr/>
            <p:nvPr/>
          </p:nvSpPr>
          <p:spPr>
            <a:xfrm>
              <a:off x="1754132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0" y="1"/>
                  </a:moveTo>
                  <a:lnTo>
                    <a:pt x="0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70"/>
            <p:cNvSpPr/>
            <p:nvPr/>
          </p:nvSpPr>
          <p:spPr>
            <a:xfrm>
              <a:off x="1729951" y="5269195"/>
              <a:ext cx="152074" cy="19398"/>
            </a:xfrm>
            <a:custGeom>
              <a:avLst/>
              <a:gdLst/>
              <a:ahLst/>
              <a:cxnLst/>
              <a:rect l="l" t="t" r="r" b="b"/>
              <a:pathLst>
                <a:path w="3371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70" y="429"/>
                  </a:lnTo>
                  <a:lnTo>
                    <a:pt x="33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70"/>
            <p:cNvSpPr/>
            <p:nvPr/>
          </p:nvSpPr>
          <p:spPr>
            <a:xfrm>
              <a:off x="-380429" y="5371917"/>
              <a:ext cx="95458" cy="84451"/>
            </a:xfrm>
            <a:custGeom>
              <a:avLst/>
              <a:gdLst/>
              <a:ahLst/>
              <a:cxnLst/>
              <a:rect l="l" t="t" r="r" b="b"/>
              <a:pathLst>
                <a:path w="2116" h="1872" extrusionOk="0">
                  <a:moveTo>
                    <a:pt x="636" y="0"/>
                  </a:moveTo>
                  <a:cubicBezTo>
                    <a:pt x="518" y="0"/>
                    <a:pt x="424" y="27"/>
                    <a:pt x="394" y="69"/>
                  </a:cubicBezTo>
                  <a:cubicBezTo>
                    <a:pt x="310" y="200"/>
                    <a:pt x="1" y="760"/>
                    <a:pt x="1" y="796"/>
                  </a:cubicBezTo>
                  <a:cubicBezTo>
                    <a:pt x="1" y="843"/>
                    <a:pt x="72" y="927"/>
                    <a:pt x="322" y="1117"/>
                  </a:cubicBezTo>
                  <a:cubicBezTo>
                    <a:pt x="572" y="1308"/>
                    <a:pt x="1668" y="1796"/>
                    <a:pt x="1811" y="1855"/>
                  </a:cubicBezTo>
                  <a:cubicBezTo>
                    <a:pt x="1841" y="1866"/>
                    <a:pt x="1871" y="1871"/>
                    <a:pt x="1899" y="1871"/>
                  </a:cubicBezTo>
                  <a:cubicBezTo>
                    <a:pt x="2024" y="1871"/>
                    <a:pt x="2116" y="1772"/>
                    <a:pt x="2096" y="1665"/>
                  </a:cubicBezTo>
                  <a:cubicBezTo>
                    <a:pt x="2073" y="1546"/>
                    <a:pt x="1799" y="1236"/>
                    <a:pt x="1620" y="998"/>
                  </a:cubicBezTo>
                  <a:cubicBezTo>
                    <a:pt x="1442" y="748"/>
                    <a:pt x="1382" y="486"/>
                    <a:pt x="1382" y="486"/>
                  </a:cubicBezTo>
                  <a:cubicBezTo>
                    <a:pt x="1253" y="122"/>
                    <a:pt x="887" y="0"/>
                    <a:pt x="6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70"/>
            <p:cNvSpPr/>
            <p:nvPr/>
          </p:nvSpPr>
          <p:spPr>
            <a:xfrm>
              <a:off x="-238053" y="5320127"/>
              <a:ext cx="105834" cy="56887"/>
            </a:xfrm>
            <a:custGeom>
              <a:avLst/>
              <a:gdLst/>
              <a:ahLst/>
              <a:cxnLst/>
              <a:rect l="l" t="t" r="r" b="b"/>
              <a:pathLst>
                <a:path w="2346" h="1261" extrusionOk="0">
                  <a:moveTo>
                    <a:pt x="588" y="1"/>
                  </a:moveTo>
                  <a:cubicBezTo>
                    <a:pt x="286" y="1"/>
                    <a:pt x="24" y="180"/>
                    <a:pt x="24" y="289"/>
                  </a:cubicBezTo>
                  <a:cubicBezTo>
                    <a:pt x="12" y="443"/>
                    <a:pt x="0" y="1075"/>
                    <a:pt x="12" y="1122"/>
                  </a:cubicBezTo>
                  <a:cubicBezTo>
                    <a:pt x="24" y="1158"/>
                    <a:pt x="131" y="1194"/>
                    <a:pt x="441" y="1241"/>
                  </a:cubicBezTo>
                  <a:cubicBezTo>
                    <a:pt x="515" y="1255"/>
                    <a:pt x="636" y="1260"/>
                    <a:pt x="780" y="1260"/>
                  </a:cubicBezTo>
                  <a:cubicBezTo>
                    <a:pt x="1258" y="1260"/>
                    <a:pt x="1989" y="1200"/>
                    <a:pt x="2107" y="1182"/>
                  </a:cubicBezTo>
                  <a:cubicBezTo>
                    <a:pt x="2274" y="1158"/>
                    <a:pt x="2346" y="979"/>
                    <a:pt x="2262" y="884"/>
                  </a:cubicBezTo>
                  <a:cubicBezTo>
                    <a:pt x="2167" y="789"/>
                    <a:pt x="1786" y="658"/>
                    <a:pt x="1512" y="527"/>
                  </a:cubicBezTo>
                  <a:cubicBezTo>
                    <a:pt x="1250" y="384"/>
                    <a:pt x="1072" y="193"/>
                    <a:pt x="1072" y="193"/>
                  </a:cubicBezTo>
                  <a:cubicBezTo>
                    <a:pt x="922" y="52"/>
                    <a:pt x="750" y="1"/>
                    <a:pt x="5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70"/>
            <p:cNvSpPr/>
            <p:nvPr/>
          </p:nvSpPr>
          <p:spPr>
            <a:xfrm>
              <a:off x="-238053" y="4892546"/>
              <a:ext cx="75744" cy="438493"/>
            </a:xfrm>
            <a:custGeom>
              <a:avLst/>
              <a:gdLst/>
              <a:ahLst/>
              <a:cxnLst/>
              <a:rect l="l" t="t" r="r" b="b"/>
              <a:pathLst>
                <a:path w="1679" h="9720" extrusionOk="0">
                  <a:moveTo>
                    <a:pt x="794" y="0"/>
                  </a:moveTo>
                  <a:cubicBezTo>
                    <a:pt x="467" y="0"/>
                    <a:pt x="116" y="209"/>
                    <a:pt x="107" y="218"/>
                  </a:cubicBezTo>
                  <a:lnTo>
                    <a:pt x="0" y="4159"/>
                  </a:lnTo>
                  <a:cubicBezTo>
                    <a:pt x="0" y="4159"/>
                    <a:pt x="107" y="6993"/>
                    <a:pt x="107" y="7314"/>
                  </a:cubicBezTo>
                  <a:cubicBezTo>
                    <a:pt x="107" y="7635"/>
                    <a:pt x="0" y="9719"/>
                    <a:pt x="0" y="9719"/>
                  </a:cubicBezTo>
                  <a:lnTo>
                    <a:pt x="1119" y="9719"/>
                  </a:lnTo>
                  <a:cubicBezTo>
                    <a:pt x="1119" y="9719"/>
                    <a:pt x="1679" y="5457"/>
                    <a:pt x="1667" y="4540"/>
                  </a:cubicBezTo>
                  <a:cubicBezTo>
                    <a:pt x="1631" y="3611"/>
                    <a:pt x="1119" y="99"/>
                    <a:pt x="1119" y="99"/>
                  </a:cubicBezTo>
                  <a:cubicBezTo>
                    <a:pt x="1025" y="27"/>
                    <a:pt x="911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70"/>
            <p:cNvSpPr/>
            <p:nvPr/>
          </p:nvSpPr>
          <p:spPr>
            <a:xfrm>
              <a:off x="-369647" y="4893764"/>
              <a:ext cx="167593" cy="501696"/>
            </a:xfrm>
            <a:custGeom>
              <a:avLst/>
              <a:gdLst/>
              <a:ahLst/>
              <a:cxnLst/>
              <a:rect l="l" t="t" r="r" b="b"/>
              <a:pathLst>
                <a:path w="3715" h="11121" extrusionOk="0">
                  <a:moveTo>
                    <a:pt x="3715" y="0"/>
                  </a:moveTo>
                  <a:lnTo>
                    <a:pt x="1453" y="191"/>
                  </a:lnTo>
                  <a:cubicBezTo>
                    <a:pt x="1453" y="191"/>
                    <a:pt x="1119" y="1108"/>
                    <a:pt x="1214" y="2965"/>
                  </a:cubicBezTo>
                  <a:cubicBezTo>
                    <a:pt x="1322" y="4822"/>
                    <a:pt x="1417" y="5251"/>
                    <a:pt x="1417" y="5251"/>
                  </a:cubicBezTo>
                  <a:cubicBezTo>
                    <a:pt x="1417" y="5251"/>
                    <a:pt x="167" y="10097"/>
                    <a:pt x="0" y="10668"/>
                  </a:cubicBezTo>
                  <a:cubicBezTo>
                    <a:pt x="0" y="10668"/>
                    <a:pt x="583" y="11085"/>
                    <a:pt x="1203" y="11121"/>
                  </a:cubicBezTo>
                  <a:cubicBezTo>
                    <a:pt x="1203" y="11121"/>
                    <a:pt x="2524" y="7859"/>
                    <a:pt x="2989" y="6716"/>
                  </a:cubicBezTo>
                  <a:cubicBezTo>
                    <a:pt x="3465" y="5549"/>
                    <a:pt x="3596" y="4751"/>
                    <a:pt x="3596" y="3739"/>
                  </a:cubicBezTo>
                  <a:cubicBezTo>
                    <a:pt x="3596" y="2727"/>
                    <a:pt x="3715" y="0"/>
                    <a:pt x="3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70"/>
            <p:cNvSpPr/>
            <p:nvPr/>
          </p:nvSpPr>
          <p:spPr>
            <a:xfrm>
              <a:off x="-231647" y="5006547"/>
              <a:ext cx="29052" cy="178916"/>
            </a:xfrm>
            <a:custGeom>
              <a:avLst/>
              <a:gdLst/>
              <a:ahLst/>
              <a:cxnLst/>
              <a:rect l="l" t="t" r="r" b="b"/>
              <a:pathLst>
                <a:path w="644" h="3966" extrusionOk="0">
                  <a:moveTo>
                    <a:pt x="537" y="1"/>
                  </a:moveTo>
                  <a:cubicBezTo>
                    <a:pt x="525" y="1501"/>
                    <a:pt x="346" y="2787"/>
                    <a:pt x="1" y="3930"/>
                  </a:cubicBezTo>
                  <a:lnTo>
                    <a:pt x="108" y="3966"/>
                  </a:lnTo>
                  <a:cubicBezTo>
                    <a:pt x="453" y="2811"/>
                    <a:pt x="632" y="1525"/>
                    <a:pt x="6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70"/>
            <p:cNvSpPr/>
            <p:nvPr/>
          </p:nvSpPr>
          <p:spPr>
            <a:xfrm>
              <a:off x="-327241" y="4742275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691" y="1"/>
                  </a:moveTo>
                  <a:cubicBezTo>
                    <a:pt x="691" y="1"/>
                    <a:pt x="334" y="620"/>
                    <a:pt x="215" y="918"/>
                  </a:cubicBezTo>
                  <a:cubicBezTo>
                    <a:pt x="96" y="1215"/>
                    <a:pt x="1" y="1620"/>
                    <a:pt x="834" y="2084"/>
                  </a:cubicBezTo>
                  <a:cubicBezTo>
                    <a:pt x="1668" y="2525"/>
                    <a:pt x="3954" y="2930"/>
                    <a:pt x="3954" y="2930"/>
                  </a:cubicBezTo>
                  <a:cubicBezTo>
                    <a:pt x="4442" y="2751"/>
                    <a:pt x="4061" y="2418"/>
                    <a:pt x="4061" y="2418"/>
                  </a:cubicBezTo>
                  <a:cubicBezTo>
                    <a:pt x="4061" y="2418"/>
                    <a:pt x="2430" y="1680"/>
                    <a:pt x="2037" y="1453"/>
                  </a:cubicBezTo>
                  <a:cubicBezTo>
                    <a:pt x="1632" y="1227"/>
                    <a:pt x="1370" y="1072"/>
                    <a:pt x="1370" y="1072"/>
                  </a:cubicBezTo>
                  <a:lnTo>
                    <a:pt x="1501" y="751"/>
                  </a:lnTo>
                  <a:lnTo>
                    <a:pt x="1513" y="572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70"/>
            <p:cNvSpPr/>
            <p:nvPr/>
          </p:nvSpPr>
          <p:spPr>
            <a:xfrm>
              <a:off x="-159647" y="4851944"/>
              <a:ext cx="58601" cy="44616"/>
            </a:xfrm>
            <a:custGeom>
              <a:avLst/>
              <a:gdLst/>
              <a:ahLst/>
              <a:cxnLst/>
              <a:rect l="l" t="t" r="r" b="b"/>
              <a:pathLst>
                <a:path w="1299" h="989" extrusionOk="0">
                  <a:moveTo>
                    <a:pt x="256" y="0"/>
                  </a:moveTo>
                  <a:cubicBezTo>
                    <a:pt x="122" y="0"/>
                    <a:pt x="0" y="11"/>
                    <a:pt x="0" y="11"/>
                  </a:cubicBezTo>
                  <a:lnTo>
                    <a:pt x="179" y="463"/>
                  </a:lnTo>
                  <a:cubicBezTo>
                    <a:pt x="369" y="677"/>
                    <a:pt x="608" y="785"/>
                    <a:pt x="608" y="785"/>
                  </a:cubicBezTo>
                  <a:cubicBezTo>
                    <a:pt x="630" y="917"/>
                    <a:pt x="703" y="988"/>
                    <a:pt x="761" y="988"/>
                  </a:cubicBezTo>
                  <a:cubicBezTo>
                    <a:pt x="766" y="988"/>
                    <a:pt x="770" y="988"/>
                    <a:pt x="774" y="987"/>
                  </a:cubicBezTo>
                  <a:cubicBezTo>
                    <a:pt x="822" y="987"/>
                    <a:pt x="822" y="749"/>
                    <a:pt x="822" y="749"/>
                  </a:cubicBezTo>
                  <a:cubicBezTo>
                    <a:pt x="860" y="835"/>
                    <a:pt x="982" y="921"/>
                    <a:pt x="1036" y="921"/>
                  </a:cubicBezTo>
                  <a:cubicBezTo>
                    <a:pt x="1049" y="921"/>
                    <a:pt x="1058" y="915"/>
                    <a:pt x="1060" y="904"/>
                  </a:cubicBezTo>
                  <a:cubicBezTo>
                    <a:pt x="1084" y="844"/>
                    <a:pt x="1060" y="725"/>
                    <a:pt x="1060" y="725"/>
                  </a:cubicBezTo>
                  <a:lnTo>
                    <a:pt x="1060" y="725"/>
                  </a:lnTo>
                  <a:cubicBezTo>
                    <a:pt x="1060" y="725"/>
                    <a:pt x="1131" y="808"/>
                    <a:pt x="1179" y="808"/>
                  </a:cubicBezTo>
                  <a:cubicBezTo>
                    <a:pt x="1239" y="808"/>
                    <a:pt x="1298" y="761"/>
                    <a:pt x="1262" y="642"/>
                  </a:cubicBezTo>
                  <a:cubicBezTo>
                    <a:pt x="1239" y="523"/>
                    <a:pt x="1179" y="344"/>
                    <a:pt x="1108" y="261"/>
                  </a:cubicBezTo>
                  <a:cubicBezTo>
                    <a:pt x="1024" y="165"/>
                    <a:pt x="989" y="70"/>
                    <a:pt x="834" y="34"/>
                  </a:cubicBezTo>
                  <a:cubicBezTo>
                    <a:pt x="691" y="11"/>
                    <a:pt x="631" y="23"/>
                    <a:pt x="453" y="11"/>
                  </a:cubicBezTo>
                  <a:cubicBezTo>
                    <a:pt x="393" y="3"/>
                    <a:pt x="323" y="0"/>
                    <a:pt x="256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70"/>
            <p:cNvSpPr/>
            <p:nvPr/>
          </p:nvSpPr>
          <p:spPr>
            <a:xfrm>
              <a:off x="-430911" y="4524740"/>
              <a:ext cx="260028" cy="292870"/>
            </a:xfrm>
            <a:custGeom>
              <a:avLst/>
              <a:gdLst/>
              <a:ahLst/>
              <a:cxnLst/>
              <a:rect l="l" t="t" r="r" b="b"/>
              <a:pathLst>
                <a:path w="5764" h="6492" extrusionOk="0">
                  <a:moveTo>
                    <a:pt x="3724" y="0"/>
                  </a:moveTo>
                  <a:cubicBezTo>
                    <a:pt x="3613" y="0"/>
                    <a:pt x="3487" y="18"/>
                    <a:pt x="3346" y="60"/>
                  </a:cubicBezTo>
                  <a:cubicBezTo>
                    <a:pt x="2489" y="310"/>
                    <a:pt x="2751" y="1108"/>
                    <a:pt x="2203" y="1453"/>
                  </a:cubicBezTo>
                  <a:cubicBezTo>
                    <a:pt x="1656" y="1799"/>
                    <a:pt x="822" y="1977"/>
                    <a:pt x="608" y="2930"/>
                  </a:cubicBezTo>
                  <a:cubicBezTo>
                    <a:pt x="406" y="3882"/>
                    <a:pt x="1060" y="3954"/>
                    <a:pt x="608" y="4513"/>
                  </a:cubicBezTo>
                  <a:cubicBezTo>
                    <a:pt x="167" y="5097"/>
                    <a:pt x="1" y="5502"/>
                    <a:pt x="489" y="6097"/>
                  </a:cubicBezTo>
                  <a:cubicBezTo>
                    <a:pt x="731" y="6385"/>
                    <a:pt x="1053" y="6492"/>
                    <a:pt x="1382" y="6492"/>
                  </a:cubicBezTo>
                  <a:cubicBezTo>
                    <a:pt x="1734" y="6492"/>
                    <a:pt x="2093" y="6370"/>
                    <a:pt x="2370" y="6216"/>
                  </a:cubicBezTo>
                  <a:cubicBezTo>
                    <a:pt x="2906" y="5930"/>
                    <a:pt x="5228" y="4835"/>
                    <a:pt x="5228" y="4835"/>
                  </a:cubicBezTo>
                  <a:cubicBezTo>
                    <a:pt x="5228" y="4835"/>
                    <a:pt x="5763" y="4263"/>
                    <a:pt x="5228" y="3656"/>
                  </a:cubicBezTo>
                  <a:cubicBezTo>
                    <a:pt x="4692" y="3049"/>
                    <a:pt x="4835" y="2108"/>
                    <a:pt x="4835" y="2108"/>
                  </a:cubicBezTo>
                  <a:cubicBezTo>
                    <a:pt x="4835" y="2108"/>
                    <a:pt x="5037" y="2084"/>
                    <a:pt x="5109" y="1525"/>
                  </a:cubicBezTo>
                  <a:cubicBezTo>
                    <a:pt x="5151" y="1065"/>
                    <a:pt x="5021" y="452"/>
                    <a:pt x="4650" y="452"/>
                  </a:cubicBezTo>
                  <a:cubicBezTo>
                    <a:pt x="4607" y="452"/>
                    <a:pt x="4562" y="460"/>
                    <a:pt x="4513" y="477"/>
                  </a:cubicBezTo>
                  <a:cubicBezTo>
                    <a:pt x="4513" y="477"/>
                    <a:pt x="4304" y="0"/>
                    <a:pt x="37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70"/>
            <p:cNvSpPr/>
            <p:nvPr/>
          </p:nvSpPr>
          <p:spPr>
            <a:xfrm>
              <a:off x="1619831" y="2504082"/>
              <a:ext cx="366359" cy="207653"/>
            </a:xfrm>
            <a:custGeom>
              <a:avLst/>
              <a:gdLst/>
              <a:ahLst/>
              <a:cxnLst/>
              <a:rect l="l" t="t" r="r" b="b"/>
              <a:pathLst>
                <a:path w="8121" h="4603" extrusionOk="0">
                  <a:moveTo>
                    <a:pt x="1584" y="1"/>
                  </a:moveTo>
                  <a:lnTo>
                    <a:pt x="1287" y="227"/>
                  </a:lnTo>
                  <a:cubicBezTo>
                    <a:pt x="1287" y="227"/>
                    <a:pt x="1" y="286"/>
                    <a:pt x="739" y="1215"/>
                  </a:cubicBezTo>
                  <a:cubicBezTo>
                    <a:pt x="1489" y="2144"/>
                    <a:pt x="4763" y="3572"/>
                    <a:pt x="5573" y="3739"/>
                  </a:cubicBezTo>
                  <a:cubicBezTo>
                    <a:pt x="6394" y="3906"/>
                    <a:pt x="6847" y="4073"/>
                    <a:pt x="6942" y="4073"/>
                  </a:cubicBezTo>
                  <a:cubicBezTo>
                    <a:pt x="6978" y="4192"/>
                    <a:pt x="6990" y="4334"/>
                    <a:pt x="7049" y="4382"/>
                  </a:cubicBezTo>
                  <a:cubicBezTo>
                    <a:pt x="7053" y="4383"/>
                    <a:pt x="7056" y="4384"/>
                    <a:pt x="7059" y="4384"/>
                  </a:cubicBezTo>
                  <a:cubicBezTo>
                    <a:pt x="7110" y="4384"/>
                    <a:pt x="7123" y="4201"/>
                    <a:pt x="7168" y="4156"/>
                  </a:cubicBezTo>
                  <a:cubicBezTo>
                    <a:pt x="7178" y="4144"/>
                    <a:pt x="7193" y="4138"/>
                    <a:pt x="7211" y="4138"/>
                  </a:cubicBezTo>
                  <a:cubicBezTo>
                    <a:pt x="7283" y="4138"/>
                    <a:pt x="7412" y="4223"/>
                    <a:pt x="7526" y="4346"/>
                  </a:cubicBezTo>
                  <a:cubicBezTo>
                    <a:pt x="7651" y="4481"/>
                    <a:pt x="7791" y="4603"/>
                    <a:pt x="7847" y="4603"/>
                  </a:cubicBezTo>
                  <a:cubicBezTo>
                    <a:pt x="7865" y="4603"/>
                    <a:pt x="7874" y="4590"/>
                    <a:pt x="7871" y="4561"/>
                  </a:cubicBezTo>
                  <a:cubicBezTo>
                    <a:pt x="7859" y="4442"/>
                    <a:pt x="7562" y="4049"/>
                    <a:pt x="7561" y="4049"/>
                  </a:cubicBezTo>
                  <a:lnTo>
                    <a:pt x="7561" y="4049"/>
                  </a:lnTo>
                  <a:cubicBezTo>
                    <a:pt x="7561" y="4049"/>
                    <a:pt x="7692" y="4215"/>
                    <a:pt x="7752" y="4275"/>
                  </a:cubicBezTo>
                  <a:cubicBezTo>
                    <a:pt x="7798" y="4321"/>
                    <a:pt x="7896" y="4470"/>
                    <a:pt x="7953" y="4470"/>
                  </a:cubicBezTo>
                  <a:cubicBezTo>
                    <a:pt x="7969" y="4470"/>
                    <a:pt x="7982" y="4458"/>
                    <a:pt x="7990" y="4430"/>
                  </a:cubicBezTo>
                  <a:cubicBezTo>
                    <a:pt x="8002" y="4356"/>
                    <a:pt x="7935" y="4225"/>
                    <a:pt x="7867" y="4115"/>
                  </a:cubicBezTo>
                  <a:lnTo>
                    <a:pt x="7867" y="4115"/>
                  </a:lnTo>
                  <a:cubicBezTo>
                    <a:pt x="7941" y="4217"/>
                    <a:pt x="8025" y="4323"/>
                    <a:pt x="8059" y="4323"/>
                  </a:cubicBezTo>
                  <a:cubicBezTo>
                    <a:pt x="8060" y="4323"/>
                    <a:pt x="8060" y="4323"/>
                    <a:pt x="8061" y="4323"/>
                  </a:cubicBezTo>
                  <a:cubicBezTo>
                    <a:pt x="8121" y="4299"/>
                    <a:pt x="8097" y="4132"/>
                    <a:pt x="7835" y="3799"/>
                  </a:cubicBezTo>
                  <a:cubicBezTo>
                    <a:pt x="7585" y="3477"/>
                    <a:pt x="6859" y="3358"/>
                    <a:pt x="6704" y="3322"/>
                  </a:cubicBezTo>
                  <a:cubicBezTo>
                    <a:pt x="6561" y="3299"/>
                    <a:pt x="5978" y="2965"/>
                    <a:pt x="4299" y="2120"/>
                  </a:cubicBezTo>
                  <a:cubicBezTo>
                    <a:pt x="2620" y="1275"/>
                    <a:pt x="1584" y="1"/>
                    <a:pt x="1584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70"/>
            <p:cNvSpPr/>
            <p:nvPr/>
          </p:nvSpPr>
          <p:spPr>
            <a:xfrm>
              <a:off x="1236326" y="2567466"/>
              <a:ext cx="37669" cy="32797"/>
            </a:xfrm>
            <a:custGeom>
              <a:avLst/>
              <a:gdLst/>
              <a:ahLst/>
              <a:cxnLst/>
              <a:rect l="l" t="t" r="r" b="b"/>
              <a:pathLst>
                <a:path w="835" h="727" extrusionOk="0">
                  <a:moveTo>
                    <a:pt x="1" y="1"/>
                  </a:moveTo>
                  <a:cubicBezTo>
                    <a:pt x="1" y="1"/>
                    <a:pt x="108" y="322"/>
                    <a:pt x="203" y="417"/>
                  </a:cubicBezTo>
                  <a:cubicBezTo>
                    <a:pt x="225" y="430"/>
                    <a:pt x="245" y="435"/>
                    <a:pt x="265" y="435"/>
                  </a:cubicBezTo>
                  <a:cubicBezTo>
                    <a:pt x="298" y="435"/>
                    <a:pt x="328" y="420"/>
                    <a:pt x="358" y="405"/>
                  </a:cubicBezTo>
                  <a:cubicBezTo>
                    <a:pt x="429" y="584"/>
                    <a:pt x="548" y="727"/>
                    <a:pt x="548" y="727"/>
                  </a:cubicBezTo>
                  <a:cubicBezTo>
                    <a:pt x="548" y="727"/>
                    <a:pt x="834" y="620"/>
                    <a:pt x="667" y="524"/>
                  </a:cubicBezTo>
                  <a:cubicBezTo>
                    <a:pt x="501" y="417"/>
                    <a:pt x="417" y="310"/>
                    <a:pt x="417" y="310"/>
                  </a:cubicBezTo>
                  <a:cubicBezTo>
                    <a:pt x="417" y="310"/>
                    <a:pt x="358" y="191"/>
                    <a:pt x="251" y="108"/>
                  </a:cubicBezTo>
                  <a:cubicBezTo>
                    <a:pt x="144" y="1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70"/>
            <p:cNvSpPr/>
            <p:nvPr/>
          </p:nvSpPr>
          <p:spPr>
            <a:xfrm>
              <a:off x="-149451" y="2973528"/>
              <a:ext cx="2344587" cy="2344587"/>
            </a:xfrm>
            <a:custGeom>
              <a:avLst/>
              <a:gdLst/>
              <a:ahLst/>
              <a:cxnLst/>
              <a:rect l="l" t="t" r="r" b="b"/>
              <a:pathLst>
                <a:path w="51972" h="51972" extrusionOk="0">
                  <a:moveTo>
                    <a:pt x="25980" y="1"/>
                  </a:moveTo>
                  <a:cubicBezTo>
                    <a:pt x="11633" y="1"/>
                    <a:pt x="1" y="11633"/>
                    <a:pt x="1" y="25980"/>
                  </a:cubicBezTo>
                  <a:cubicBezTo>
                    <a:pt x="1" y="40339"/>
                    <a:pt x="11633" y="51971"/>
                    <a:pt x="25980" y="51971"/>
                  </a:cubicBezTo>
                  <a:cubicBezTo>
                    <a:pt x="40339" y="51971"/>
                    <a:pt x="51971" y="40339"/>
                    <a:pt x="51971" y="25980"/>
                  </a:cubicBezTo>
                  <a:cubicBezTo>
                    <a:pt x="51971" y="11633"/>
                    <a:pt x="40339" y="1"/>
                    <a:pt x="2598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70"/>
            <p:cNvSpPr/>
            <p:nvPr/>
          </p:nvSpPr>
          <p:spPr>
            <a:xfrm>
              <a:off x="1231499" y="2586143"/>
              <a:ext cx="236931" cy="80977"/>
            </a:xfrm>
            <a:custGeom>
              <a:avLst/>
              <a:gdLst/>
              <a:ahLst/>
              <a:cxnLst/>
              <a:rect l="l" t="t" r="r" b="b"/>
              <a:pathLst>
                <a:path w="5252" h="1795" extrusionOk="0">
                  <a:moveTo>
                    <a:pt x="466" y="1"/>
                  </a:moveTo>
                  <a:cubicBezTo>
                    <a:pt x="284" y="1"/>
                    <a:pt x="267" y="98"/>
                    <a:pt x="155" y="182"/>
                  </a:cubicBezTo>
                  <a:cubicBezTo>
                    <a:pt x="1" y="289"/>
                    <a:pt x="477" y="599"/>
                    <a:pt x="477" y="599"/>
                  </a:cubicBezTo>
                  <a:cubicBezTo>
                    <a:pt x="477" y="599"/>
                    <a:pt x="2322" y="1527"/>
                    <a:pt x="3275" y="1753"/>
                  </a:cubicBezTo>
                  <a:cubicBezTo>
                    <a:pt x="3396" y="1782"/>
                    <a:pt x="3515" y="1795"/>
                    <a:pt x="3629" y="1795"/>
                  </a:cubicBezTo>
                  <a:cubicBezTo>
                    <a:pt x="4409" y="1795"/>
                    <a:pt x="4989" y="1206"/>
                    <a:pt x="4989" y="1206"/>
                  </a:cubicBezTo>
                  <a:cubicBezTo>
                    <a:pt x="4989" y="1206"/>
                    <a:pt x="5251" y="194"/>
                    <a:pt x="4168" y="170"/>
                  </a:cubicBezTo>
                  <a:cubicBezTo>
                    <a:pt x="4168" y="170"/>
                    <a:pt x="3549" y="730"/>
                    <a:pt x="3334" y="730"/>
                  </a:cubicBezTo>
                  <a:cubicBezTo>
                    <a:pt x="3132" y="730"/>
                    <a:pt x="1060" y="99"/>
                    <a:pt x="667" y="27"/>
                  </a:cubicBezTo>
                  <a:cubicBezTo>
                    <a:pt x="583" y="9"/>
                    <a:pt x="518" y="1"/>
                    <a:pt x="46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70"/>
            <p:cNvSpPr/>
            <p:nvPr/>
          </p:nvSpPr>
          <p:spPr>
            <a:xfrm>
              <a:off x="1075183" y="2615286"/>
              <a:ext cx="159067" cy="137548"/>
            </a:xfrm>
            <a:custGeom>
              <a:avLst/>
              <a:gdLst/>
              <a:ahLst/>
              <a:cxnLst/>
              <a:rect l="l" t="t" r="r" b="b"/>
              <a:pathLst>
                <a:path w="3526" h="3049" extrusionOk="0">
                  <a:moveTo>
                    <a:pt x="2680" y="0"/>
                  </a:moveTo>
                  <a:cubicBezTo>
                    <a:pt x="2246" y="107"/>
                    <a:pt x="1734" y="138"/>
                    <a:pt x="1290" y="138"/>
                  </a:cubicBezTo>
                  <a:cubicBezTo>
                    <a:pt x="698" y="138"/>
                    <a:pt x="227" y="84"/>
                    <a:pt x="227" y="84"/>
                  </a:cubicBezTo>
                  <a:lnTo>
                    <a:pt x="227" y="84"/>
                  </a:lnTo>
                  <a:cubicBezTo>
                    <a:pt x="1" y="1548"/>
                    <a:pt x="1084" y="3048"/>
                    <a:pt x="1084" y="3048"/>
                  </a:cubicBezTo>
                  <a:cubicBezTo>
                    <a:pt x="2573" y="2989"/>
                    <a:pt x="3418" y="1917"/>
                    <a:pt x="3418" y="1917"/>
                  </a:cubicBezTo>
                  <a:lnTo>
                    <a:pt x="3525" y="1429"/>
                  </a:lnTo>
                  <a:cubicBezTo>
                    <a:pt x="3299" y="1036"/>
                    <a:pt x="2680" y="0"/>
                    <a:pt x="26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70"/>
            <p:cNvSpPr/>
            <p:nvPr/>
          </p:nvSpPr>
          <p:spPr>
            <a:xfrm>
              <a:off x="1101529" y="2537375"/>
              <a:ext cx="157398" cy="160646"/>
            </a:xfrm>
            <a:custGeom>
              <a:avLst/>
              <a:gdLst/>
              <a:ahLst/>
              <a:cxnLst/>
              <a:rect l="l" t="t" r="r" b="b"/>
              <a:pathLst>
                <a:path w="3489" h="3561" extrusionOk="0">
                  <a:moveTo>
                    <a:pt x="1722" y="1"/>
                  </a:moveTo>
                  <a:cubicBezTo>
                    <a:pt x="1529" y="1"/>
                    <a:pt x="1333" y="28"/>
                    <a:pt x="1143" y="84"/>
                  </a:cubicBezTo>
                  <a:cubicBezTo>
                    <a:pt x="0" y="429"/>
                    <a:pt x="119" y="1965"/>
                    <a:pt x="119" y="1977"/>
                  </a:cubicBezTo>
                  <a:lnTo>
                    <a:pt x="322" y="1965"/>
                  </a:lnTo>
                  <a:cubicBezTo>
                    <a:pt x="310" y="1942"/>
                    <a:pt x="215" y="596"/>
                    <a:pt x="1191" y="298"/>
                  </a:cubicBezTo>
                  <a:cubicBezTo>
                    <a:pt x="1344" y="246"/>
                    <a:pt x="1523" y="217"/>
                    <a:pt x="1709" y="217"/>
                  </a:cubicBezTo>
                  <a:cubicBezTo>
                    <a:pt x="2073" y="217"/>
                    <a:pt x="2463" y="328"/>
                    <a:pt x="2739" y="596"/>
                  </a:cubicBezTo>
                  <a:cubicBezTo>
                    <a:pt x="3096" y="953"/>
                    <a:pt x="3179" y="1489"/>
                    <a:pt x="3001" y="2168"/>
                  </a:cubicBezTo>
                  <a:cubicBezTo>
                    <a:pt x="2834" y="2763"/>
                    <a:pt x="2584" y="3132"/>
                    <a:pt x="2239" y="3287"/>
                  </a:cubicBezTo>
                  <a:cubicBezTo>
                    <a:pt x="2128" y="3336"/>
                    <a:pt x="2017" y="3353"/>
                    <a:pt x="1917" y="3353"/>
                  </a:cubicBezTo>
                  <a:cubicBezTo>
                    <a:pt x="1674" y="3353"/>
                    <a:pt x="1489" y="3251"/>
                    <a:pt x="1489" y="3251"/>
                  </a:cubicBezTo>
                  <a:lnTo>
                    <a:pt x="1381" y="3454"/>
                  </a:lnTo>
                  <a:cubicBezTo>
                    <a:pt x="1393" y="3454"/>
                    <a:pt x="1620" y="3561"/>
                    <a:pt x="1917" y="3561"/>
                  </a:cubicBezTo>
                  <a:cubicBezTo>
                    <a:pt x="2036" y="3561"/>
                    <a:pt x="2179" y="3537"/>
                    <a:pt x="2358" y="3489"/>
                  </a:cubicBezTo>
                  <a:cubicBezTo>
                    <a:pt x="2763" y="3311"/>
                    <a:pt x="3060" y="2894"/>
                    <a:pt x="3239" y="2227"/>
                  </a:cubicBezTo>
                  <a:cubicBezTo>
                    <a:pt x="3489" y="1263"/>
                    <a:pt x="3215" y="727"/>
                    <a:pt x="2917" y="441"/>
                  </a:cubicBezTo>
                  <a:cubicBezTo>
                    <a:pt x="2624" y="156"/>
                    <a:pt x="2182" y="1"/>
                    <a:pt x="17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70"/>
            <p:cNvSpPr/>
            <p:nvPr/>
          </p:nvSpPr>
          <p:spPr>
            <a:xfrm>
              <a:off x="1223243" y="2578428"/>
              <a:ext cx="37849" cy="13398"/>
            </a:xfrm>
            <a:custGeom>
              <a:avLst/>
              <a:gdLst/>
              <a:ahLst/>
              <a:cxnLst/>
              <a:rect l="l" t="t" r="r" b="b"/>
              <a:pathLst>
                <a:path w="839" h="297" extrusionOk="0">
                  <a:moveTo>
                    <a:pt x="220" y="0"/>
                  </a:moveTo>
                  <a:cubicBezTo>
                    <a:pt x="163" y="0"/>
                    <a:pt x="99" y="16"/>
                    <a:pt x="65" y="79"/>
                  </a:cubicBezTo>
                  <a:cubicBezTo>
                    <a:pt x="0" y="207"/>
                    <a:pt x="243" y="297"/>
                    <a:pt x="474" y="297"/>
                  </a:cubicBezTo>
                  <a:cubicBezTo>
                    <a:pt x="500" y="297"/>
                    <a:pt x="527" y="296"/>
                    <a:pt x="553" y="293"/>
                  </a:cubicBezTo>
                  <a:cubicBezTo>
                    <a:pt x="838" y="258"/>
                    <a:pt x="600" y="67"/>
                    <a:pt x="338" y="19"/>
                  </a:cubicBezTo>
                  <a:cubicBezTo>
                    <a:pt x="338" y="19"/>
                    <a:pt x="283" y="0"/>
                    <a:pt x="220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70"/>
            <p:cNvSpPr/>
            <p:nvPr/>
          </p:nvSpPr>
          <p:spPr>
            <a:xfrm>
              <a:off x="1219003" y="2587586"/>
              <a:ext cx="45293" cy="13353"/>
            </a:xfrm>
            <a:custGeom>
              <a:avLst/>
              <a:gdLst/>
              <a:ahLst/>
              <a:cxnLst/>
              <a:rect l="l" t="t" r="r" b="b"/>
              <a:pathLst>
                <a:path w="1004" h="296" extrusionOk="0">
                  <a:moveTo>
                    <a:pt x="304" y="1"/>
                  </a:moveTo>
                  <a:cubicBezTo>
                    <a:pt x="245" y="1"/>
                    <a:pt x="174" y="12"/>
                    <a:pt x="111" y="55"/>
                  </a:cubicBezTo>
                  <a:cubicBezTo>
                    <a:pt x="0" y="154"/>
                    <a:pt x="343" y="295"/>
                    <a:pt x="631" y="295"/>
                  </a:cubicBezTo>
                  <a:cubicBezTo>
                    <a:pt x="652" y="295"/>
                    <a:pt x="674" y="294"/>
                    <a:pt x="694" y="293"/>
                  </a:cubicBezTo>
                  <a:cubicBezTo>
                    <a:pt x="1004" y="269"/>
                    <a:pt x="742" y="55"/>
                    <a:pt x="432" y="19"/>
                  </a:cubicBezTo>
                  <a:cubicBezTo>
                    <a:pt x="432" y="19"/>
                    <a:pt x="377" y="1"/>
                    <a:pt x="3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70"/>
            <p:cNvSpPr/>
            <p:nvPr/>
          </p:nvSpPr>
          <p:spPr>
            <a:xfrm>
              <a:off x="1465951" y="3254673"/>
              <a:ext cx="107187" cy="95007"/>
            </a:xfrm>
            <a:custGeom>
              <a:avLst/>
              <a:gdLst/>
              <a:ahLst/>
              <a:cxnLst/>
              <a:rect l="l" t="t" r="r" b="b"/>
              <a:pathLst>
                <a:path w="2376" h="2106" extrusionOk="0">
                  <a:moveTo>
                    <a:pt x="1635" y="1"/>
                  </a:moveTo>
                  <a:cubicBezTo>
                    <a:pt x="1365" y="1"/>
                    <a:pt x="972" y="134"/>
                    <a:pt x="828" y="543"/>
                  </a:cubicBezTo>
                  <a:cubicBezTo>
                    <a:pt x="828" y="543"/>
                    <a:pt x="757" y="829"/>
                    <a:pt x="566" y="1103"/>
                  </a:cubicBezTo>
                  <a:cubicBezTo>
                    <a:pt x="376" y="1377"/>
                    <a:pt x="54" y="1722"/>
                    <a:pt x="30" y="1865"/>
                  </a:cubicBezTo>
                  <a:cubicBezTo>
                    <a:pt x="1" y="1994"/>
                    <a:pt x="111" y="2106"/>
                    <a:pt x="252" y="2106"/>
                  </a:cubicBezTo>
                  <a:cubicBezTo>
                    <a:pt x="280" y="2106"/>
                    <a:pt x="310" y="2101"/>
                    <a:pt x="340" y="2091"/>
                  </a:cubicBezTo>
                  <a:cubicBezTo>
                    <a:pt x="507" y="2032"/>
                    <a:pt x="1721" y="1484"/>
                    <a:pt x="2007" y="1258"/>
                  </a:cubicBezTo>
                  <a:cubicBezTo>
                    <a:pt x="2293" y="1031"/>
                    <a:pt x="2376" y="960"/>
                    <a:pt x="2364" y="900"/>
                  </a:cubicBezTo>
                  <a:cubicBezTo>
                    <a:pt x="2364" y="853"/>
                    <a:pt x="2007" y="234"/>
                    <a:pt x="1900" y="79"/>
                  </a:cubicBezTo>
                  <a:cubicBezTo>
                    <a:pt x="1869" y="32"/>
                    <a:pt x="1766" y="1"/>
                    <a:pt x="16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70"/>
            <p:cNvSpPr/>
            <p:nvPr/>
          </p:nvSpPr>
          <p:spPr>
            <a:xfrm>
              <a:off x="1220221" y="2594714"/>
              <a:ext cx="40331" cy="14391"/>
            </a:xfrm>
            <a:custGeom>
              <a:avLst/>
              <a:gdLst/>
              <a:ahLst/>
              <a:cxnLst/>
              <a:rect l="l" t="t" r="r" b="b"/>
              <a:pathLst>
                <a:path w="894" h="319" extrusionOk="0">
                  <a:moveTo>
                    <a:pt x="274" y="1"/>
                  </a:moveTo>
                  <a:cubicBezTo>
                    <a:pt x="221" y="1"/>
                    <a:pt x="155" y="16"/>
                    <a:pt x="108" y="75"/>
                  </a:cubicBezTo>
                  <a:cubicBezTo>
                    <a:pt x="0" y="182"/>
                    <a:pt x="289" y="319"/>
                    <a:pt x="539" y="319"/>
                  </a:cubicBezTo>
                  <a:cubicBezTo>
                    <a:pt x="566" y="319"/>
                    <a:pt x="594" y="317"/>
                    <a:pt x="620" y="313"/>
                  </a:cubicBezTo>
                  <a:cubicBezTo>
                    <a:pt x="894" y="301"/>
                    <a:pt x="763" y="51"/>
                    <a:pt x="370" y="16"/>
                  </a:cubicBezTo>
                  <a:cubicBezTo>
                    <a:pt x="370" y="16"/>
                    <a:pt x="328" y="1"/>
                    <a:pt x="27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70"/>
            <p:cNvSpPr/>
            <p:nvPr/>
          </p:nvSpPr>
          <p:spPr>
            <a:xfrm>
              <a:off x="865724" y="2645466"/>
              <a:ext cx="265622" cy="97172"/>
            </a:xfrm>
            <a:custGeom>
              <a:avLst/>
              <a:gdLst/>
              <a:ahLst/>
              <a:cxnLst/>
              <a:rect l="l" t="t" r="r" b="b"/>
              <a:pathLst>
                <a:path w="5888" h="2154" extrusionOk="0">
                  <a:moveTo>
                    <a:pt x="630" y="0"/>
                  </a:moveTo>
                  <a:cubicBezTo>
                    <a:pt x="422" y="0"/>
                    <a:pt x="157" y="36"/>
                    <a:pt x="0" y="248"/>
                  </a:cubicBezTo>
                  <a:cubicBezTo>
                    <a:pt x="0" y="248"/>
                    <a:pt x="24" y="462"/>
                    <a:pt x="250" y="558"/>
                  </a:cubicBezTo>
                  <a:cubicBezTo>
                    <a:pt x="298" y="580"/>
                    <a:pt x="348" y="589"/>
                    <a:pt x="398" y="589"/>
                  </a:cubicBezTo>
                  <a:cubicBezTo>
                    <a:pt x="588" y="589"/>
                    <a:pt x="774" y="462"/>
                    <a:pt x="774" y="462"/>
                  </a:cubicBezTo>
                  <a:lnTo>
                    <a:pt x="5596" y="2153"/>
                  </a:lnTo>
                  <a:cubicBezTo>
                    <a:pt x="5596" y="2153"/>
                    <a:pt x="5596" y="2153"/>
                    <a:pt x="5596" y="2153"/>
                  </a:cubicBezTo>
                  <a:cubicBezTo>
                    <a:pt x="5600" y="2153"/>
                    <a:pt x="5888" y="1317"/>
                    <a:pt x="5013" y="915"/>
                  </a:cubicBezTo>
                  <a:cubicBezTo>
                    <a:pt x="5013" y="915"/>
                    <a:pt x="1012" y="10"/>
                    <a:pt x="881" y="10"/>
                  </a:cubicBezTo>
                  <a:cubicBezTo>
                    <a:pt x="829" y="10"/>
                    <a:pt x="737" y="0"/>
                    <a:pt x="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70"/>
            <p:cNvSpPr/>
            <p:nvPr/>
          </p:nvSpPr>
          <p:spPr>
            <a:xfrm>
              <a:off x="861980" y="2653947"/>
              <a:ext cx="41368" cy="20977"/>
            </a:xfrm>
            <a:custGeom>
              <a:avLst/>
              <a:gdLst/>
              <a:ahLst/>
              <a:cxnLst/>
              <a:rect l="l" t="t" r="r" b="b"/>
              <a:pathLst>
                <a:path w="917" h="465" extrusionOk="0">
                  <a:moveTo>
                    <a:pt x="214" y="120"/>
                  </a:moveTo>
                  <a:cubicBezTo>
                    <a:pt x="345" y="120"/>
                    <a:pt x="560" y="155"/>
                    <a:pt x="750" y="286"/>
                  </a:cubicBezTo>
                  <a:cubicBezTo>
                    <a:pt x="691" y="310"/>
                    <a:pt x="572" y="370"/>
                    <a:pt x="464" y="370"/>
                  </a:cubicBezTo>
                  <a:cubicBezTo>
                    <a:pt x="429" y="370"/>
                    <a:pt x="381" y="358"/>
                    <a:pt x="345" y="346"/>
                  </a:cubicBezTo>
                  <a:cubicBezTo>
                    <a:pt x="226" y="286"/>
                    <a:pt x="167" y="179"/>
                    <a:pt x="143" y="120"/>
                  </a:cubicBezTo>
                  <a:close/>
                  <a:moveTo>
                    <a:pt x="202" y="0"/>
                  </a:moveTo>
                  <a:cubicBezTo>
                    <a:pt x="107" y="0"/>
                    <a:pt x="48" y="12"/>
                    <a:pt x="48" y="12"/>
                  </a:cubicBezTo>
                  <a:lnTo>
                    <a:pt x="0" y="36"/>
                  </a:lnTo>
                  <a:lnTo>
                    <a:pt x="24" y="72"/>
                  </a:lnTo>
                  <a:cubicBezTo>
                    <a:pt x="24" y="96"/>
                    <a:pt x="60" y="310"/>
                    <a:pt x="298" y="429"/>
                  </a:cubicBezTo>
                  <a:cubicBezTo>
                    <a:pt x="345" y="453"/>
                    <a:pt x="405" y="465"/>
                    <a:pt x="464" y="465"/>
                  </a:cubicBezTo>
                  <a:cubicBezTo>
                    <a:pt x="679" y="465"/>
                    <a:pt x="869" y="334"/>
                    <a:pt x="857" y="310"/>
                  </a:cubicBezTo>
                  <a:lnTo>
                    <a:pt x="917" y="274"/>
                  </a:lnTo>
                  <a:lnTo>
                    <a:pt x="869" y="227"/>
                  </a:lnTo>
                  <a:cubicBezTo>
                    <a:pt x="631" y="48"/>
                    <a:pt x="381" y="0"/>
                    <a:pt x="202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70"/>
            <p:cNvSpPr/>
            <p:nvPr/>
          </p:nvSpPr>
          <p:spPr>
            <a:xfrm>
              <a:off x="1713846" y="5014622"/>
              <a:ext cx="379261" cy="63970"/>
            </a:xfrm>
            <a:custGeom>
              <a:avLst/>
              <a:gdLst/>
              <a:ahLst/>
              <a:cxnLst/>
              <a:rect l="l" t="t" r="r" b="b"/>
              <a:pathLst>
                <a:path w="8407" h="1418" extrusionOk="0">
                  <a:moveTo>
                    <a:pt x="1215" y="0"/>
                  </a:moveTo>
                  <a:lnTo>
                    <a:pt x="0" y="1417"/>
                  </a:lnTo>
                  <a:lnTo>
                    <a:pt x="7204" y="1417"/>
                  </a:lnTo>
                  <a:lnTo>
                    <a:pt x="8406" y="0"/>
                  </a:ln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70"/>
            <p:cNvSpPr/>
            <p:nvPr/>
          </p:nvSpPr>
          <p:spPr>
            <a:xfrm>
              <a:off x="736791" y="2656654"/>
              <a:ext cx="172465" cy="281457"/>
            </a:xfrm>
            <a:custGeom>
              <a:avLst/>
              <a:gdLst/>
              <a:ahLst/>
              <a:cxnLst/>
              <a:rect l="l" t="t" r="r" b="b"/>
              <a:pathLst>
                <a:path w="3823" h="6239" extrusionOk="0">
                  <a:moveTo>
                    <a:pt x="3002" y="0"/>
                  </a:moveTo>
                  <a:cubicBezTo>
                    <a:pt x="2952" y="0"/>
                    <a:pt x="2901" y="4"/>
                    <a:pt x="2847" y="12"/>
                  </a:cubicBezTo>
                  <a:cubicBezTo>
                    <a:pt x="2847" y="12"/>
                    <a:pt x="1" y="2846"/>
                    <a:pt x="382" y="6239"/>
                  </a:cubicBezTo>
                  <a:lnTo>
                    <a:pt x="3823" y="6239"/>
                  </a:lnTo>
                  <a:cubicBezTo>
                    <a:pt x="3823" y="6239"/>
                    <a:pt x="2977" y="2048"/>
                    <a:pt x="3632" y="226"/>
                  </a:cubicBezTo>
                  <a:cubicBezTo>
                    <a:pt x="3622" y="226"/>
                    <a:pt x="3395" y="0"/>
                    <a:pt x="3002" y="0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70"/>
            <p:cNvSpPr/>
            <p:nvPr/>
          </p:nvSpPr>
          <p:spPr>
            <a:xfrm>
              <a:off x="1336793" y="2757301"/>
              <a:ext cx="397216" cy="522448"/>
            </a:xfrm>
            <a:custGeom>
              <a:avLst/>
              <a:gdLst/>
              <a:ahLst/>
              <a:cxnLst/>
              <a:rect l="l" t="t" r="r" b="b"/>
              <a:pathLst>
                <a:path w="8805" h="11581" extrusionOk="0">
                  <a:moveTo>
                    <a:pt x="4121" y="1"/>
                  </a:moveTo>
                  <a:cubicBezTo>
                    <a:pt x="3761" y="1"/>
                    <a:pt x="3501" y="33"/>
                    <a:pt x="3417" y="103"/>
                  </a:cubicBezTo>
                  <a:cubicBezTo>
                    <a:pt x="3417" y="103"/>
                    <a:pt x="643" y="2293"/>
                    <a:pt x="322" y="3055"/>
                  </a:cubicBezTo>
                  <a:cubicBezTo>
                    <a:pt x="0" y="3817"/>
                    <a:pt x="1560" y="5437"/>
                    <a:pt x="1560" y="5437"/>
                  </a:cubicBezTo>
                  <a:cubicBezTo>
                    <a:pt x="1560" y="5437"/>
                    <a:pt x="3036" y="10699"/>
                    <a:pt x="3560" y="11580"/>
                  </a:cubicBezTo>
                  <a:cubicBezTo>
                    <a:pt x="3560" y="11580"/>
                    <a:pt x="4406" y="11354"/>
                    <a:pt x="4810" y="11104"/>
                  </a:cubicBezTo>
                  <a:cubicBezTo>
                    <a:pt x="4810" y="11104"/>
                    <a:pt x="4322" y="6341"/>
                    <a:pt x="4084" y="5722"/>
                  </a:cubicBezTo>
                  <a:cubicBezTo>
                    <a:pt x="4084" y="5722"/>
                    <a:pt x="7680" y="2353"/>
                    <a:pt x="8287" y="1353"/>
                  </a:cubicBezTo>
                  <a:cubicBezTo>
                    <a:pt x="8805" y="557"/>
                    <a:pt x="5609" y="1"/>
                    <a:pt x="412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70"/>
            <p:cNvSpPr/>
            <p:nvPr/>
          </p:nvSpPr>
          <p:spPr>
            <a:xfrm>
              <a:off x="1566688" y="3112296"/>
              <a:ext cx="77909" cy="116661"/>
            </a:xfrm>
            <a:custGeom>
              <a:avLst/>
              <a:gdLst/>
              <a:ahLst/>
              <a:cxnLst/>
              <a:rect l="l" t="t" r="r" b="b"/>
              <a:pathLst>
                <a:path w="1727" h="2586" extrusionOk="0">
                  <a:moveTo>
                    <a:pt x="840" y="1"/>
                  </a:moveTo>
                  <a:cubicBezTo>
                    <a:pt x="607" y="1"/>
                    <a:pt x="83" y="336"/>
                    <a:pt x="167" y="901"/>
                  </a:cubicBezTo>
                  <a:cubicBezTo>
                    <a:pt x="167" y="901"/>
                    <a:pt x="226" y="1187"/>
                    <a:pt x="179" y="1520"/>
                  </a:cubicBezTo>
                  <a:cubicBezTo>
                    <a:pt x="119" y="1854"/>
                    <a:pt x="0" y="2294"/>
                    <a:pt x="48" y="2449"/>
                  </a:cubicBezTo>
                  <a:cubicBezTo>
                    <a:pt x="62" y="2534"/>
                    <a:pt x="148" y="2585"/>
                    <a:pt x="240" y="2585"/>
                  </a:cubicBezTo>
                  <a:cubicBezTo>
                    <a:pt x="303" y="2585"/>
                    <a:pt x="369" y="2562"/>
                    <a:pt x="417" y="2509"/>
                  </a:cubicBezTo>
                  <a:cubicBezTo>
                    <a:pt x="536" y="2378"/>
                    <a:pt x="1381" y="1342"/>
                    <a:pt x="1536" y="1020"/>
                  </a:cubicBezTo>
                  <a:cubicBezTo>
                    <a:pt x="1691" y="687"/>
                    <a:pt x="1726" y="592"/>
                    <a:pt x="1691" y="544"/>
                  </a:cubicBezTo>
                  <a:cubicBezTo>
                    <a:pt x="1667" y="497"/>
                    <a:pt x="1084" y="116"/>
                    <a:pt x="917" y="20"/>
                  </a:cubicBezTo>
                  <a:cubicBezTo>
                    <a:pt x="898" y="7"/>
                    <a:pt x="872" y="1"/>
                    <a:pt x="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70"/>
            <p:cNvSpPr/>
            <p:nvPr/>
          </p:nvSpPr>
          <p:spPr>
            <a:xfrm>
              <a:off x="1403921" y="2860746"/>
              <a:ext cx="95639" cy="141834"/>
            </a:xfrm>
            <a:custGeom>
              <a:avLst/>
              <a:gdLst/>
              <a:ahLst/>
              <a:cxnLst/>
              <a:rect l="l" t="t" r="r" b="b"/>
              <a:pathLst>
                <a:path w="2120" h="3144" extrusionOk="0">
                  <a:moveTo>
                    <a:pt x="2048" y="0"/>
                  </a:moveTo>
                  <a:cubicBezTo>
                    <a:pt x="1953" y="72"/>
                    <a:pt x="0" y="1965"/>
                    <a:pt x="36" y="3144"/>
                  </a:cubicBezTo>
                  <a:lnTo>
                    <a:pt x="143" y="3144"/>
                  </a:lnTo>
                  <a:cubicBezTo>
                    <a:pt x="108" y="2013"/>
                    <a:pt x="2108" y="96"/>
                    <a:pt x="2120" y="72"/>
                  </a:cubicBezTo>
                  <a:lnTo>
                    <a:pt x="20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70"/>
            <p:cNvSpPr/>
            <p:nvPr/>
          </p:nvSpPr>
          <p:spPr>
            <a:xfrm>
              <a:off x="1417364" y="2975829"/>
              <a:ext cx="188029" cy="178239"/>
            </a:xfrm>
            <a:custGeom>
              <a:avLst/>
              <a:gdLst/>
              <a:ahLst/>
              <a:cxnLst/>
              <a:rect l="l" t="t" r="r" b="b"/>
              <a:pathLst>
                <a:path w="4168" h="3951" extrusionOk="0">
                  <a:moveTo>
                    <a:pt x="2054" y="1"/>
                  </a:moveTo>
                  <a:cubicBezTo>
                    <a:pt x="1313" y="1"/>
                    <a:pt x="0" y="843"/>
                    <a:pt x="0" y="843"/>
                  </a:cubicBezTo>
                  <a:lnTo>
                    <a:pt x="3429" y="3950"/>
                  </a:lnTo>
                  <a:cubicBezTo>
                    <a:pt x="3429" y="3950"/>
                    <a:pt x="3917" y="3438"/>
                    <a:pt x="4167" y="3033"/>
                  </a:cubicBezTo>
                  <a:cubicBezTo>
                    <a:pt x="4167" y="3033"/>
                    <a:pt x="2917" y="605"/>
                    <a:pt x="2417" y="116"/>
                  </a:cubicBezTo>
                  <a:cubicBezTo>
                    <a:pt x="2329" y="35"/>
                    <a:pt x="2203" y="1"/>
                    <a:pt x="20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70"/>
            <p:cNvSpPr/>
            <p:nvPr/>
          </p:nvSpPr>
          <p:spPr>
            <a:xfrm>
              <a:off x="1825004" y="4982321"/>
              <a:ext cx="118240" cy="64421"/>
            </a:xfrm>
            <a:custGeom>
              <a:avLst/>
              <a:gdLst/>
              <a:ahLst/>
              <a:cxnLst/>
              <a:rect l="l" t="t" r="r" b="b"/>
              <a:pathLst>
                <a:path w="2621" h="1428" extrusionOk="0">
                  <a:moveTo>
                    <a:pt x="1938" y="0"/>
                  </a:moveTo>
                  <a:cubicBezTo>
                    <a:pt x="1748" y="0"/>
                    <a:pt x="1543" y="63"/>
                    <a:pt x="1370" y="240"/>
                  </a:cubicBezTo>
                  <a:cubicBezTo>
                    <a:pt x="1370" y="240"/>
                    <a:pt x="1180" y="466"/>
                    <a:pt x="894" y="633"/>
                  </a:cubicBezTo>
                  <a:cubicBezTo>
                    <a:pt x="596" y="788"/>
                    <a:pt x="180" y="966"/>
                    <a:pt x="96" y="1085"/>
                  </a:cubicBezTo>
                  <a:cubicBezTo>
                    <a:pt x="1" y="1204"/>
                    <a:pt x="108" y="1407"/>
                    <a:pt x="275" y="1419"/>
                  </a:cubicBezTo>
                  <a:cubicBezTo>
                    <a:pt x="342" y="1423"/>
                    <a:pt x="575" y="1428"/>
                    <a:pt x="857" y="1428"/>
                  </a:cubicBezTo>
                  <a:cubicBezTo>
                    <a:pt x="1320" y="1428"/>
                    <a:pt x="1917" y="1416"/>
                    <a:pt x="2132" y="1371"/>
                  </a:cubicBezTo>
                  <a:cubicBezTo>
                    <a:pt x="2489" y="1300"/>
                    <a:pt x="2597" y="1252"/>
                    <a:pt x="2608" y="1204"/>
                  </a:cubicBezTo>
                  <a:cubicBezTo>
                    <a:pt x="2620" y="1169"/>
                    <a:pt x="2561" y="454"/>
                    <a:pt x="2537" y="276"/>
                  </a:cubicBezTo>
                  <a:cubicBezTo>
                    <a:pt x="2515" y="165"/>
                    <a:pt x="2247" y="0"/>
                    <a:pt x="19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70"/>
            <p:cNvSpPr/>
            <p:nvPr/>
          </p:nvSpPr>
          <p:spPr>
            <a:xfrm>
              <a:off x="726596" y="2734519"/>
              <a:ext cx="107458" cy="231021"/>
            </a:xfrm>
            <a:custGeom>
              <a:avLst/>
              <a:gdLst/>
              <a:ahLst/>
              <a:cxnLst/>
              <a:rect l="l" t="t" r="r" b="b"/>
              <a:pathLst>
                <a:path w="2382" h="5121" extrusionOk="0">
                  <a:moveTo>
                    <a:pt x="167" y="0"/>
                  </a:moveTo>
                  <a:lnTo>
                    <a:pt x="1" y="131"/>
                  </a:lnTo>
                  <a:cubicBezTo>
                    <a:pt x="1" y="131"/>
                    <a:pt x="60" y="215"/>
                    <a:pt x="155" y="334"/>
                  </a:cubicBezTo>
                  <a:cubicBezTo>
                    <a:pt x="239" y="453"/>
                    <a:pt x="394" y="608"/>
                    <a:pt x="525" y="834"/>
                  </a:cubicBezTo>
                  <a:cubicBezTo>
                    <a:pt x="834" y="1251"/>
                    <a:pt x="1179" y="1858"/>
                    <a:pt x="1465" y="2489"/>
                  </a:cubicBezTo>
                  <a:cubicBezTo>
                    <a:pt x="1739" y="3108"/>
                    <a:pt x="1953" y="3787"/>
                    <a:pt x="2060" y="4287"/>
                  </a:cubicBezTo>
                  <a:cubicBezTo>
                    <a:pt x="2120" y="4537"/>
                    <a:pt x="2144" y="4751"/>
                    <a:pt x="2156" y="4894"/>
                  </a:cubicBezTo>
                  <a:cubicBezTo>
                    <a:pt x="2180" y="5049"/>
                    <a:pt x="2180" y="5120"/>
                    <a:pt x="2180" y="5120"/>
                  </a:cubicBezTo>
                  <a:lnTo>
                    <a:pt x="2382" y="5120"/>
                  </a:lnTo>
                  <a:cubicBezTo>
                    <a:pt x="2382" y="5120"/>
                    <a:pt x="2370" y="5013"/>
                    <a:pt x="2358" y="4882"/>
                  </a:cubicBezTo>
                  <a:cubicBezTo>
                    <a:pt x="2334" y="4715"/>
                    <a:pt x="2311" y="4501"/>
                    <a:pt x="2251" y="4239"/>
                  </a:cubicBezTo>
                  <a:cubicBezTo>
                    <a:pt x="2144" y="3727"/>
                    <a:pt x="1941" y="3036"/>
                    <a:pt x="1644" y="2394"/>
                  </a:cubicBezTo>
                  <a:cubicBezTo>
                    <a:pt x="1346" y="1763"/>
                    <a:pt x="1001" y="1143"/>
                    <a:pt x="691" y="715"/>
                  </a:cubicBezTo>
                  <a:cubicBezTo>
                    <a:pt x="548" y="489"/>
                    <a:pt x="406" y="310"/>
                    <a:pt x="310" y="191"/>
                  </a:cubicBezTo>
                  <a:cubicBezTo>
                    <a:pt x="227" y="72"/>
                    <a:pt x="167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70"/>
            <p:cNvSpPr/>
            <p:nvPr/>
          </p:nvSpPr>
          <p:spPr>
            <a:xfrm>
              <a:off x="668039" y="2674925"/>
              <a:ext cx="72045" cy="65819"/>
            </a:xfrm>
            <a:custGeom>
              <a:avLst/>
              <a:gdLst/>
              <a:ahLst/>
              <a:cxnLst/>
              <a:rect l="l" t="t" r="r" b="b"/>
              <a:pathLst>
                <a:path w="1597" h="1459" extrusionOk="0">
                  <a:moveTo>
                    <a:pt x="665" y="1"/>
                  </a:moveTo>
                  <a:cubicBezTo>
                    <a:pt x="504" y="1"/>
                    <a:pt x="353" y="59"/>
                    <a:pt x="239" y="178"/>
                  </a:cubicBezTo>
                  <a:cubicBezTo>
                    <a:pt x="1" y="428"/>
                    <a:pt x="37" y="893"/>
                    <a:pt x="322" y="1179"/>
                  </a:cubicBezTo>
                  <a:cubicBezTo>
                    <a:pt x="478" y="1362"/>
                    <a:pt x="701" y="1458"/>
                    <a:pt x="913" y="1458"/>
                  </a:cubicBezTo>
                  <a:cubicBezTo>
                    <a:pt x="1059" y="1458"/>
                    <a:pt x="1199" y="1413"/>
                    <a:pt x="1311" y="1321"/>
                  </a:cubicBezTo>
                  <a:cubicBezTo>
                    <a:pt x="1596" y="1083"/>
                    <a:pt x="1596" y="619"/>
                    <a:pt x="1287" y="286"/>
                  </a:cubicBezTo>
                  <a:cubicBezTo>
                    <a:pt x="1099" y="98"/>
                    <a:pt x="873" y="1"/>
                    <a:pt x="665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70"/>
            <p:cNvSpPr/>
            <p:nvPr/>
          </p:nvSpPr>
          <p:spPr>
            <a:xfrm>
              <a:off x="672370" y="2678128"/>
              <a:ext cx="74706" cy="70917"/>
            </a:xfrm>
            <a:custGeom>
              <a:avLst/>
              <a:gdLst/>
              <a:ahLst/>
              <a:cxnLst/>
              <a:rect l="l" t="t" r="r" b="b"/>
              <a:pathLst>
                <a:path w="1656" h="1572" extrusionOk="0">
                  <a:moveTo>
                    <a:pt x="1393" y="0"/>
                  </a:moveTo>
                  <a:cubicBezTo>
                    <a:pt x="1394" y="1"/>
                    <a:pt x="1394" y="2"/>
                    <a:pt x="1394" y="2"/>
                  </a:cubicBezTo>
                  <a:lnTo>
                    <a:pt x="1394" y="2"/>
                  </a:lnTo>
                  <a:cubicBezTo>
                    <a:pt x="1395" y="1"/>
                    <a:pt x="1395" y="0"/>
                    <a:pt x="1393" y="0"/>
                  </a:cubicBezTo>
                  <a:close/>
                  <a:moveTo>
                    <a:pt x="1394" y="2"/>
                  </a:moveTo>
                  <a:cubicBezTo>
                    <a:pt x="1387" y="27"/>
                    <a:pt x="1139" y="261"/>
                    <a:pt x="1072" y="643"/>
                  </a:cubicBezTo>
                  <a:cubicBezTo>
                    <a:pt x="1072" y="643"/>
                    <a:pt x="1000" y="584"/>
                    <a:pt x="881" y="524"/>
                  </a:cubicBezTo>
                  <a:cubicBezTo>
                    <a:pt x="762" y="465"/>
                    <a:pt x="607" y="417"/>
                    <a:pt x="476" y="417"/>
                  </a:cubicBezTo>
                  <a:cubicBezTo>
                    <a:pt x="465" y="548"/>
                    <a:pt x="524" y="703"/>
                    <a:pt x="560" y="810"/>
                  </a:cubicBezTo>
                  <a:cubicBezTo>
                    <a:pt x="607" y="929"/>
                    <a:pt x="655" y="1000"/>
                    <a:pt x="655" y="1000"/>
                  </a:cubicBezTo>
                  <a:cubicBezTo>
                    <a:pt x="250" y="1048"/>
                    <a:pt x="0" y="1310"/>
                    <a:pt x="0" y="1310"/>
                  </a:cubicBezTo>
                  <a:cubicBezTo>
                    <a:pt x="283" y="1508"/>
                    <a:pt x="567" y="1572"/>
                    <a:pt x="790" y="1572"/>
                  </a:cubicBezTo>
                  <a:cubicBezTo>
                    <a:pt x="849" y="1572"/>
                    <a:pt x="903" y="1567"/>
                    <a:pt x="953" y="1560"/>
                  </a:cubicBezTo>
                  <a:cubicBezTo>
                    <a:pt x="1203" y="1536"/>
                    <a:pt x="1369" y="1441"/>
                    <a:pt x="1369" y="1441"/>
                  </a:cubicBezTo>
                  <a:cubicBezTo>
                    <a:pt x="1369" y="1441"/>
                    <a:pt x="1500" y="1310"/>
                    <a:pt x="1572" y="1060"/>
                  </a:cubicBezTo>
                  <a:cubicBezTo>
                    <a:pt x="1655" y="810"/>
                    <a:pt x="1655" y="442"/>
                    <a:pt x="1394" y="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70"/>
            <p:cNvSpPr/>
            <p:nvPr/>
          </p:nvSpPr>
          <p:spPr>
            <a:xfrm>
              <a:off x="2044704" y="4831283"/>
              <a:ext cx="88691" cy="111022"/>
            </a:xfrm>
            <a:custGeom>
              <a:avLst/>
              <a:gdLst/>
              <a:ahLst/>
              <a:cxnLst/>
              <a:rect l="l" t="t" r="r" b="b"/>
              <a:pathLst>
                <a:path w="1966" h="2461" extrusionOk="0">
                  <a:moveTo>
                    <a:pt x="1174" y="0"/>
                  </a:moveTo>
                  <a:cubicBezTo>
                    <a:pt x="922" y="0"/>
                    <a:pt x="370" y="252"/>
                    <a:pt x="370" y="802"/>
                  </a:cubicBezTo>
                  <a:cubicBezTo>
                    <a:pt x="370" y="802"/>
                    <a:pt x="382" y="1100"/>
                    <a:pt x="274" y="1421"/>
                  </a:cubicBezTo>
                  <a:cubicBezTo>
                    <a:pt x="179" y="1731"/>
                    <a:pt x="1" y="2147"/>
                    <a:pt x="13" y="2290"/>
                  </a:cubicBezTo>
                  <a:cubicBezTo>
                    <a:pt x="21" y="2394"/>
                    <a:pt x="120" y="2461"/>
                    <a:pt x="224" y="2461"/>
                  </a:cubicBezTo>
                  <a:cubicBezTo>
                    <a:pt x="275" y="2461"/>
                    <a:pt x="327" y="2445"/>
                    <a:pt x="370" y="2409"/>
                  </a:cubicBezTo>
                  <a:cubicBezTo>
                    <a:pt x="525" y="2314"/>
                    <a:pt x="1501" y="1397"/>
                    <a:pt x="1715" y="1100"/>
                  </a:cubicBezTo>
                  <a:cubicBezTo>
                    <a:pt x="1918" y="802"/>
                    <a:pt x="1965" y="707"/>
                    <a:pt x="1953" y="659"/>
                  </a:cubicBezTo>
                  <a:cubicBezTo>
                    <a:pt x="1929" y="612"/>
                    <a:pt x="1394" y="135"/>
                    <a:pt x="1263" y="16"/>
                  </a:cubicBezTo>
                  <a:cubicBezTo>
                    <a:pt x="1241" y="6"/>
                    <a:pt x="1211" y="0"/>
                    <a:pt x="11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70"/>
            <p:cNvSpPr/>
            <p:nvPr/>
          </p:nvSpPr>
          <p:spPr>
            <a:xfrm>
              <a:off x="578896" y="2795647"/>
              <a:ext cx="260525" cy="204856"/>
            </a:xfrm>
            <a:custGeom>
              <a:avLst/>
              <a:gdLst/>
              <a:ahLst/>
              <a:cxnLst/>
              <a:rect l="l" t="t" r="r" b="b"/>
              <a:pathLst>
                <a:path w="5775" h="4541" extrusionOk="0">
                  <a:moveTo>
                    <a:pt x="729" y="0"/>
                  </a:moveTo>
                  <a:cubicBezTo>
                    <a:pt x="279" y="0"/>
                    <a:pt x="0" y="62"/>
                    <a:pt x="0" y="62"/>
                  </a:cubicBezTo>
                  <a:cubicBezTo>
                    <a:pt x="0" y="62"/>
                    <a:pt x="72" y="2086"/>
                    <a:pt x="1977" y="3563"/>
                  </a:cubicBezTo>
                  <a:cubicBezTo>
                    <a:pt x="3017" y="4361"/>
                    <a:pt x="4025" y="4541"/>
                    <a:pt x="4722" y="4541"/>
                  </a:cubicBezTo>
                  <a:cubicBezTo>
                    <a:pt x="5294" y="4541"/>
                    <a:pt x="5656" y="4420"/>
                    <a:pt x="5656" y="4420"/>
                  </a:cubicBezTo>
                  <a:cubicBezTo>
                    <a:pt x="5656" y="4420"/>
                    <a:pt x="5775" y="2551"/>
                    <a:pt x="3882" y="1086"/>
                  </a:cubicBezTo>
                  <a:cubicBezTo>
                    <a:pt x="2692" y="172"/>
                    <a:pt x="1475" y="0"/>
                    <a:pt x="729" y="0"/>
                  </a:cubicBezTo>
                  <a:close/>
                </a:path>
              </a:pathLst>
            </a:custGeom>
            <a:solidFill>
              <a:srgbClr val="91B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70"/>
            <p:cNvSpPr/>
            <p:nvPr/>
          </p:nvSpPr>
          <p:spPr>
            <a:xfrm>
              <a:off x="613272" y="2824204"/>
              <a:ext cx="221863" cy="172465"/>
            </a:xfrm>
            <a:custGeom>
              <a:avLst/>
              <a:gdLst/>
              <a:ahLst/>
              <a:cxnLst/>
              <a:rect l="l" t="t" r="r" b="b"/>
              <a:pathLst>
                <a:path w="4918" h="3823" extrusionOk="0">
                  <a:moveTo>
                    <a:pt x="60" y="1"/>
                  </a:moveTo>
                  <a:lnTo>
                    <a:pt x="0" y="84"/>
                  </a:lnTo>
                  <a:lnTo>
                    <a:pt x="4858" y="3823"/>
                  </a:lnTo>
                  <a:lnTo>
                    <a:pt x="4918" y="3739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70"/>
            <p:cNvSpPr/>
            <p:nvPr/>
          </p:nvSpPr>
          <p:spPr>
            <a:xfrm>
              <a:off x="641197" y="2884926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31"/>
                  </a:lnTo>
                  <a:lnTo>
                    <a:pt x="1156" y="95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70"/>
            <p:cNvSpPr/>
            <p:nvPr/>
          </p:nvSpPr>
          <p:spPr>
            <a:xfrm>
              <a:off x="663753" y="2823121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96" y="1"/>
                  </a:moveTo>
                  <a:lnTo>
                    <a:pt x="1" y="25"/>
                  </a:lnTo>
                  <a:lnTo>
                    <a:pt x="251" y="1144"/>
                  </a:lnTo>
                  <a:lnTo>
                    <a:pt x="358" y="1120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70"/>
            <p:cNvSpPr/>
            <p:nvPr/>
          </p:nvSpPr>
          <p:spPr>
            <a:xfrm>
              <a:off x="697588" y="2927874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1"/>
                  </a:moveTo>
                  <a:lnTo>
                    <a:pt x="1" y="36"/>
                  </a:lnTo>
                  <a:lnTo>
                    <a:pt x="1" y="132"/>
                  </a:lnTo>
                  <a:lnTo>
                    <a:pt x="1156" y="96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70"/>
            <p:cNvSpPr/>
            <p:nvPr/>
          </p:nvSpPr>
          <p:spPr>
            <a:xfrm>
              <a:off x="720145" y="2866655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108" y="0"/>
                  </a:moveTo>
                  <a:lnTo>
                    <a:pt x="1" y="24"/>
                  </a:lnTo>
                  <a:lnTo>
                    <a:pt x="263" y="1143"/>
                  </a:lnTo>
                  <a:lnTo>
                    <a:pt x="358" y="112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70"/>
            <p:cNvSpPr/>
            <p:nvPr/>
          </p:nvSpPr>
          <p:spPr>
            <a:xfrm>
              <a:off x="753979" y="2971408"/>
              <a:ext cx="52150" cy="6451"/>
            </a:xfrm>
            <a:custGeom>
              <a:avLst/>
              <a:gdLst/>
              <a:ahLst/>
              <a:cxnLst/>
              <a:rect l="l" t="t" r="r" b="b"/>
              <a:pathLst>
                <a:path w="1156" h="143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43"/>
                  </a:lnTo>
                  <a:lnTo>
                    <a:pt x="1156" y="107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70"/>
            <p:cNvSpPr/>
            <p:nvPr/>
          </p:nvSpPr>
          <p:spPr>
            <a:xfrm>
              <a:off x="776536" y="2910144"/>
              <a:ext cx="16195" cy="51609"/>
            </a:xfrm>
            <a:custGeom>
              <a:avLst/>
              <a:gdLst/>
              <a:ahLst/>
              <a:cxnLst/>
              <a:rect l="l" t="t" r="r" b="b"/>
              <a:pathLst>
                <a:path w="359" h="1144" extrusionOk="0">
                  <a:moveTo>
                    <a:pt x="108" y="1"/>
                  </a:moveTo>
                  <a:lnTo>
                    <a:pt x="1" y="25"/>
                  </a:lnTo>
                  <a:lnTo>
                    <a:pt x="263" y="1144"/>
                  </a:lnTo>
                  <a:lnTo>
                    <a:pt x="358" y="1120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70"/>
            <p:cNvSpPr/>
            <p:nvPr/>
          </p:nvSpPr>
          <p:spPr>
            <a:xfrm>
              <a:off x="796430" y="2796279"/>
              <a:ext cx="193397" cy="203683"/>
            </a:xfrm>
            <a:custGeom>
              <a:avLst/>
              <a:gdLst/>
              <a:ahLst/>
              <a:cxnLst/>
              <a:rect l="l" t="t" r="r" b="b"/>
              <a:pathLst>
                <a:path w="4287" h="4515" extrusionOk="0">
                  <a:moveTo>
                    <a:pt x="3941" y="1"/>
                  </a:moveTo>
                  <a:cubicBezTo>
                    <a:pt x="3941" y="1"/>
                    <a:pt x="2322" y="60"/>
                    <a:pt x="1167" y="1584"/>
                  </a:cubicBezTo>
                  <a:cubicBezTo>
                    <a:pt x="1" y="3084"/>
                    <a:pt x="477" y="4513"/>
                    <a:pt x="477" y="4513"/>
                  </a:cubicBezTo>
                  <a:cubicBezTo>
                    <a:pt x="477" y="4513"/>
                    <a:pt x="499" y="4515"/>
                    <a:pt x="541" y="4515"/>
                  </a:cubicBezTo>
                  <a:cubicBezTo>
                    <a:pt x="839" y="4515"/>
                    <a:pt x="2109" y="4432"/>
                    <a:pt x="3132" y="3096"/>
                  </a:cubicBezTo>
                  <a:cubicBezTo>
                    <a:pt x="4287" y="1596"/>
                    <a:pt x="3941" y="1"/>
                    <a:pt x="3941" y="1"/>
                  </a:cubicBezTo>
                  <a:close/>
                </a:path>
              </a:pathLst>
            </a:custGeom>
            <a:solidFill>
              <a:srgbClr val="BCE1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70"/>
            <p:cNvSpPr/>
            <p:nvPr/>
          </p:nvSpPr>
          <p:spPr>
            <a:xfrm>
              <a:off x="-87151" y="2326833"/>
              <a:ext cx="577440" cy="860521"/>
            </a:xfrm>
            <a:custGeom>
              <a:avLst/>
              <a:gdLst/>
              <a:ahLst/>
              <a:cxnLst/>
              <a:rect l="l" t="t" r="r" b="b"/>
              <a:pathLst>
                <a:path w="12800" h="19075" extrusionOk="0">
                  <a:moveTo>
                    <a:pt x="1310" y="1"/>
                  </a:moveTo>
                  <a:cubicBezTo>
                    <a:pt x="1060" y="346"/>
                    <a:pt x="775" y="894"/>
                    <a:pt x="537" y="1644"/>
                  </a:cubicBezTo>
                  <a:cubicBezTo>
                    <a:pt x="417" y="2013"/>
                    <a:pt x="310" y="2429"/>
                    <a:pt x="227" y="2870"/>
                  </a:cubicBezTo>
                  <a:cubicBezTo>
                    <a:pt x="132" y="3322"/>
                    <a:pt x="72" y="3834"/>
                    <a:pt x="25" y="4334"/>
                  </a:cubicBezTo>
                  <a:cubicBezTo>
                    <a:pt x="25" y="4334"/>
                    <a:pt x="477" y="4513"/>
                    <a:pt x="941" y="4704"/>
                  </a:cubicBezTo>
                  <a:lnTo>
                    <a:pt x="1834" y="5061"/>
                  </a:lnTo>
                  <a:cubicBezTo>
                    <a:pt x="1834" y="5061"/>
                    <a:pt x="1370" y="5073"/>
                    <a:pt x="918" y="5096"/>
                  </a:cubicBezTo>
                  <a:cubicBezTo>
                    <a:pt x="465" y="5108"/>
                    <a:pt x="13" y="5120"/>
                    <a:pt x="13" y="5120"/>
                  </a:cubicBezTo>
                  <a:cubicBezTo>
                    <a:pt x="1" y="7299"/>
                    <a:pt x="525" y="9883"/>
                    <a:pt x="1953" y="12300"/>
                  </a:cubicBezTo>
                  <a:cubicBezTo>
                    <a:pt x="2203" y="12740"/>
                    <a:pt x="2489" y="13145"/>
                    <a:pt x="2763" y="13550"/>
                  </a:cubicBezTo>
                  <a:cubicBezTo>
                    <a:pt x="3049" y="13931"/>
                    <a:pt x="3334" y="14312"/>
                    <a:pt x="3644" y="14645"/>
                  </a:cubicBezTo>
                  <a:cubicBezTo>
                    <a:pt x="3644" y="14645"/>
                    <a:pt x="4287" y="14610"/>
                    <a:pt x="4930" y="14574"/>
                  </a:cubicBezTo>
                  <a:cubicBezTo>
                    <a:pt x="5561" y="14526"/>
                    <a:pt x="6192" y="14490"/>
                    <a:pt x="6192" y="14490"/>
                  </a:cubicBezTo>
                  <a:lnTo>
                    <a:pt x="6192" y="14490"/>
                  </a:lnTo>
                  <a:lnTo>
                    <a:pt x="4585" y="15645"/>
                  </a:lnTo>
                  <a:cubicBezTo>
                    <a:pt x="5882" y="16907"/>
                    <a:pt x="7192" y="17777"/>
                    <a:pt x="8157" y="18312"/>
                  </a:cubicBezTo>
                  <a:cubicBezTo>
                    <a:pt x="8645" y="18574"/>
                    <a:pt x="9049" y="18777"/>
                    <a:pt x="9335" y="18896"/>
                  </a:cubicBezTo>
                  <a:cubicBezTo>
                    <a:pt x="9609" y="19015"/>
                    <a:pt x="9776" y="19074"/>
                    <a:pt x="9776" y="19074"/>
                  </a:cubicBezTo>
                  <a:lnTo>
                    <a:pt x="11288" y="18027"/>
                  </a:lnTo>
                  <a:lnTo>
                    <a:pt x="12788" y="16991"/>
                  </a:lnTo>
                  <a:cubicBezTo>
                    <a:pt x="12788" y="16991"/>
                    <a:pt x="12800" y="16896"/>
                    <a:pt x="12800" y="16705"/>
                  </a:cubicBezTo>
                  <a:cubicBezTo>
                    <a:pt x="12800" y="16526"/>
                    <a:pt x="12800" y="16241"/>
                    <a:pt x="12788" y="15895"/>
                  </a:cubicBezTo>
                  <a:cubicBezTo>
                    <a:pt x="12752" y="15217"/>
                    <a:pt x="12657" y="14252"/>
                    <a:pt x="12431" y="13121"/>
                  </a:cubicBezTo>
                  <a:lnTo>
                    <a:pt x="11133" y="13931"/>
                  </a:lnTo>
                  <a:lnTo>
                    <a:pt x="11133" y="13931"/>
                  </a:lnTo>
                  <a:lnTo>
                    <a:pt x="12205" y="12228"/>
                  </a:lnTo>
                  <a:cubicBezTo>
                    <a:pt x="11847" y="10764"/>
                    <a:pt x="11264" y="9097"/>
                    <a:pt x="10323" y="7430"/>
                  </a:cubicBezTo>
                  <a:cubicBezTo>
                    <a:pt x="9573" y="6108"/>
                    <a:pt x="8692" y="4989"/>
                    <a:pt x="7752" y="4061"/>
                  </a:cubicBezTo>
                  <a:lnTo>
                    <a:pt x="6311" y="5073"/>
                  </a:lnTo>
                  <a:cubicBezTo>
                    <a:pt x="6311" y="5073"/>
                    <a:pt x="6502" y="4656"/>
                    <a:pt x="6692" y="4263"/>
                  </a:cubicBezTo>
                  <a:cubicBezTo>
                    <a:pt x="6906" y="3858"/>
                    <a:pt x="7097" y="3453"/>
                    <a:pt x="7097" y="3453"/>
                  </a:cubicBezTo>
                  <a:cubicBezTo>
                    <a:pt x="5966" y="2453"/>
                    <a:pt x="4823" y="1679"/>
                    <a:pt x="3799" y="1108"/>
                  </a:cubicBezTo>
                  <a:cubicBezTo>
                    <a:pt x="3275" y="822"/>
                    <a:pt x="2811" y="584"/>
                    <a:pt x="2394" y="393"/>
                  </a:cubicBezTo>
                  <a:cubicBezTo>
                    <a:pt x="1977" y="191"/>
                    <a:pt x="1608" y="72"/>
                    <a:pt x="1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70"/>
            <p:cNvSpPr/>
            <p:nvPr/>
          </p:nvSpPr>
          <p:spPr>
            <a:xfrm>
              <a:off x="287783" y="2541706"/>
              <a:ext cx="288991" cy="606989"/>
            </a:xfrm>
            <a:custGeom>
              <a:avLst/>
              <a:gdLst/>
              <a:ahLst/>
              <a:cxnLst/>
              <a:rect l="l" t="t" r="r" b="b"/>
              <a:pathLst>
                <a:path w="6406" h="13455" extrusionOk="0">
                  <a:moveTo>
                    <a:pt x="3275" y="0"/>
                  </a:moveTo>
                  <a:cubicBezTo>
                    <a:pt x="2798" y="250"/>
                    <a:pt x="1989" y="988"/>
                    <a:pt x="1322" y="2143"/>
                  </a:cubicBezTo>
                  <a:cubicBezTo>
                    <a:pt x="1322" y="2143"/>
                    <a:pt x="1524" y="2381"/>
                    <a:pt x="1739" y="2608"/>
                  </a:cubicBezTo>
                  <a:cubicBezTo>
                    <a:pt x="1941" y="2834"/>
                    <a:pt x="2155" y="3072"/>
                    <a:pt x="2155" y="3072"/>
                  </a:cubicBezTo>
                  <a:lnTo>
                    <a:pt x="1620" y="2834"/>
                  </a:lnTo>
                  <a:lnTo>
                    <a:pt x="1084" y="2596"/>
                  </a:lnTo>
                  <a:cubicBezTo>
                    <a:pt x="441" y="3846"/>
                    <a:pt x="0" y="5465"/>
                    <a:pt x="119" y="7263"/>
                  </a:cubicBezTo>
                  <a:cubicBezTo>
                    <a:pt x="155" y="7918"/>
                    <a:pt x="262" y="8525"/>
                    <a:pt x="393" y="9096"/>
                  </a:cubicBezTo>
                  <a:lnTo>
                    <a:pt x="1905" y="9751"/>
                  </a:lnTo>
                  <a:lnTo>
                    <a:pt x="631" y="9966"/>
                  </a:lnTo>
                  <a:cubicBezTo>
                    <a:pt x="1012" y="11073"/>
                    <a:pt x="1500" y="11942"/>
                    <a:pt x="1905" y="12537"/>
                  </a:cubicBezTo>
                  <a:cubicBezTo>
                    <a:pt x="2096" y="12835"/>
                    <a:pt x="2274" y="13061"/>
                    <a:pt x="2405" y="13216"/>
                  </a:cubicBezTo>
                  <a:cubicBezTo>
                    <a:pt x="2524" y="13371"/>
                    <a:pt x="2608" y="13454"/>
                    <a:pt x="2608" y="13454"/>
                  </a:cubicBezTo>
                  <a:lnTo>
                    <a:pt x="3775" y="13311"/>
                  </a:lnTo>
                  <a:lnTo>
                    <a:pt x="4929" y="13156"/>
                  </a:lnTo>
                  <a:cubicBezTo>
                    <a:pt x="4929" y="13156"/>
                    <a:pt x="5072" y="12942"/>
                    <a:pt x="5251" y="12537"/>
                  </a:cubicBezTo>
                  <a:cubicBezTo>
                    <a:pt x="5430" y="12133"/>
                    <a:pt x="5668" y="11549"/>
                    <a:pt x="5858" y="10835"/>
                  </a:cubicBezTo>
                  <a:lnTo>
                    <a:pt x="5858" y="10835"/>
                  </a:lnTo>
                  <a:lnTo>
                    <a:pt x="4918" y="10918"/>
                  </a:lnTo>
                  <a:lnTo>
                    <a:pt x="6037" y="10239"/>
                  </a:lnTo>
                  <a:cubicBezTo>
                    <a:pt x="6263" y="9287"/>
                    <a:pt x="6406" y="8168"/>
                    <a:pt x="6370" y="6918"/>
                  </a:cubicBezTo>
                  <a:cubicBezTo>
                    <a:pt x="6323" y="5941"/>
                    <a:pt x="6120" y="5036"/>
                    <a:pt x="5858" y="4215"/>
                  </a:cubicBezTo>
                  <a:lnTo>
                    <a:pt x="4727" y="4382"/>
                  </a:lnTo>
                  <a:cubicBezTo>
                    <a:pt x="4727" y="4382"/>
                    <a:pt x="4965" y="4203"/>
                    <a:pt x="5191" y="4024"/>
                  </a:cubicBezTo>
                  <a:cubicBezTo>
                    <a:pt x="5430" y="3846"/>
                    <a:pt x="5656" y="3667"/>
                    <a:pt x="5656" y="3667"/>
                  </a:cubicBezTo>
                  <a:cubicBezTo>
                    <a:pt x="5299" y="2750"/>
                    <a:pt x="4846" y="1965"/>
                    <a:pt x="4418" y="1345"/>
                  </a:cubicBezTo>
                  <a:cubicBezTo>
                    <a:pt x="3989" y="714"/>
                    <a:pt x="3584" y="238"/>
                    <a:pt x="32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70"/>
            <p:cNvSpPr/>
            <p:nvPr/>
          </p:nvSpPr>
          <p:spPr>
            <a:xfrm>
              <a:off x="1938373" y="2710248"/>
              <a:ext cx="407185" cy="802055"/>
            </a:xfrm>
            <a:custGeom>
              <a:avLst/>
              <a:gdLst/>
              <a:ahLst/>
              <a:cxnLst/>
              <a:rect l="l" t="t" r="r" b="b"/>
              <a:pathLst>
                <a:path w="9026" h="17779" extrusionOk="0">
                  <a:moveTo>
                    <a:pt x="4637" y="1"/>
                  </a:moveTo>
                  <a:cubicBezTo>
                    <a:pt x="2561" y="1"/>
                    <a:pt x="1306" y="3393"/>
                    <a:pt x="1512" y="7861"/>
                  </a:cubicBezTo>
                  <a:cubicBezTo>
                    <a:pt x="1727" y="12504"/>
                    <a:pt x="0" y="17279"/>
                    <a:pt x="0" y="17279"/>
                  </a:cubicBezTo>
                  <a:lnTo>
                    <a:pt x="572" y="17779"/>
                  </a:lnTo>
                  <a:cubicBezTo>
                    <a:pt x="9025" y="8682"/>
                    <a:pt x="7084" y="288"/>
                    <a:pt x="4870" y="15"/>
                  </a:cubicBezTo>
                  <a:cubicBezTo>
                    <a:pt x="4791" y="5"/>
                    <a:pt x="4714" y="1"/>
                    <a:pt x="46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70"/>
            <p:cNvSpPr/>
            <p:nvPr/>
          </p:nvSpPr>
          <p:spPr>
            <a:xfrm>
              <a:off x="1964132" y="3002536"/>
              <a:ext cx="155819" cy="479140"/>
            </a:xfrm>
            <a:custGeom>
              <a:avLst/>
              <a:gdLst/>
              <a:ahLst/>
              <a:cxnLst/>
              <a:rect l="l" t="t" r="r" b="b"/>
              <a:pathLst>
                <a:path w="3454" h="10621" extrusionOk="0">
                  <a:moveTo>
                    <a:pt x="3239" y="1"/>
                  </a:moveTo>
                  <a:cubicBezTo>
                    <a:pt x="3120" y="5489"/>
                    <a:pt x="25" y="10478"/>
                    <a:pt x="1" y="10526"/>
                  </a:cubicBezTo>
                  <a:lnTo>
                    <a:pt x="179" y="10621"/>
                  </a:lnTo>
                  <a:cubicBezTo>
                    <a:pt x="203" y="10585"/>
                    <a:pt x="3334" y="5549"/>
                    <a:pt x="34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70"/>
            <p:cNvSpPr/>
            <p:nvPr/>
          </p:nvSpPr>
          <p:spPr>
            <a:xfrm>
              <a:off x="1938373" y="3251875"/>
              <a:ext cx="543606" cy="263683"/>
            </a:xfrm>
            <a:custGeom>
              <a:avLst/>
              <a:gdLst/>
              <a:ahLst/>
              <a:cxnLst/>
              <a:rect l="l" t="t" r="r" b="b"/>
              <a:pathLst>
                <a:path w="12050" h="5845" extrusionOk="0">
                  <a:moveTo>
                    <a:pt x="9375" y="1"/>
                  </a:moveTo>
                  <a:cubicBezTo>
                    <a:pt x="7096" y="1"/>
                    <a:pt x="3456" y="1297"/>
                    <a:pt x="0" y="5499"/>
                  </a:cubicBezTo>
                  <a:lnTo>
                    <a:pt x="393" y="5844"/>
                  </a:lnTo>
                  <a:cubicBezTo>
                    <a:pt x="393" y="5844"/>
                    <a:pt x="3477" y="4237"/>
                    <a:pt x="6644" y="3951"/>
                  </a:cubicBezTo>
                  <a:cubicBezTo>
                    <a:pt x="9811" y="3665"/>
                    <a:pt x="12049" y="2439"/>
                    <a:pt x="11656" y="951"/>
                  </a:cubicBezTo>
                  <a:cubicBezTo>
                    <a:pt x="11515" y="414"/>
                    <a:pt x="10662" y="1"/>
                    <a:pt x="9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70"/>
            <p:cNvSpPr/>
            <p:nvPr/>
          </p:nvSpPr>
          <p:spPr>
            <a:xfrm>
              <a:off x="1957140" y="3345756"/>
              <a:ext cx="313757" cy="152074"/>
            </a:xfrm>
            <a:custGeom>
              <a:avLst/>
              <a:gdLst/>
              <a:ahLst/>
              <a:cxnLst/>
              <a:rect l="l" t="t" r="r" b="b"/>
              <a:pathLst>
                <a:path w="6955" h="3371" extrusionOk="0">
                  <a:moveTo>
                    <a:pt x="6930" y="1"/>
                  </a:moveTo>
                  <a:cubicBezTo>
                    <a:pt x="3156" y="596"/>
                    <a:pt x="37" y="3180"/>
                    <a:pt x="1" y="3215"/>
                  </a:cubicBezTo>
                  <a:lnTo>
                    <a:pt x="132" y="3370"/>
                  </a:lnTo>
                  <a:cubicBezTo>
                    <a:pt x="168" y="3346"/>
                    <a:pt x="3263" y="798"/>
                    <a:pt x="6954" y="203"/>
                  </a:cubicBezTo>
                  <a:lnTo>
                    <a:pt x="69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70"/>
            <p:cNvSpPr/>
            <p:nvPr/>
          </p:nvSpPr>
          <p:spPr>
            <a:xfrm>
              <a:off x="2115080" y="3472523"/>
              <a:ext cx="470568" cy="302840"/>
            </a:xfrm>
            <a:custGeom>
              <a:avLst/>
              <a:gdLst/>
              <a:ahLst/>
              <a:cxnLst/>
              <a:rect l="l" t="t" r="r" b="b"/>
              <a:pathLst>
                <a:path w="10431" h="6713" extrusionOk="0">
                  <a:moveTo>
                    <a:pt x="7779" y="1"/>
                  </a:moveTo>
                  <a:cubicBezTo>
                    <a:pt x="7575" y="1"/>
                    <a:pt x="7368" y="4"/>
                    <a:pt x="7156" y="12"/>
                  </a:cubicBezTo>
                  <a:cubicBezTo>
                    <a:pt x="5930" y="60"/>
                    <a:pt x="4572" y="298"/>
                    <a:pt x="3144" y="917"/>
                  </a:cubicBezTo>
                  <a:cubicBezTo>
                    <a:pt x="1727" y="1548"/>
                    <a:pt x="953" y="2679"/>
                    <a:pt x="524" y="3680"/>
                  </a:cubicBezTo>
                  <a:cubicBezTo>
                    <a:pt x="96" y="4668"/>
                    <a:pt x="0" y="5501"/>
                    <a:pt x="0" y="5501"/>
                  </a:cubicBezTo>
                  <a:cubicBezTo>
                    <a:pt x="0" y="5501"/>
                    <a:pt x="655" y="6061"/>
                    <a:pt x="1691" y="6418"/>
                  </a:cubicBezTo>
                  <a:cubicBezTo>
                    <a:pt x="2190" y="6588"/>
                    <a:pt x="2777" y="6712"/>
                    <a:pt x="3418" y="6712"/>
                  </a:cubicBezTo>
                  <a:cubicBezTo>
                    <a:pt x="4124" y="6712"/>
                    <a:pt x="4893" y="6562"/>
                    <a:pt x="5680" y="6156"/>
                  </a:cubicBezTo>
                  <a:cubicBezTo>
                    <a:pt x="7168" y="5382"/>
                    <a:pt x="8263" y="4311"/>
                    <a:pt x="9013" y="3227"/>
                  </a:cubicBezTo>
                  <a:cubicBezTo>
                    <a:pt x="9775" y="2144"/>
                    <a:pt x="10192" y="1024"/>
                    <a:pt x="10430" y="167"/>
                  </a:cubicBezTo>
                  <a:cubicBezTo>
                    <a:pt x="9679" y="88"/>
                    <a:pt x="8779" y="1"/>
                    <a:pt x="77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70"/>
            <p:cNvSpPr/>
            <p:nvPr/>
          </p:nvSpPr>
          <p:spPr>
            <a:xfrm>
              <a:off x="2114539" y="3525712"/>
              <a:ext cx="396990" cy="196600"/>
            </a:xfrm>
            <a:custGeom>
              <a:avLst/>
              <a:gdLst/>
              <a:ahLst/>
              <a:cxnLst/>
              <a:rect l="l" t="t" r="r" b="b"/>
              <a:pathLst>
                <a:path w="8800" h="4358" extrusionOk="0">
                  <a:moveTo>
                    <a:pt x="8763" y="0"/>
                  </a:moveTo>
                  <a:cubicBezTo>
                    <a:pt x="8763" y="0"/>
                    <a:pt x="8632" y="72"/>
                    <a:pt x="8406" y="203"/>
                  </a:cubicBezTo>
                  <a:cubicBezTo>
                    <a:pt x="8168" y="334"/>
                    <a:pt x="7847" y="536"/>
                    <a:pt x="7442" y="750"/>
                  </a:cubicBezTo>
                  <a:cubicBezTo>
                    <a:pt x="6656" y="1203"/>
                    <a:pt x="5561" y="1762"/>
                    <a:pt x="4465" y="2298"/>
                  </a:cubicBezTo>
                  <a:cubicBezTo>
                    <a:pt x="3358" y="2834"/>
                    <a:pt x="2251" y="3346"/>
                    <a:pt x="1405" y="3703"/>
                  </a:cubicBezTo>
                  <a:cubicBezTo>
                    <a:pt x="560" y="4072"/>
                    <a:pt x="0" y="4298"/>
                    <a:pt x="0" y="4298"/>
                  </a:cubicBezTo>
                  <a:lnTo>
                    <a:pt x="24" y="4358"/>
                  </a:lnTo>
                  <a:cubicBezTo>
                    <a:pt x="24" y="4358"/>
                    <a:pt x="596" y="4132"/>
                    <a:pt x="1429" y="3763"/>
                  </a:cubicBezTo>
                  <a:cubicBezTo>
                    <a:pt x="2263" y="3394"/>
                    <a:pt x="3382" y="2893"/>
                    <a:pt x="4477" y="2358"/>
                  </a:cubicBezTo>
                  <a:cubicBezTo>
                    <a:pt x="5573" y="1822"/>
                    <a:pt x="6668" y="1262"/>
                    <a:pt x="7466" y="810"/>
                  </a:cubicBezTo>
                  <a:cubicBezTo>
                    <a:pt x="7870" y="596"/>
                    <a:pt x="8216" y="393"/>
                    <a:pt x="8442" y="262"/>
                  </a:cubicBezTo>
                  <a:cubicBezTo>
                    <a:pt x="8656" y="131"/>
                    <a:pt x="8799" y="60"/>
                    <a:pt x="8799" y="60"/>
                  </a:cubicBezTo>
                  <a:lnTo>
                    <a:pt x="87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70"/>
            <p:cNvSpPr/>
            <p:nvPr/>
          </p:nvSpPr>
          <p:spPr>
            <a:xfrm>
              <a:off x="2387923" y="3516554"/>
              <a:ext cx="25308" cy="77954"/>
            </a:xfrm>
            <a:custGeom>
              <a:avLst/>
              <a:gdLst/>
              <a:ahLst/>
              <a:cxnLst/>
              <a:rect l="l" t="t" r="r" b="b"/>
              <a:pathLst>
                <a:path w="561" h="1728" extrusionOk="0">
                  <a:moveTo>
                    <a:pt x="501" y="1"/>
                  </a:moveTo>
                  <a:cubicBezTo>
                    <a:pt x="215" y="537"/>
                    <a:pt x="84" y="953"/>
                    <a:pt x="36" y="1251"/>
                  </a:cubicBezTo>
                  <a:cubicBezTo>
                    <a:pt x="1" y="1549"/>
                    <a:pt x="25" y="1715"/>
                    <a:pt x="25" y="1727"/>
                  </a:cubicBezTo>
                  <a:lnTo>
                    <a:pt x="84" y="1715"/>
                  </a:lnTo>
                  <a:cubicBezTo>
                    <a:pt x="84" y="1715"/>
                    <a:pt x="72" y="1668"/>
                    <a:pt x="72" y="1596"/>
                  </a:cubicBezTo>
                  <a:cubicBezTo>
                    <a:pt x="72" y="1513"/>
                    <a:pt x="72" y="1406"/>
                    <a:pt x="96" y="1251"/>
                  </a:cubicBezTo>
                  <a:cubicBezTo>
                    <a:pt x="144" y="953"/>
                    <a:pt x="275" y="537"/>
                    <a:pt x="560" y="37"/>
                  </a:cubicBezTo>
                  <a:lnTo>
                    <a:pt x="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70"/>
            <p:cNvSpPr/>
            <p:nvPr/>
          </p:nvSpPr>
          <p:spPr>
            <a:xfrm>
              <a:off x="2318088" y="3629381"/>
              <a:ext cx="90857" cy="33879"/>
            </a:xfrm>
            <a:custGeom>
              <a:avLst/>
              <a:gdLst/>
              <a:ahLst/>
              <a:cxnLst/>
              <a:rect l="l" t="t" r="r" b="b"/>
              <a:pathLst>
                <a:path w="2014" h="751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48"/>
                    <a:pt x="144" y="203"/>
                    <a:pt x="453" y="357"/>
                  </a:cubicBezTo>
                  <a:cubicBezTo>
                    <a:pt x="787" y="524"/>
                    <a:pt x="1275" y="703"/>
                    <a:pt x="2013" y="750"/>
                  </a:cubicBezTo>
                  <a:lnTo>
                    <a:pt x="2013" y="691"/>
                  </a:lnTo>
                  <a:cubicBezTo>
                    <a:pt x="1287" y="643"/>
                    <a:pt x="799" y="465"/>
                    <a:pt x="489" y="298"/>
                  </a:cubicBezTo>
                  <a:cubicBezTo>
                    <a:pt x="322" y="226"/>
                    <a:pt x="215" y="155"/>
                    <a:pt x="144" y="95"/>
                  </a:cubicBezTo>
                  <a:cubicBezTo>
                    <a:pt x="72" y="48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70"/>
            <p:cNvSpPr/>
            <p:nvPr/>
          </p:nvSpPr>
          <p:spPr>
            <a:xfrm>
              <a:off x="2184915" y="3690058"/>
              <a:ext cx="103172" cy="41955"/>
            </a:xfrm>
            <a:custGeom>
              <a:avLst/>
              <a:gdLst/>
              <a:ahLst/>
              <a:cxnLst/>
              <a:rect l="l" t="t" r="r" b="b"/>
              <a:pathLst>
                <a:path w="2287" h="930" extrusionOk="0">
                  <a:moveTo>
                    <a:pt x="48" y="1"/>
                  </a:moveTo>
                  <a:lnTo>
                    <a:pt x="0" y="48"/>
                  </a:lnTo>
                  <a:cubicBezTo>
                    <a:pt x="12" y="60"/>
                    <a:pt x="167" y="239"/>
                    <a:pt x="524" y="429"/>
                  </a:cubicBezTo>
                  <a:cubicBezTo>
                    <a:pt x="881" y="620"/>
                    <a:pt x="1441" y="846"/>
                    <a:pt x="2274" y="929"/>
                  </a:cubicBezTo>
                  <a:lnTo>
                    <a:pt x="2286" y="870"/>
                  </a:lnTo>
                  <a:cubicBezTo>
                    <a:pt x="1453" y="786"/>
                    <a:pt x="905" y="560"/>
                    <a:pt x="548" y="370"/>
                  </a:cubicBezTo>
                  <a:cubicBezTo>
                    <a:pt x="369" y="286"/>
                    <a:pt x="238" y="191"/>
                    <a:pt x="167" y="120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70"/>
            <p:cNvSpPr/>
            <p:nvPr/>
          </p:nvSpPr>
          <p:spPr>
            <a:xfrm>
              <a:off x="2240765" y="3551471"/>
              <a:ext cx="41955" cy="114450"/>
            </a:xfrm>
            <a:custGeom>
              <a:avLst/>
              <a:gdLst/>
              <a:ahLst/>
              <a:cxnLst/>
              <a:rect l="l" t="t" r="r" b="b"/>
              <a:pathLst>
                <a:path w="930" h="2537" extrusionOk="0">
                  <a:moveTo>
                    <a:pt x="870" y="1"/>
                  </a:moveTo>
                  <a:cubicBezTo>
                    <a:pt x="393" y="763"/>
                    <a:pt x="179" y="1394"/>
                    <a:pt x="84" y="1822"/>
                  </a:cubicBezTo>
                  <a:cubicBezTo>
                    <a:pt x="0" y="2263"/>
                    <a:pt x="24" y="2525"/>
                    <a:pt x="24" y="2537"/>
                  </a:cubicBezTo>
                  <a:lnTo>
                    <a:pt x="96" y="2525"/>
                  </a:lnTo>
                  <a:lnTo>
                    <a:pt x="96" y="2346"/>
                  </a:lnTo>
                  <a:cubicBezTo>
                    <a:pt x="96" y="2227"/>
                    <a:pt x="119" y="2061"/>
                    <a:pt x="155" y="1834"/>
                  </a:cubicBezTo>
                  <a:cubicBezTo>
                    <a:pt x="250" y="1406"/>
                    <a:pt x="453" y="775"/>
                    <a:pt x="929" y="36"/>
                  </a:cubicBezTo>
                  <a:lnTo>
                    <a:pt x="8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70"/>
            <p:cNvSpPr/>
            <p:nvPr/>
          </p:nvSpPr>
          <p:spPr>
            <a:xfrm>
              <a:off x="2438946" y="3567080"/>
              <a:ext cx="54857" cy="18271"/>
            </a:xfrm>
            <a:custGeom>
              <a:avLst/>
              <a:gdLst/>
              <a:ahLst/>
              <a:cxnLst/>
              <a:rect l="l" t="t" r="r" b="b"/>
              <a:pathLst>
                <a:path w="1216" h="405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60"/>
                    <a:pt x="84" y="131"/>
                    <a:pt x="275" y="202"/>
                  </a:cubicBezTo>
                  <a:cubicBezTo>
                    <a:pt x="465" y="298"/>
                    <a:pt x="763" y="381"/>
                    <a:pt x="1215" y="405"/>
                  </a:cubicBezTo>
                  <a:lnTo>
                    <a:pt x="1215" y="345"/>
                  </a:lnTo>
                  <a:cubicBezTo>
                    <a:pt x="799" y="345"/>
                    <a:pt x="501" y="250"/>
                    <a:pt x="310" y="167"/>
                  </a:cubicBezTo>
                  <a:cubicBezTo>
                    <a:pt x="132" y="95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70"/>
            <p:cNvSpPr/>
            <p:nvPr/>
          </p:nvSpPr>
          <p:spPr>
            <a:xfrm>
              <a:off x="2094148" y="3724344"/>
              <a:ext cx="372268" cy="287186"/>
            </a:xfrm>
            <a:custGeom>
              <a:avLst/>
              <a:gdLst/>
              <a:ahLst/>
              <a:cxnLst/>
              <a:rect l="l" t="t" r="r" b="b"/>
              <a:pathLst>
                <a:path w="8252" h="6366" extrusionOk="0">
                  <a:moveTo>
                    <a:pt x="2487" y="1"/>
                  </a:moveTo>
                  <a:cubicBezTo>
                    <a:pt x="1342" y="1"/>
                    <a:pt x="464" y="395"/>
                    <a:pt x="464" y="395"/>
                  </a:cubicBezTo>
                  <a:cubicBezTo>
                    <a:pt x="464" y="395"/>
                    <a:pt x="0" y="3193"/>
                    <a:pt x="2191" y="4777"/>
                  </a:cubicBezTo>
                  <a:cubicBezTo>
                    <a:pt x="4011" y="6096"/>
                    <a:pt x="5938" y="6365"/>
                    <a:pt x="7398" y="6365"/>
                  </a:cubicBezTo>
                  <a:cubicBezTo>
                    <a:pt x="7705" y="6365"/>
                    <a:pt x="7991" y="6353"/>
                    <a:pt x="8251" y="6337"/>
                  </a:cubicBezTo>
                  <a:cubicBezTo>
                    <a:pt x="7906" y="4848"/>
                    <a:pt x="7239" y="2586"/>
                    <a:pt x="5144" y="907"/>
                  </a:cubicBezTo>
                  <a:cubicBezTo>
                    <a:pt x="4272" y="205"/>
                    <a:pt x="3310" y="1"/>
                    <a:pt x="2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70"/>
            <p:cNvSpPr/>
            <p:nvPr/>
          </p:nvSpPr>
          <p:spPr>
            <a:xfrm>
              <a:off x="2114539" y="3741623"/>
              <a:ext cx="293321" cy="225111"/>
            </a:xfrm>
            <a:custGeom>
              <a:avLst/>
              <a:gdLst/>
              <a:ahLst/>
              <a:cxnLst/>
              <a:rect l="l" t="t" r="r" b="b"/>
              <a:pathLst>
                <a:path w="6502" h="4990" extrusionOk="0">
                  <a:moveTo>
                    <a:pt x="24" y="1"/>
                  </a:moveTo>
                  <a:lnTo>
                    <a:pt x="0" y="36"/>
                  </a:lnTo>
                  <a:lnTo>
                    <a:pt x="6466" y="4989"/>
                  </a:lnTo>
                  <a:lnTo>
                    <a:pt x="6501" y="4942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70"/>
            <p:cNvSpPr/>
            <p:nvPr/>
          </p:nvSpPr>
          <p:spPr>
            <a:xfrm>
              <a:off x="2315426" y="3883097"/>
              <a:ext cx="67173" cy="13804"/>
            </a:xfrm>
            <a:custGeom>
              <a:avLst/>
              <a:gdLst/>
              <a:ahLst/>
              <a:cxnLst/>
              <a:rect l="l" t="t" r="r" b="b"/>
              <a:pathLst>
                <a:path w="1489" h="306" extrusionOk="0">
                  <a:moveTo>
                    <a:pt x="1093" y="1"/>
                  </a:moveTo>
                  <a:cubicBezTo>
                    <a:pt x="781" y="1"/>
                    <a:pt x="541" y="40"/>
                    <a:pt x="369" y="91"/>
                  </a:cubicBezTo>
                  <a:cubicBezTo>
                    <a:pt x="119" y="163"/>
                    <a:pt x="12" y="258"/>
                    <a:pt x="0" y="258"/>
                  </a:cubicBezTo>
                  <a:lnTo>
                    <a:pt x="36" y="305"/>
                  </a:lnTo>
                  <a:lnTo>
                    <a:pt x="131" y="258"/>
                  </a:lnTo>
                  <a:cubicBezTo>
                    <a:pt x="191" y="222"/>
                    <a:pt x="274" y="186"/>
                    <a:pt x="393" y="151"/>
                  </a:cubicBezTo>
                  <a:cubicBezTo>
                    <a:pt x="565" y="99"/>
                    <a:pt x="798" y="60"/>
                    <a:pt x="1103" y="60"/>
                  </a:cubicBezTo>
                  <a:cubicBezTo>
                    <a:pt x="1221" y="60"/>
                    <a:pt x="1349" y="66"/>
                    <a:pt x="1489" y="79"/>
                  </a:cubicBezTo>
                  <a:lnTo>
                    <a:pt x="1489" y="20"/>
                  </a:lnTo>
                  <a:cubicBezTo>
                    <a:pt x="1346" y="6"/>
                    <a:pt x="1214" y="1"/>
                    <a:pt x="10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70"/>
            <p:cNvSpPr/>
            <p:nvPr/>
          </p:nvSpPr>
          <p:spPr>
            <a:xfrm>
              <a:off x="2258494" y="3854405"/>
              <a:ext cx="14526" cy="80075"/>
            </a:xfrm>
            <a:custGeom>
              <a:avLst/>
              <a:gdLst/>
              <a:ahLst/>
              <a:cxnLst/>
              <a:rect l="l" t="t" r="r" b="b"/>
              <a:pathLst>
                <a:path w="322" h="1775" extrusionOk="0">
                  <a:moveTo>
                    <a:pt x="72" y="1"/>
                  </a:moveTo>
                  <a:cubicBezTo>
                    <a:pt x="72" y="13"/>
                    <a:pt x="0" y="179"/>
                    <a:pt x="0" y="477"/>
                  </a:cubicBezTo>
                  <a:cubicBezTo>
                    <a:pt x="0" y="775"/>
                    <a:pt x="48" y="1203"/>
                    <a:pt x="274" y="1775"/>
                  </a:cubicBezTo>
                  <a:lnTo>
                    <a:pt x="322" y="1763"/>
                  </a:lnTo>
                  <a:cubicBezTo>
                    <a:pt x="96" y="1203"/>
                    <a:pt x="48" y="775"/>
                    <a:pt x="48" y="477"/>
                  </a:cubicBezTo>
                  <a:cubicBezTo>
                    <a:pt x="48" y="334"/>
                    <a:pt x="60" y="215"/>
                    <a:pt x="84" y="132"/>
                  </a:cubicBezTo>
                  <a:cubicBezTo>
                    <a:pt x="96" y="60"/>
                    <a:pt x="107" y="13"/>
                    <a:pt x="107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70"/>
            <p:cNvSpPr/>
            <p:nvPr/>
          </p:nvSpPr>
          <p:spPr>
            <a:xfrm>
              <a:off x="2161276" y="3781367"/>
              <a:ext cx="16150" cy="91353"/>
            </a:xfrm>
            <a:custGeom>
              <a:avLst/>
              <a:gdLst/>
              <a:ahLst/>
              <a:cxnLst/>
              <a:rect l="l" t="t" r="r" b="b"/>
              <a:pathLst>
                <a:path w="358" h="2025" extrusionOk="0">
                  <a:moveTo>
                    <a:pt x="72" y="1"/>
                  </a:moveTo>
                  <a:cubicBezTo>
                    <a:pt x="72" y="1"/>
                    <a:pt x="24" y="191"/>
                    <a:pt x="0" y="536"/>
                  </a:cubicBezTo>
                  <a:cubicBezTo>
                    <a:pt x="0" y="882"/>
                    <a:pt x="60" y="1382"/>
                    <a:pt x="310" y="2025"/>
                  </a:cubicBezTo>
                  <a:lnTo>
                    <a:pt x="357" y="2013"/>
                  </a:lnTo>
                  <a:cubicBezTo>
                    <a:pt x="119" y="1370"/>
                    <a:pt x="60" y="882"/>
                    <a:pt x="60" y="536"/>
                  </a:cubicBezTo>
                  <a:cubicBezTo>
                    <a:pt x="60" y="358"/>
                    <a:pt x="72" y="239"/>
                    <a:pt x="96" y="144"/>
                  </a:cubicBezTo>
                  <a:cubicBezTo>
                    <a:pt x="107" y="60"/>
                    <a:pt x="119" y="13"/>
                    <a:pt x="119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70"/>
            <p:cNvSpPr/>
            <p:nvPr/>
          </p:nvSpPr>
          <p:spPr>
            <a:xfrm>
              <a:off x="2206930" y="3795397"/>
              <a:ext cx="99383" cy="18767"/>
            </a:xfrm>
            <a:custGeom>
              <a:avLst/>
              <a:gdLst/>
              <a:ahLst/>
              <a:cxnLst/>
              <a:rect l="l" t="t" r="r" b="b"/>
              <a:pathLst>
                <a:path w="2203" h="416" extrusionOk="0">
                  <a:moveTo>
                    <a:pt x="1611" y="1"/>
                  </a:moveTo>
                  <a:cubicBezTo>
                    <a:pt x="1164" y="1"/>
                    <a:pt x="814" y="62"/>
                    <a:pt x="560" y="130"/>
                  </a:cubicBezTo>
                  <a:cubicBezTo>
                    <a:pt x="203" y="237"/>
                    <a:pt x="24" y="356"/>
                    <a:pt x="0" y="368"/>
                  </a:cubicBezTo>
                  <a:lnTo>
                    <a:pt x="36" y="416"/>
                  </a:lnTo>
                  <a:cubicBezTo>
                    <a:pt x="36" y="416"/>
                    <a:pt x="84" y="392"/>
                    <a:pt x="167" y="344"/>
                  </a:cubicBezTo>
                  <a:cubicBezTo>
                    <a:pt x="262" y="297"/>
                    <a:pt x="393" y="237"/>
                    <a:pt x="572" y="190"/>
                  </a:cubicBezTo>
                  <a:cubicBezTo>
                    <a:pt x="826" y="122"/>
                    <a:pt x="1170" y="60"/>
                    <a:pt x="1614" y="60"/>
                  </a:cubicBezTo>
                  <a:cubicBezTo>
                    <a:pt x="1794" y="60"/>
                    <a:pt x="1990" y="70"/>
                    <a:pt x="2203" y="94"/>
                  </a:cubicBezTo>
                  <a:lnTo>
                    <a:pt x="2203" y="35"/>
                  </a:lnTo>
                  <a:cubicBezTo>
                    <a:pt x="1990" y="11"/>
                    <a:pt x="1793" y="1"/>
                    <a:pt x="16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0"/>
            <p:cNvSpPr/>
            <p:nvPr/>
          </p:nvSpPr>
          <p:spPr>
            <a:xfrm>
              <a:off x="2350344" y="3923699"/>
              <a:ext cx="9158" cy="47864"/>
            </a:xfrm>
            <a:custGeom>
              <a:avLst/>
              <a:gdLst/>
              <a:ahLst/>
              <a:cxnLst/>
              <a:rect l="l" t="t" r="r" b="b"/>
              <a:pathLst>
                <a:path w="203" h="1061" extrusionOk="0">
                  <a:moveTo>
                    <a:pt x="24" y="1"/>
                  </a:moveTo>
                  <a:cubicBezTo>
                    <a:pt x="24" y="1"/>
                    <a:pt x="0" y="96"/>
                    <a:pt x="0" y="287"/>
                  </a:cubicBezTo>
                  <a:cubicBezTo>
                    <a:pt x="0" y="465"/>
                    <a:pt x="24" y="715"/>
                    <a:pt x="155" y="1060"/>
                  </a:cubicBezTo>
                  <a:lnTo>
                    <a:pt x="203" y="1037"/>
                  </a:lnTo>
                  <a:cubicBezTo>
                    <a:pt x="72" y="715"/>
                    <a:pt x="36" y="465"/>
                    <a:pt x="36" y="287"/>
                  </a:cubicBezTo>
                  <a:cubicBezTo>
                    <a:pt x="36" y="108"/>
                    <a:pt x="72" y="13"/>
                    <a:pt x="72" y="13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70"/>
            <p:cNvSpPr/>
            <p:nvPr/>
          </p:nvSpPr>
          <p:spPr>
            <a:xfrm>
              <a:off x="-361617" y="4674334"/>
              <a:ext cx="204134" cy="277622"/>
            </a:xfrm>
            <a:custGeom>
              <a:avLst/>
              <a:gdLst/>
              <a:ahLst/>
              <a:cxnLst/>
              <a:rect l="l" t="t" r="r" b="b"/>
              <a:pathLst>
                <a:path w="4525" h="6154" extrusionOk="0">
                  <a:moveTo>
                    <a:pt x="2067" y="0"/>
                  </a:moveTo>
                  <a:cubicBezTo>
                    <a:pt x="1995" y="0"/>
                    <a:pt x="1876" y="24"/>
                    <a:pt x="1679" y="114"/>
                  </a:cubicBezTo>
                  <a:cubicBezTo>
                    <a:pt x="1263" y="316"/>
                    <a:pt x="298" y="1590"/>
                    <a:pt x="1" y="2257"/>
                  </a:cubicBezTo>
                  <a:cubicBezTo>
                    <a:pt x="1" y="2257"/>
                    <a:pt x="572" y="2781"/>
                    <a:pt x="965" y="3007"/>
                  </a:cubicBezTo>
                  <a:cubicBezTo>
                    <a:pt x="965" y="3007"/>
                    <a:pt x="1322" y="2709"/>
                    <a:pt x="1537" y="2602"/>
                  </a:cubicBezTo>
                  <a:lnTo>
                    <a:pt x="1537" y="2602"/>
                  </a:lnTo>
                  <a:cubicBezTo>
                    <a:pt x="1537" y="2602"/>
                    <a:pt x="1548" y="3852"/>
                    <a:pt x="1394" y="4579"/>
                  </a:cubicBezTo>
                  <a:cubicBezTo>
                    <a:pt x="1251" y="5329"/>
                    <a:pt x="1084" y="5769"/>
                    <a:pt x="1084" y="5769"/>
                  </a:cubicBezTo>
                  <a:cubicBezTo>
                    <a:pt x="1084" y="5769"/>
                    <a:pt x="1890" y="6154"/>
                    <a:pt x="3058" y="6154"/>
                  </a:cubicBezTo>
                  <a:cubicBezTo>
                    <a:pt x="3373" y="6154"/>
                    <a:pt x="3714" y="6126"/>
                    <a:pt x="4073" y="6055"/>
                  </a:cubicBezTo>
                  <a:cubicBezTo>
                    <a:pt x="4073" y="6055"/>
                    <a:pt x="4084" y="4281"/>
                    <a:pt x="4144" y="3602"/>
                  </a:cubicBezTo>
                  <a:cubicBezTo>
                    <a:pt x="4215" y="2912"/>
                    <a:pt x="4525" y="2162"/>
                    <a:pt x="4346" y="1519"/>
                  </a:cubicBezTo>
                  <a:cubicBezTo>
                    <a:pt x="4168" y="876"/>
                    <a:pt x="3406" y="638"/>
                    <a:pt x="2799" y="19"/>
                  </a:cubicBezTo>
                  <a:lnTo>
                    <a:pt x="2168" y="30"/>
                  </a:lnTo>
                  <a:cubicBezTo>
                    <a:pt x="2168" y="30"/>
                    <a:pt x="2148" y="0"/>
                    <a:pt x="2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70"/>
            <p:cNvSpPr/>
            <p:nvPr/>
          </p:nvSpPr>
          <p:spPr>
            <a:xfrm>
              <a:off x="-307753" y="4552710"/>
              <a:ext cx="104616" cy="148736"/>
            </a:xfrm>
            <a:custGeom>
              <a:avLst/>
              <a:gdLst/>
              <a:ahLst/>
              <a:cxnLst/>
              <a:rect l="l" t="t" r="r" b="b"/>
              <a:pathLst>
                <a:path w="2319" h="3297" extrusionOk="0">
                  <a:moveTo>
                    <a:pt x="1404" y="1"/>
                  </a:moveTo>
                  <a:cubicBezTo>
                    <a:pt x="1118" y="1"/>
                    <a:pt x="803" y="188"/>
                    <a:pt x="640" y="536"/>
                  </a:cubicBezTo>
                  <a:cubicBezTo>
                    <a:pt x="438" y="941"/>
                    <a:pt x="426" y="1238"/>
                    <a:pt x="426" y="1369"/>
                  </a:cubicBezTo>
                  <a:cubicBezTo>
                    <a:pt x="395" y="1344"/>
                    <a:pt x="360" y="1326"/>
                    <a:pt x="318" y="1326"/>
                  </a:cubicBezTo>
                  <a:cubicBezTo>
                    <a:pt x="279" y="1326"/>
                    <a:pt x="233" y="1341"/>
                    <a:pt x="176" y="1381"/>
                  </a:cubicBezTo>
                  <a:cubicBezTo>
                    <a:pt x="0" y="1513"/>
                    <a:pt x="239" y="1927"/>
                    <a:pt x="510" y="1927"/>
                  </a:cubicBezTo>
                  <a:cubicBezTo>
                    <a:pt x="533" y="1927"/>
                    <a:pt x="557" y="1923"/>
                    <a:pt x="581" y="1917"/>
                  </a:cubicBezTo>
                  <a:cubicBezTo>
                    <a:pt x="652" y="2084"/>
                    <a:pt x="831" y="2238"/>
                    <a:pt x="831" y="2238"/>
                  </a:cubicBezTo>
                  <a:cubicBezTo>
                    <a:pt x="831" y="2619"/>
                    <a:pt x="902" y="2726"/>
                    <a:pt x="902" y="2726"/>
                  </a:cubicBezTo>
                  <a:cubicBezTo>
                    <a:pt x="1141" y="3016"/>
                    <a:pt x="1406" y="3296"/>
                    <a:pt x="1618" y="3296"/>
                  </a:cubicBezTo>
                  <a:cubicBezTo>
                    <a:pt x="1659" y="3296"/>
                    <a:pt x="1699" y="3286"/>
                    <a:pt x="1736" y="3262"/>
                  </a:cubicBezTo>
                  <a:cubicBezTo>
                    <a:pt x="1962" y="3107"/>
                    <a:pt x="1688" y="2905"/>
                    <a:pt x="1617" y="2786"/>
                  </a:cubicBezTo>
                  <a:cubicBezTo>
                    <a:pt x="1545" y="2667"/>
                    <a:pt x="1628" y="2607"/>
                    <a:pt x="1628" y="2607"/>
                  </a:cubicBezTo>
                  <a:cubicBezTo>
                    <a:pt x="2319" y="2500"/>
                    <a:pt x="2188" y="1107"/>
                    <a:pt x="2188" y="1107"/>
                  </a:cubicBezTo>
                  <a:cubicBezTo>
                    <a:pt x="2188" y="1107"/>
                    <a:pt x="2152" y="583"/>
                    <a:pt x="1855" y="214"/>
                  </a:cubicBezTo>
                  <a:cubicBezTo>
                    <a:pt x="1742" y="70"/>
                    <a:pt x="1578" y="1"/>
                    <a:pt x="14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70"/>
            <p:cNvSpPr/>
            <p:nvPr/>
          </p:nvSpPr>
          <p:spPr>
            <a:xfrm>
              <a:off x="-297692" y="4545176"/>
              <a:ext cx="89187" cy="75383"/>
            </a:xfrm>
            <a:custGeom>
              <a:avLst/>
              <a:gdLst/>
              <a:ahLst/>
              <a:cxnLst/>
              <a:rect l="l" t="t" r="r" b="b"/>
              <a:pathLst>
                <a:path w="1977" h="1671" extrusionOk="0">
                  <a:moveTo>
                    <a:pt x="655" y="0"/>
                  </a:moveTo>
                  <a:cubicBezTo>
                    <a:pt x="655" y="0"/>
                    <a:pt x="0" y="357"/>
                    <a:pt x="60" y="977"/>
                  </a:cubicBezTo>
                  <a:cubicBezTo>
                    <a:pt x="120" y="1596"/>
                    <a:pt x="298" y="1667"/>
                    <a:pt x="298" y="1667"/>
                  </a:cubicBezTo>
                  <a:cubicBezTo>
                    <a:pt x="311" y="1669"/>
                    <a:pt x="325" y="1671"/>
                    <a:pt x="340" y="1671"/>
                  </a:cubicBezTo>
                  <a:cubicBezTo>
                    <a:pt x="620" y="1671"/>
                    <a:pt x="1072" y="1250"/>
                    <a:pt x="1072" y="1250"/>
                  </a:cubicBezTo>
                  <a:lnTo>
                    <a:pt x="1072" y="1250"/>
                  </a:lnTo>
                  <a:cubicBezTo>
                    <a:pt x="1036" y="1334"/>
                    <a:pt x="917" y="1453"/>
                    <a:pt x="917" y="1453"/>
                  </a:cubicBezTo>
                  <a:cubicBezTo>
                    <a:pt x="1310" y="1310"/>
                    <a:pt x="1489" y="655"/>
                    <a:pt x="1489" y="655"/>
                  </a:cubicBezTo>
                  <a:cubicBezTo>
                    <a:pt x="1613" y="960"/>
                    <a:pt x="1851" y="1021"/>
                    <a:pt x="1941" y="1021"/>
                  </a:cubicBezTo>
                  <a:cubicBezTo>
                    <a:pt x="1964" y="1021"/>
                    <a:pt x="1977" y="1017"/>
                    <a:pt x="1977" y="1012"/>
                  </a:cubicBezTo>
                  <a:lnTo>
                    <a:pt x="1917" y="596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70"/>
            <p:cNvSpPr/>
            <p:nvPr/>
          </p:nvSpPr>
          <p:spPr>
            <a:xfrm>
              <a:off x="-385256" y="4775072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703" y="0"/>
                  </a:moveTo>
                  <a:cubicBezTo>
                    <a:pt x="703" y="0"/>
                    <a:pt x="346" y="619"/>
                    <a:pt x="227" y="917"/>
                  </a:cubicBezTo>
                  <a:cubicBezTo>
                    <a:pt x="108" y="1215"/>
                    <a:pt x="1" y="1619"/>
                    <a:pt x="834" y="2084"/>
                  </a:cubicBezTo>
                  <a:cubicBezTo>
                    <a:pt x="1668" y="2524"/>
                    <a:pt x="3966" y="2929"/>
                    <a:pt x="3966" y="2929"/>
                  </a:cubicBezTo>
                  <a:cubicBezTo>
                    <a:pt x="4442" y="2762"/>
                    <a:pt x="4061" y="2429"/>
                    <a:pt x="4061" y="2429"/>
                  </a:cubicBezTo>
                  <a:cubicBezTo>
                    <a:pt x="4061" y="2429"/>
                    <a:pt x="2442" y="1679"/>
                    <a:pt x="2037" y="1453"/>
                  </a:cubicBezTo>
                  <a:cubicBezTo>
                    <a:pt x="1644" y="1238"/>
                    <a:pt x="1370" y="1072"/>
                    <a:pt x="1370" y="1072"/>
                  </a:cubicBezTo>
                  <a:lnTo>
                    <a:pt x="1501" y="762"/>
                  </a:lnTo>
                  <a:lnTo>
                    <a:pt x="1525" y="58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70"/>
            <p:cNvSpPr/>
            <p:nvPr/>
          </p:nvSpPr>
          <p:spPr>
            <a:xfrm>
              <a:off x="-189196" y="4892682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55" y="1"/>
                  </a:moveTo>
                  <a:lnTo>
                    <a:pt x="1" y="322"/>
                  </a:lnTo>
                  <a:lnTo>
                    <a:pt x="2775" y="1572"/>
                  </a:lnTo>
                  <a:cubicBezTo>
                    <a:pt x="2953" y="1644"/>
                    <a:pt x="3084" y="1810"/>
                    <a:pt x="3108" y="2001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41"/>
                  </a:lnTo>
                  <a:cubicBezTo>
                    <a:pt x="3406" y="1644"/>
                    <a:pt x="3203" y="1382"/>
                    <a:pt x="2918" y="1251"/>
                  </a:cubicBezTo>
                  <a:lnTo>
                    <a:pt x="1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70"/>
            <p:cNvSpPr/>
            <p:nvPr/>
          </p:nvSpPr>
          <p:spPr>
            <a:xfrm>
              <a:off x="19767" y="5009660"/>
              <a:ext cx="386749" cy="118330"/>
            </a:xfrm>
            <a:custGeom>
              <a:avLst/>
              <a:gdLst/>
              <a:ahLst/>
              <a:cxnLst/>
              <a:rect l="l" t="t" r="r" b="b"/>
              <a:pathLst>
                <a:path w="8573" h="2623" extrusionOk="0">
                  <a:moveTo>
                    <a:pt x="1141" y="0"/>
                  </a:moveTo>
                  <a:cubicBezTo>
                    <a:pt x="1126" y="0"/>
                    <a:pt x="1111" y="1"/>
                    <a:pt x="1095" y="3"/>
                  </a:cubicBezTo>
                  <a:cubicBezTo>
                    <a:pt x="822" y="39"/>
                    <a:pt x="250" y="420"/>
                    <a:pt x="250" y="420"/>
                  </a:cubicBezTo>
                  <a:lnTo>
                    <a:pt x="0" y="991"/>
                  </a:lnTo>
                  <a:lnTo>
                    <a:pt x="2524" y="2384"/>
                  </a:lnTo>
                  <a:lnTo>
                    <a:pt x="8573" y="2623"/>
                  </a:lnTo>
                  <a:lnTo>
                    <a:pt x="8573" y="2384"/>
                  </a:lnTo>
                  <a:cubicBezTo>
                    <a:pt x="8573" y="2384"/>
                    <a:pt x="8465" y="1861"/>
                    <a:pt x="8346" y="1658"/>
                  </a:cubicBezTo>
                  <a:cubicBezTo>
                    <a:pt x="8227" y="1456"/>
                    <a:pt x="8156" y="1408"/>
                    <a:pt x="8156" y="1408"/>
                  </a:cubicBezTo>
                  <a:cubicBezTo>
                    <a:pt x="8156" y="1408"/>
                    <a:pt x="7799" y="1241"/>
                    <a:pt x="7632" y="991"/>
                  </a:cubicBezTo>
                  <a:cubicBezTo>
                    <a:pt x="7576" y="908"/>
                    <a:pt x="7526" y="880"/>
                    <a:pt x="7484" y="880"/>
                  </a:cubicBezTo>
                  <a:cubicBezTo>
                    <a:pt x="7399" y="880"/>
                    <a:pt x="7346" y="991"/>
                    <a:pt x="7346" y="991"/>
                  </a:cubicBezTo>
                  <a:lnTo>
                    <a:pt x="7025" y="420"/>
                  </a:lnTo>
                  <a:cubicBezTo>
                    <a:pt x="7025" y="420"/>
                    <a:pt x="6691" y="694"/>
                    <a:pt x="6501" y="777"/>
                  </a:cubicBezTo>
                  <a:cubicBezTo>
                    <a:pt x="6475" y="788"/>
                    <a:pt x="6451" y="794"/>
                    <a:pt x="6429" y="794"/>
                  </a:cubicBezTo>
                  <a:cubicBezTo>
                    <a:pt x="6259" y="794"/>
                    <a:pt x="6151" y="514"/>
                    <a:pt x="5941" y="420"/>
                  </a:cubicBezTo>
                  <a:cubicBezTo>
                    <a:pt x="5889" y="401"/>
                    <a:pt x="5830" y="394"/>
                    <a:pt x="5765" y="394"/>
                  </a:cubicBezTo>
                  <a:cubicBezTo>
                    <a:pt x="5580" y="394"/>
                    <a:pt x="5351" y="452"/>
                    <a:pt x="5098" y="452"/>
                  </a:cubicBezTo>
                  <a:cubicBezTo>
                    <a:pt x="5001" y="452"/>
                    <a:pt x="4901" y="444"/>
                    <a:pt x="4798" y="420"/>
                  </a:cubicBezTo>
                  <a:cubicBezTo>
                    <a:pt x="4686" y="396"/>
                    <a:pt x="4583" y="388"/>
                    <a:pt x="4487" y="388"/>
                  </a:cubicBezTo>
                  <a:cubicBezTo>
                    <a:pt x="4261" y="388"/>
                    <a:pt x="4080" y="434"/>
                    <a:pt x="3943" y="434"/>
                  </a:cubicBezTo>
                  <a:cubicBezTo>
                    <a:pt x="3903" y="434"/>
                    <a:pt x="3866" y="430"/>
                    <a:pt x="3834" y="420"/>
                  </a:cubicBezTo>
                  <a:cubicBezTo>
                    <a:pt x="3766" y="400"/>
                    <a:pt x="3699" y="393"/>
                    <a:pt x="3639" y="393"/>
                  </a:cubicBezTo>
                  <a:cubicBezTo>
                    <a:pt x="3519" y="393"/>
                    <a:pt x="3429" y="420"/>
                    <a:pt x="3429" y="420"/>
                  </a:cubicBezTo>
                  <a:cubicBezTo>
                    <a:pt x="3429" y="420"/>
                    <a:pt x="3411" y="422"/>
                    <a:pt x="3380" y="422"/>
                  </a:cubicBezTo>
                  <a:cubicBezTo>
                    <a:pt x="3305" y="422"/>
                    <a:pt x="3155" y="410"/>
                    <a:pt x="3036" y="325"/>
                  </a:cubicBezTo>
                  <a:cubicBezTo>
                    <a:pt x="2967" y="271"/>
                    <a:pt x="2955" y="261"/>
                    <a:pt x="2945" y="261"/>
                  </a:cubicBezTo>
                  <a:cubicBezTo>
                    <a:pt x="2939" y="261"/>
                    <a:pt x="2934" y="264"/>
                    <a:pt x="2921" y="264"/>
                  </a:cubicBezTo>
                  <a:cubicBezTo>
                    <a:pt x="2899" y="264"/>
                    <a:pt x="2855" y="257"/>
                    <a:pt x="2750" y="217"/>
                  </a:cubicBezTo>
                  <a:cubicBezTo>
                    <a:pt x="2655" y="182"/>
                    <a:pt x="2588" y="170"/>
                    <a:pt x="2540" y="170"/>
                  </a:cubicBezTo>
                  <a:cubicBezTo>
                    <a:pt x="2445" y="170"/>
                    <a:pt x="2429" y="217"/>
                    <a:pt x="2429" y="217"/>
                  </a:cubicBezTo>
                  <a:lnTo>
                    <a:pt x="2024" y="3"/>
                  </a:lnTo>
                  <a:cubicBezTo>
                    <a:pt x="2024" y="3"/>
                    <a:pt x="1857" y="170"/>
                    <a:pt x="1667" y="217"/>
                  </a:cubicBezTo>
                  <a:cubicBezTo>
                    <a:pt x="1648" y="223"/>
                    <a:pt x="1630" y="225"/>
                    <a:pt x="1613" y="225"/>
                  </a:cubicBezTo>
                  <a:cubicBezTo>
                    <a:pt x="1449" y="225"/>
                    <a:pt x="1366" y="0"/>
                    <a:pt x="11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70"/>
            <p:cNvSpPr/>
            <p:nvPr/>
          </p:nvSpPr>
          <p:spPr>
            <a:xfrm>
              <a:off x="-149451" y="4852937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43" y="1"/>
                  </a:moveTo>
                  <a:lnTo>
                    <a:pt x="1" y="322"/>
                  </a:lnTo>
                  <a:lnTo>
                    <a:pt x="2763" y="1572"/>
                  </a:lnTo>
                  <a:cubicBezTo>
                    <a:pt x="2941" y="1656"/>
                    <a:pt x="3084" y="1810"/>
                    <a:pt x="3108" y="2013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53"/>
                  </a:lnTo>
                  <a:cubicBezTo>
                    <a:pt x="3406" y="1632"/>
                    <a:pt x="3203" y="1382"/>
                    <a:pt x="2918" y="1251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70"/>
            <p:cNvSpPr/>
            <p:nvPr/>
          </p:nvSpPr>
          <p:spPr>
            <a:xfrm>
              <a:off x="-44699" y="5028562"/>
              <a:ext cx="449591" cy="246585"/>
            </a:xfrm>
            <a:custGeom>
              <a:avLst/>
              <a:gdLst/>
              <a:ahLst/>
              <a:cxnLst/>
              <a:rect l="l" t="t" r="r" b="b"/>
              <a:pathLst>
                <a:path w="9966" h="5466" extrusionOk="0">
                  <a:moveTo>
                    <a:pt x="774" y="1"/>
                  </a:moveTo>
                  <a:cubicBezTo>
                    <a:pt x="774" y="1"/>
                    <a:pt x="262" y="1596"/>
                    <a:pt x="131" y="1870"/>
                  </a:cubicBezTo>
                  <a:cubicBezTo>
                    <a:pt x="0" y="2132"/>
                    <a:pt x="465" y="3097"/>
                    <a:pt x="465" y="3097"/>
                  </a:cubicBezTo>
                  <a:lnTo>
                    <a:pt x="5263" y="5466"/>
                  </a:lnTo>
                  <a:lnTo>
                    <a:pt x="9966" y="220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70"/>
            <p:cNvSpPr/>
            <p:nvPr/>
          </p:nvSpPr>
          <p:spPr>
            <a:xfrm>
              <a:off x="-81241" y="5116126"/>
              <a:ext cx="252495" cy="260570"/>
            </a:xfrm>
            <a:custGeom>
              <a:avLst/>
              <a:gdLst/>
              <a:ahLst/>
              <a:cxnLst/>
              <a:rect l="l" t="t" r="r" b="b"/>
              <a:pathLst>
                <a:path w="5597" h="5776" extrusionOk="0">
                  <a:moveTo>
                    <a:pt x="1001" y="1"/>
                  </a:moveTo>
                  <a:cubicBezTo>
                    <a:pt x="953" y="143"/>
                    <a:pt x="155" y="3406"/>
                    <a:pt x="48" y="4584"/>
                  </a:cubicBezTo>
                  <a:cubicBezTo>
                    <a:pt x="1" y="5192"/>
                    <a:pt x="96" y="5525"/>
                    <a:pt x="334" y="5680"/>
                  </a:cubicBezTo>
                  <a:cubicBezTo>
                    <a:pt x="417" y="5739"/>
                    <a:pt x="536" y="5775"/>
                    <a:pt x="691" y="5775"/>
                  </a:cubicBezTo>
                  <a:cubicBezTo>
                    <a:pt x="1048" y="5775"/>
                    <a:pt x="1584" y="5573"/>
                    <a:pt x="2382" y="5132"/>
                  </a:cubicBezTo>
                  <a:cubicBezTo>
                    <a:pt x="4216" y="4132"/>
                    <a:pt x="5585" y="3239"/>
                    <a:pt x="5597" y="3227"/>
                  </a:cubicBezTo>
                  <a:lnTo>
                    <a:pt x="5478" y="3060"/>
                  </a:lnTo>
                  <a:cubicBezTo>
                    <a:pt x="5466" y="3060"/>
                    <a:pt x="4108" y="3977"/>
                    <a:pt x="2287" y="4954"/>
                  </a:cubicBezTo>
                  <a:cubicBezTo>
                    <a:pt x="1542" y="5357"/>
                    <a:pt x="1021" y="5551"/>
                    <a:pt x="702" y="5551"/>
                  </a:cubicBezTo>
                  <a:cubicBezTo>
                    <a:pt x="598" y="5551"/>
                    <a:pt x="515" y="5530"/>
                    <a:pt x="453" y="5489"/>
                  </a:cubicBezTo>
                  <a:cubicBezTo>
                    <a:pt x="275" y="5382"/>
                    <a:pt x="215" y="5085"/>
                    <a:pt x="263" y="4584"/>
                  </a:cubicBezTo>
                  <a:cubicBezTo>
                    <a:pt x="346" y="3418"/>
                    <a:pt x="1179" y="72"/>
                    <a:pt x="1191" y="4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70"/>
            <p:cNvSpPr/>
            <p:nvPr/>
          </p:nvSpPr>
          <p:spPr>
            <a:xfrm>
              <a:off x="391272" y="5175766"/>
              <a:ext cx="36180" cy="29549"/>
            </a:xfrm>
            <a:custGeom>
              <a:avLst/>
              <a:gdLst/>
              <a:ahLst/>
              <a:cxnLst/>
              <a:rect l="l" t="t" r="r" b="b"/>
              <a:pathLst>
                <a:path w="802" h="655" extrusionOk="0">
                  <a:moveTo>
                    <a:pt x="302" y="0"/>
                  </a:moveTo>
                  <a:cubicBezTo>
                    <a:pt x="302" y="0"/>
                    <a:pt x="28" y="334"/>
                    <a:pt x="4" y="524"/>
                  </a:cubicBezTo>
                  <a:cubicBezTo>
                    <a:pt x="0" y="588"/>
                    <a:pt x="32" y="609"/>
                    <a:pt x="76" y="609"/>
                  </a:cubicBezTo>
                  <a:cubicBezTo>
                    <a:pt x="164" y="609"/>
                    <a:pt x="302" y="524"/>
                    <a:pt x="302" y="524"/>
                  </a:cubicBezTo>
                  <a:cubicBezTo>
                    <a:pt x="302" y="524"/>
                    <a:pt x="398" y="655"/>
                    <a:pt x="518" y="655"/>
                  </a:cubicBezTo>
                  <a:cubicBezTo>
                    <a:pt x="555" y="655"/>
                    <a:pt x="595" y="642"/>
                    <a:pt x="635" y="607"/>
                  </a:cubicBezTo>
                  <a:cubicBezTo>
                    <a:pt x="802" y="476"/>
                    <a:pt x="635" y="334"/>
                    <a:pt x="635" y="334"/>
                  </a:cubicBezTo>
                  <a:lnTo>
                    <a:pt x="7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70"/>
            <p:cNvSpPr/>
            <p:nvPr/>
          </p:nvSpPr>
          <p:spPr>
            <a:xfrm>
              <a:off x="814160" y="5018366"/>
              <a:ext cx="214871" cy="373892"/>
            </a:xfrm>
            <a:custGeom>
              <a:avLst/>
              <a:gdLst/>
              <a:ahLst/>
              <a:cxnLst/>
              <a:rect l="l" t="t" r="r" b="b"/>
              <a:pathLst>
                <a:path w="4763" h="8288" extrusionOk="0">
                  <a:moveTo>
                    <a:pt x="322" y="1"/>
                  </a:moveTo>
                  <a:lnTo>
                    <a:pt x="0" y="132"/>
                  </a:lnTo>
                  <a:cubicBezTo>
                    <a:pt x="0" y="132"/>
                    <a:pt x="36" y="263"/>
                    <a:pt x="131" y="501"/>
                  </a:cubicBezTo>
                  <a:cubicBezTo>
                    <a:pt x="227" y="739"/>
                    <a:pt x="370" y="1084"/>
                    <a:pt x="524" y="1477"/>
                  </a:cubicBezTo>
                  <a:cubicBezTo>
                    <a:pt x="870" y="2287"/>
                    <a:pt x="1393" y="3346"/>
                    <a:pt x="1953" y="4358"/>
                  </a:cubicBezTo>
                  <a:cubicBezTo>
                    <a:pt x="2525" y="5382"/>
                    <a:pt x="3144" y="6359"/>
                    <a:pt x="3644" y="7097"/>
                  </a:cubicBezTo>
                  <a:cubicBezTo>
                    <a:pt x="3894" y="7442"/>
                    <a:pt x="4108" y="7740"/>
                    <a:pt x="4251" y="7954"/>
                  </a:cubicBezTo>
                  <a:cubicBezTo>
                    <a:pt x="4406" y="8168"/>
                    <a:pt x="4489" y="8287"/>
                    <a:pt x="4489" y="8287"/>
                  </a:cubicBezTo>
                  <a:lnTo>
                    <a:pt x="4763" y="8073"/>
                  </a:lnTo>
                  <a:cubicBezTo>
                    <a:pt x="4763" y="8073"/>
                    <a:pt x="4668" y="7954"/>
                    <a:pt x="4537" y="7764"/>
                  </a:cubicBezTo>
                  <a:cubicBezTo>
                    <a:pt x="4382" y="7549"/>
                    <a:pt x="4180" y="7252"/>
                    <a:pt x="3941" y="6894"/>
                  </a:cubicBezTo>
                  <a:cubicBezTo>
                    <a:pt x="3465" y="6180"/>
                    <a:pt x="2834" y="5204"/>
                    <a:pt x="2275" y="4192"/>
                  </a:cubicBezTo>
                  <a:cubicBezTo>
                    <a:pt x="1703" y="3180"/>
                    <a:pt x="1203" y="2132"/>
                    <a:pt x="858" y="1346"/>
                  </a:cubicBezTo>
                  <a:cubicBezTo>
                    <a:pt x="691" y="941"/>
                    <a:pt x="548" y="620"/>
                    <a:pt x="453" y="382"/>
                  </a:cubicBezTo>
                  <a:cubicBezTo>
                    <a:pt x="370" y="144"/>
                    <a:pt x="322" y="1"/>
                    <a:pt x="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70"/>
            <p:cNvSpPr/>
            <p:nvPr/>
          </p:nvSpPr>
          <p:spPr>
            <a:xfrm>
              <a:off x="748611" y="4901569"/>
              <a:ext cx="103714" cy="116165"/>
            </a:xfrm>
            <a:custGeom>
              <a:avLst/>
              <a:gdLst/>
              <a:ahLst/>
              <a:cxnLst/>
              <a:rect l="l" t="t" r="r" b="b"/>
              <a:pathLst>
                <a:path w="2299" h="2575" extrusionOk="0">
                  <a:moveTo>
                    <a:pt x="1002" y="0"/>
                  </a:moveTo>
                  <a:cubicBezTo>
                    <a:pt x="942" y="0"/>
                    <a:pt x="882" y="6"/>
                    <a:pt x="822" y="18"/>
                  </a:cubicBezTo>
                  <a:cubicBezTo>
                    <a:pt x="525" y="77"/>
                    <a:pt x="287" y="280"/>
                    <a:pt x="156" y="554"/>
                  </a:cubicBezTo>
                  <a:cubicBezTo>
                    <a:pt x="84" y="685"/>
                    <a:pt x="37" y="851"/>
                    <a:pt x="25" y="1030"/>
                  </a:cubicBezTo>
                  <a:cubicBezTo>
                    <a:pt x="25" y="1125"/>
                    <a:pt x="1" y="1209"/>
                    <a:pt x="25" y="1304"/>
                  </a:cubicBezTo>
                  <a:cubicBezTo>
                    <a:pt x="37" y="1387"/>
                    <a:pt x="48" y="1482"/>
                    <a:pt x="84" y="1566"/>
                  </a:cubicBezTo>
                  <a:cubicBezTo>
                    <a:pt x="203" y="1947"/>
                    <a:pt x="406" y="2244"/>
                    <a:pt x="680" y="2399"/>
                  </a:cubicBezTo>
                  <a:cubicBezTo>
                    <a:pt x="848" y="2514"/>
                    <a:pt x="1037" y="2575"/>
                    <a:pt x="1226" y="2575"/>
                  </a:cubicBezTo>
                  <a:cubicBezTo>
                    <a:pt x="1330" y="2575"/>
                    <a:pt x="1435" y="2556"/>
                    <a:pt x="1537" y="2518"/>
                  </a:cubicBezTo>
                  <a:cubicBezTo>
                    <a:pt x="1834" y="2423"/>
                    <a:pt x="2049" y="2197"/>
                    <a:pt x="2144" y="1911"/>
                  </a:cubicBezTo>
                  <a:cubicBezTo>
                    <a:pt x="2251" y="1625"/>
                    <a:pt x="2299" y="1304"/>
                    <a:pt x="2192" y="970"/>
                  </a:cubicBezTo>
                  <a:cubicBezTo>
                    <a:pt x="2180" y="899"/>
                    <a:pt x="2144" y="828"/>
                    <a:pt x="2084" y="768"/>
                  </a:cubicBezTo>
                  <a:cubicBezTo>
                    <a:pt x="2049" y="685"/>
                    <a:pt x="2013" y="613"/>
                    <a:pt x="1965" y="554"/>
                  </a:cubicBezTo>
                  <a:cubicBezTo>
                    <a:pt x="1882" y="423"/>
                    <a:pt x="1775" y="316"/>
                    <a:pt x="1656" y="232"/>
                  </a:cubicBezTo>
                  <a:cubicBezTo>
                    <a:pt x="1466" y="90"/>
                    <a:pt x="1238" y="0"/>
                    <a:pt x="1002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70"/>
            <p:cNvSpPr/>
            <p:nvPr/>
          </p:nvSpPr>
          <p:spPr>
            <a:xfrm>
              <a:off x="730881" y="4934592"/>
              <a:ext cx="140255" cy="98120"/>
            </a:xfrm>
            <a:custGeom>
              <a:avLst/>
              <a:gdLst/>
              <a:ahLst/>
              <a:cxnLst/>
              <a:rect l="l" t="t" r="r" b="b"/>
              <a:pathLst>
                <a:path w="3109" h="2175" extrusionOk="0">
                  <a:moveTo>
                    <a:pt x="1406" y="0"/>
                  </a:moveTo>
                  <a:cubicBezTo>
                    <a:pt x="1346" y="96"/>
                    <a:pt x="1311" y="215"/>
                    <a:pt x="1263" y="322"/>
                  </a:cubicBezTo>
                  <a:cubicBezTo>
                    <a:pt x="1227" y="441"/>
                    <a:pt x="1215" y="536"/>
                    <a:pt x="1215" y="643"/>
                  </a:cubicBezTo>
                  <a:cubicBezTo>
                    <a:pt x="1203" y="858"/>
                    <a:pt x="1215" y="1012"/>
                    <a:pt x="1215" y="1012"/>
                  </a:cubicBezTo>
                  <a:cubicBezTo>
                    <a:pt x="954" y="916"/>
                    <a:pt x="709" y="890"/>
                    <a:pt x="505" y="890"/>
                  </a:cubicBezTo>
                  <a:cubicBezTo>
                    <a:pt x="458" y="890"/>
                    <a:pt x="413" y="891"/>
                    <a:pt x="370" y="893"/>
                  </a:cubicBezTo>
                  <a:cubicBezTo>
                    <a:pt x="144" y="917"/>
                    <a:pt x="1" y="953"/>
                    <a:pt x="1" y="953"/>
                  </a:cubicBezTo>
                  <a:cubicBezTo>
                    <a:pt x="394" y="1727"/>
                    <a:pt x="930" y="2012"/>
                    <a:pt x="1346" y="2120"/>
                  </a:cubicBezTo>
                  <a:cubicBezTo>
                    <a:pt x="1509" y="2162"/>
                    <a:pt x="1658" y="2174"/>
                    <a:pt x="1778" y="2174"/>
                  </a:cubicBezTo>
                  <a:cubicBezTo>
                    <a:pt x="1965" y="2174"/>
                    <a:pt x="2085" y="2143"/>
                    <a:pt x="2085" y="2143"/>
                  </a:cubicBezTo>
                  <a:cubicBezTo>
                    <a:pt x="2085" y="2143"/>
                    <a:pt x="2358" y="2001"/>
                    <a:pt x="2620" y="1655"/>
                  </a:cubicBezTo>
                  <a:cubicBezTo>
                    <a:pt x="2882" y="1310"/>
                    <a:pt x="3108" y="810"/>
                    <a:pt x="3073" y="72"/>
                  </a:cubicBezTo>
                  <a:lnTo>
                    <a:pt x="3073" y="72"/>
                  </a:lnTo>
                  <a:cubicBezTo>
                    <a:pt x="3073" y="72"/>
                    <a:pt x="2930" y="107"/>
                    <a:pt x="2739" y="215"/>
                  </a:cubicBezTo>
                  <a:cubicBezTo>
                    <a:pt x="2537" y="346"/>
                    <a:pt x="2287" y="500"/>
                    <a:pt x="2096" y="762"/>
                  </a:cubicBezTo>
                  <a:cubicBezTo>
                    <a:pt x="2096" y="762"/>
                    <a:pt x="2025" y="631"/>
                    <a:pt x="1906" y="465"/>
                  </a:cubicBezTo>
                  <a:cubicBezTo>
                    <a:pt x="1846" y="393"/>
                    <a:pt x="1763" y="298"/>
                    <a:pt x="1680" y="215"/>
                  </a:cubicBezTo>
                  <a:cubicBezTo>
                    <a:pt x="1608" y="143"/>
                    <a:pt x="1513" y="60"/>
                    <a:pt x="1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70"/>
            <p:cNvSpPr/>
            <p:nvPr/>
          </p:nvSpPr>
          <p:spPr>
            <a:xfrm>
              <a:off x="433858" y="5205315"/>
              <a:ext cx="41955" cy="30135"/>
            </a:xfrm>
            <a:custGeom>
              <a:avLst/>
              <a:gdLst/>
              <a:ahLst/>
              <a:cxnLst/>
              <a:rect l="l" t="t" r="r" b="b"/>
              <a:pathLst>
                <a:path w="930" h="668" extrusionOk="0">
                  <a:moveTo>
                    <a:pt x="239" y="0"/>
                  </a:moveTo>
                  <a:cubicBezTo>
                    <a:pt x="239" y="0"/>
                    <a:pt x="1" y="476"/>
                    <a:pt x="48" y="595"/>
                  </a:cubicBezTo>
                  <a:cubicBezTo>
                    <a:pt x="64" y="635"/>
                    <a:pt x="91" y="648"/>
                    <a:pt x="119" y="648"/>
                  </a:cubicBezTo>
                  <a:cubicBezTo>
                    <a:pt x="175" y="648"/>
                    <a:pt x="239" y="595"/>
                    <a:pt x="239" y="595"/>
                  </a:cubicBezTo>
                  <a:cubicBezTo>
                    <a:pt x="239" y="595"/>
                    <a:pt x="398" y="667"/>
                    <a:pt x="521" y="667"/>
                  </a:cubicBezTo>
                  <a:cubicBezTo>
                    <a:pt x="549" y="667"/>
                    <a:pt x="574" y="664"/>
                    <a:pt x="596" y="655"/>
                  </a:cubicBezTo>
                  <a:cubicBezTo>
                    <a:pt x="715" y="595"/>
                    <a:pt x="929" y="345"/>
                    <a:pt x="929" y="345"/>
                  </a:cubicBezTo>
                  <a:lnTo>
                    <a:pt x="477" y="345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70"/>
            <p:cNvSpPr/>
            <p:nvPr/>
          </p:nvSpPr>
          <p:spPr>
            <a:xfrm>
              <a:off x="391452" y="5255255"/>
              <a:ext cx="324990" cy="186630"/>
            </a:xfrm>
            <a:custGeom>
              <a:avLst/>
              <a:gdLst/>
              <a:ahLst/>
              <a:cxnLst/>
              <a:rect l="l" t="t" r="r" b="b"/>
              <a:pathLst>
                <a:path w="7204" h="4137" extrusionOk="0">
                  <a:moveTo>
                    <a:pt x="4489" y="0"/>
                  </a:moveTo>
                  <a:cubicBezTo>
                    <a:pt x="4489" y="0"/>
                    <a:pt x="4251" y="60"/>
                    <a:pt x="4084" y="393"/>
                  </a:cubicBezTo>
                  <a:cubicBezTo>
                    <a:pt x="3978" y="605"/>
                    <a:pt x="3814" y="644"/>
                    <a:pt x="3709" y="644"/>
                  </a:cubicBezTo>
                  <a:cubicBezTo>
                    <a:pt x="3649" y="644"/>
                    <a:pt x="3608" y="631"/>
                    <a:pt x="3608" y="631"/>
                  </a:cubicBezTo>
                  <a:cubicBezTo>
                    <a:pt x="3608" y="631"/>
                    <a:pt x="3393" y="667"/>
                    <a:pt x="3274" y="1024"/>
                  </a:cubicBezTo>
                  <a:cubicBezTo>
                    <a:pt x="3155" y="1370"/>
                    <a:pt x="3120" y="1643"/>
                    <a:pt x="3120" y="1643"/>
                  </a:cubicBezTo>
                  <a:cubicBezTo>
                    <a:pt x="3120" y="1643"/>
                    <a:pt x="2908" y="1575"/>
                    <a:pt x="2689" y="1575"/>
                  </a:cubicBezTo>
                  <a:cubicBezTo>
                    <a:pt x="2580" y="1575"/>
                    <a:pt x="2469" y="1592"/>
                    <a:pt x="2381" y="1643"/>
                  </a:cubicBezTo>
                  <a:cubicBezTo>
                    <a:pt x="2143" y="1810"/>
                    <a:pt x="2429" y="2060"/>
                    <a:pt x="2429" y="2060"/>
                  </a:cubicBezTo>
                  <a:cubicBezTo>
                    <a:pt x="2429" y="2060"/>
                    <a:pt x="1979" y="2012"/>
                    <a:pt x="1679" y="2012"/>
                  </a:cubicBezTo>
                  <a:cubicBezTo>
                    <a:pt x="1529" y="2012"/>
                    <a:pt x="1417" y="2024"/>
                    <a:pt x="1417" y="2060"/>
                  </a:cubicBezTo>
                  <a:lnTo>
                    <a:pt x="1417" y="2477"/>
                  </a:lnTo>
                  <a:cubicBezTo>
                    <a:pt x="1417" y="2477"/>
                    <a:pt x="1327" y="2366"/>
                    <a:pt x="1197" y="2366"/>
                  </a:cubicBezTo>
                  <a:cubicBezTo>
                    <a:pt x="1131" y="2366"/>
                    <a:pt x="1056" y="2393"/>
                    <a:pt x="977" y="2477"/>
                  </a:cubicBezTo>
                  <a:cubicBezTo>
                    <a:pt x="726" y="2739"/>
                    <a:pt x="691" y="3132"/>
                    <a:pt x="691" y="3132"/>
                  </a:cubicBezTo>
                  <a:cubicBezTo>
                    <a:pt x="691" y="3132"/>
                    <a:pt x="631" y="3370"/>
                    <a:pt x="345" y="3417"/>
                  </a:cubicBezTo>
                  <a:cubicBezTo>
                    <a:pt x="60" y="3465"/>
                    <a:pt x="0" y="3703"/>
                    <a:pt x="0" y="3703"/>
                  </a:cubicBezTo>
                  <a:cubicBezTo>
                    <a:pt x="0" y="3703"/>
                    <a:pt x="619" y="3894"/>
                    <a:pt x="988" y="3941"/>
                  </a:cubicBezTo>
                  <a:cubicBezTo>
                    <a:pt x="1111" y="3953"/>
                    <a:pt x="1228" y="3957"/>
                    <a:pt x="1328" y="3957"/>
                  </a:cubicBezTo>
                  <a:cubicBezTo>
                    <a:pt x="1529" y="3957"/>
                    <a:pt x="1667" y="3941"/>
                    <a:pt x="1667" y="3941"/>
                  </a:cubicBezTo>
                  <a:cubicBezTo>
                    <a:pt x="1667" y="3941"/>
                    <a:pt x="1820" y="3923"/>
                    <a:pt x="2022" y="3923"/>
                  </a:cubicBezTo>
                  <a:cubicBezTo>
                    <a:pt x="2147" y="3923"/>
                    <a:pt x="2292" y="3930"/>
                    <a:pt x="2429" y="3953"/>
                  </a:cubicBezTo>
                  <a:cubicBezTo>
                    <a:pt x="2786" y="4013"/>
                    <a:pt x="3191" y="4096"/>
                    <a:pt x="3560" y="4132"/>
                  </a:cubicBezTo>
                  <a:cubicBezTo>
                    <a:pt x="3584" y="4135"/>
                    <a:pt x="3609" y="4136"/>
                    <a:pt x="3635" y="4136"/>
                  </a:cubicBezTo>
                  <a:cubicBezTo>
                    <a:pt x="4000" y="4136"/>
                    <a:pt x="4560" y="3846"/>
                    <a:pt x="4560" y="3846"/>
                  </a:cubicBezTo>
                  <a:cubicBezTo>
                    <a:pt x="4560" y="3846"/>
                    <a:pt x="4801" y="3838"/>
                    <a:pt x="5103" y="3838"/>
                  </a:cubicBezTo>
                  <a:cubicBezTo>
                    <a:pt x="5455" y="3838"/>
                    <a:pt x="5889" y="3849"/>
                    <a:pt x="6120" y="3894"/>
                  </a:cubicBezTo>
                  <a:cubicBezTo>
                    <a:pt x="6191" y="3905"/>
                    <a:pt x="6263" y="3910"/>
                    <a:pt x="6334" y="3910"/>
                  </a:cubicBezTo>
                  <a:cubicBezTo>
                    <a:pt x="6711" y="3910"/>
                    <a:pt x="7049" y="3775"/>
                    <a:pt x="7049" y="3775"/>
                  </a:cubicBezTo>
                  <a:lnTo>
                    <a:pt x="7203" y="3417"/>
                  </a:lnTo>
                  <a:cubicBezTo>
                    <a:pt x="7203" y="3417"/>
                    <a:pt x="6882" y="3346"/>
                    <a:pt x="6692" y="3072"/>
                  </a:cubicBezTo>
                  <a:cubicBezTo>
                    <a:pt x="6489" y="2810"/>
                    <a:pt x="6239" y="2108"/>
                    <a:pt x="6096" y="2060"/>
                  </a:cubicBezTo>
                  <a:cubicBezTo>
                    <a:pt x="5930" y="2001"/>
                    <a:pt x="5501" y="1643"/>
                    <a:pt x="5501" y="1643"/>
                  </a:cubicBezTo>
                  <a:cubicBezTo>
                    <a:pt x="5501" y="1643"/>
                    <a:pt x="5096" y="1024"/>
                    <a:pt x="5048" y="631"/>
                  </a:cubicBezTo>
                  <a:cubicBezTo>
                    <a:pt x="5001" y="250"/>
                    <a:pt x="4489" y="0"/>
                    <a:pt x="4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70"/>
            <p:cNvSpPr/>
            <p:nvPr/>
          </p:nvSpPr>
          <p:spPr>
            <a:xfrm>
              <a:off x="183572" y="5262744"/>
              <a:ext cx="56436" cy="74210"/>
            </a:xfrm>
            <a:custGeom>
              <a:avLst/>
              <a:gdLst/>
              <a:ahLst/>
              <a:cxnLst/>
              <a:rect l="l" t="t" r="r" b="b"/>
              <a:pathLst>
                <a:path w="1251" h="1645" extrusionOk="0">
                  <a:moveTo>
                    <a:pt x="346" y="1"/>
                  </a:moveTo>
                  <a:lnTo>
                    <a:pt x="0" y="227"/>
                  </a:lnTo>
                  <a:lnTo>
                    <a:pt x="905" y="1644"/>
                  </a:lnTo>
                  <a:lnTo>
                    <a:pt x="1251" y="1418"/>
                  </a:lnTo>
                  <a:lnTo>
                    <a:pt x="3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70"/>
            <p:cNvSpPr/>
            <p:nvPr/>
          </p:nvSpPr>
          <p:spPr>
            <a:xfrm>
              <a:off x="187228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703" y="1"/>
                  </a:moveTo>
                  <a:lnTo>
                    <a:pt x="1" y="7002"/>
                  </a:lnTo>
                  <a:lnTo>
                    <a:pt x="406" y="7156"/>
                  </a:lnTo>
                  <a:lnTo>
                    <a:pt x="3096" y="15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70"/>
            <p:cNvSpPr/>
            <p:nvPr/>
          </p:nvSpPr>
          <p:spPr>
            <a:xfrm>
              <a:off x="199422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70"/>
            <p:cNvSpPr/>
            <p:nvPr/>
          </p:nvSpPr>
          <p:spPr>
            <a:xfrm>
              <a:off x="1952854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1" y="1"/>
                  </a:moveTo>
                  <a:lnTo>
                    <a:pt x="1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70"/>
            <p:cNvSpPr/>
            <p:nvPr/>
          </p:nvSpPr>
          <p:spPr>
            <a:xfrm>
              <a:off x="1928132" y="5269195"/>
              <a:ext cx="152616" cy="19398"/>
            </a:xfrm>
            <a:custGeom>
              <a:avLst/>
              <a:gdLst/>
              <a:ahLst/>
              <a:cxnLst/>
              <a:rect l="l" t="t" r="r" b="b"/>
              <a:pathLst>
                <a:path w="3383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82" y="429"/>
                  </a:lnTo>
                  <a:lnTo>
                    <a:pt x="33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70"/>
            <p:cNvSpPr/>
            <p:nvPr/>
          </p:nvSpPr>
          <p:spPr>
            <a:xfrm>
              <a:off x="1839531" y="4066572"/>
              <a:ext cx="127894" cy="164706"/>
            </a:xfrm>
            <a:custGeom>
              <a:avLst/>
              <a:gdLst/>
              <a:ahLst/>
              <a:cxnLst/>
              <a:rect l="l" t="t" r="r" b="b"/>
              <a:pathLst>
                <a:path w="2835" h="3651" extrusionOk="0">
                  <a:moveTo>
                    <a:pt x="1728" y="1"/>
                  </a:moveTo>
                  <a:cubicBezTo>
                    <a:pt x="1398" y="1"/>
                    <a:pt x="1081" y="116"/>
                    <a:pt x="953" y="251"/>
                  </a:cubicBezTo>
                  <a:cubicBezTo>
                    <a:pt x="953" y="251"/>
                    <a:pt x="393" y="810"/>
                    <a:pt x="203" y="1418"/>
                  </a:cubicBezTo>
                  <a:cubicBezTo>
                    <a:pt x="0" y="2025"/>
                    <a:pt x="298" y="2549"/>
                    <a:pt x="858" y="2692"/>
                  </a:cubicBezTo>
                  <a:cubicBezTo>
                    <a:pt x="858" y="2692"/>
                    <a:pt x="989" y="3335"/>
                    <a:pt x="977" y="3561"/>
                  </a:cubicBezTo>
                  <a:cubicBezTo>
                    <a:pt x="977" y="3561"/>
                    <a:pt x="1292" y="3651"/>
                    <a:pt x="1531" y="3651"/>
                  </a:cubicBezTo>
                  <a:cubicBezTo>
                    <a:pt x="1566" y="3651"/>
                    <a:pt x="1601" y="3649"/>
                    <a:pt x="1632" y="3644"/>
                  </a:cubicBezTo>
                  <a:cubicBezTo>
                    <a:pt x="1846" y="3620"/>
                    <a:pt x="2048" y="3525"/>
                    <a:pt x="2048" y="3525"/>
                  </a:cubicBezTo>
                  <a:lnTo>
                    <a:pt x="2048" y="2620"/>
                  </a:lnTo>
                  <a:cubicBezTo>
                    <a:pt x="2048" y="2620"/>
                    <a:pt x="2465" y="2239"/>
                    <a:pt x="2596" y="1894"/>
                  </a:cubicBezTo>
                  <a:cubicBezTo>
                    <a:pt x="2727" y="1537"/>
                    <a:pt x="2834" y="691"/>
                    <a:pt x="2429" y="251"/>
                  </a:cubicBezTo>
                  <a:cubicBezTo>
                    <a:pt x="2243" y="69"/>
                    <a:pt x="1982" y="1"/>
                    <a:pt x="1728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70"/>
            <p:cNvSpPr/>
            <p:nvPr/>
          </p:nvSpPr>
          <p:spPr>
            <a:xfrm>
              <a:off x="1545169" y="3954330"/>
              <a:ext cx="89233" cy="109082"/>
            </a:xfrm>
            <a:custGeom>
              <a:avLst/>
              <a:gdLst/>
              <a:ahLst/>
              <a:cxnLst/>
              <a:rect l="l" t="t" r="r" b="b"/>
              <a:pathLst>
                <a:path w="1978" h="2418" extrusionOk="0">
                  <a:moveTo>
                    <a:pt x="1370" y="0"/>
                  </a:moveTo>
                  <a:cubicBezTo>
                    <a:pt x="1370" y="0"/>
                    <a:pt x="1358" y="60"/>
                    <a:pt x="1025" y="167"/>
                  </a:cubicBezTo>
                  <a:cubicBezTo>
                    <a:pt x="703" y="274"/>
                    <a:pt x="477" y="179"/>
                    <a:pt x="370" y="441"/>
                  </a:cubicBezTo>
                  <a:cubicBezTo>
                    <a:pt x="287" y="703"/>
                    <a:pt x="465" y="1215"/>
                    <a:pt x="263" y="1310"/>
                  </a:cubicBezTo>
                  <a:cubicBezTo>
                    <a:pt x="60" y="1417"/>
                    <a:pt x="1" y="1489"/>
                    <a:pt x="1" y="1489"/>
                  </a:cubicBezTo>
                  <a:cubicBezTo>
                    <a:pt x="1" y="1489"/>
                    <a:pt x="501" y="2144"/>
                    <a:pt x="679" y="2417"/>
                  </a:cubicBezTo>
                  <a:cubicBezTo>
                    <a:pt x="679" y="2417"/>
                    <a:pt x="918" y="2239"/>
                    <a:pt x="1001" y="1905"/>
                  </a:cubicBezTo>
                  <a:cubicBezTo>
                    <a:pt x="1072" y="1584"/>
                    <a:pt x="1608" y="1751"/>
                    <a:pt x="1727" y="1632"/>
                  </a:cubicBezTo>
                  <a:cubicBezTo>
                    <a:pt x="1846" y="1524"/>
                    <a:pt x="1977" y="1346"/>
                    <a:pt x="1977" y="1346"/>
                  </a:cubicBezTo>
                  <a:cubicBezTo>
                    <a:pt x="1977" y="1346"/>
                    <a:pt x="1799" y="239"/>
                    <a:pt x="13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70"/>
            <p:cNvSpPr/>
            <p:nvPr/>
          </p:nvSpPr>
          <p:spPr>
            <a:xfrm>
              <a:off x="1880719" y="4037925"/>
              <a:ext cx="130195" cy="159743"/>
            </a:xfrm>
            <a:custGeom>
              <a:avLst/>
              <a:gdLst/>
              <a:ahLst/>
              <a:cxnLst/>
              <a:rect l="l" t="t" r="r" b="b"/>
              <a:pathLst>
                <a:path w="2886" h="3541" extrusionOk="0">
                  <a:moveTo>
                    <a:pt x="1271" y="1"/>
                  </a:moveTo>
                  <a:cubicBezTo>
                    <a:pt x="1068" y="1"/>
                    <a:pt x="957" y="148"/>
                    <a:pt x="957" y="148"/>
                  </a:cubicBezTo>
                  <a:cubicBezTo>
                    <a:pt x="957" y="148"/>
                    <a:pt x="790" y="100"/>
                    <a:pt x="457" y="52"/>
                  </a:cubicBezTo>
                  <a:cubicBezTo>
                    <a:pt x="437" y="49"/>
                    <a:pt x="419" y="48"/>
                    <a:pt x="401" y="48"/>
                  </a:cubicBezTo>
                  <a:cubicBezTo>
                    <a:pt x="129" y="48"/>
                    <a:pt x="0" y="374"/>
                    <a:pt x="123" y="731"/>
                  </a:cubicBezTo>
                  <a:cubicBezTo>
                    <a:pt x="254" y="1088"/>
                    <a:pt x="826" y="1481"/>
                    <a:pt x="826" y="1481"/>
                  </a:cubicBezTo>
                  <a:cubicBezTo>
                    <a:pt x="792" y="1652"/>
                    <a:pt x="1095" y="1790"/>
                    <a:pt x="1111" y="1791"/>
                  </a:cubicBezTo>
                  <a:lnTo>
                    <a:pt x="1111" y="1791"/>
                  </a:lnTo>
                  <a:cubicBezTo>
                    <a:pt x="1029" y="1935"/>
                    <a:pt x="1231" y="2315"/>
                    <a:pt x="1231" y="2315"/>
                  </a:cubicBezTo>
                  <a:cubicBezTo>
                    <a:pt x="1231" y="2315"/>
                    <a:pt x="1258" y="2311"/>
                    <a:pt x="1295" y="2311"/>
                  </a:cubicBezTo>
                  <a:cubicBezTo>
                    <a:pt x="1398" y="2311"/>
                    <a:pt x="1580" y="2337"/>
                    <a:pt x="1493" y="2529"/>
                  </a:cubicBezTo>
                  <a:cubicBezTo>
                    <a:pt x="1373" y="2779"/>
                    <a:pt x="1159" y="2779"/>
                    <a:pt x="1159" y="2779"/>
                  </a:cubicBezTo>
                  <a:lnTo>
                    <a:pt x="1112" y="3541"/>
                  </a:lnTo>
                  <a:cubicBezTo>
                    <a:pt x="1112" y="3541"/>
                    <a:pt x="1254" y="3481"/>
                    <a:pt x="1469" y="3458"/>
                  </a:cubicBezTo>
                  <a:cubicBezTo>
                    <a:pt x="1695" y="3446"/>
                    <a:pt x="1790" y="3041"/>
                    <a:pt x="1790" y="3041"/>
                  </a:cubicBezTo>
                  <a:cubicBezTo>
                    <a:pt x="1790" y="3041"/>
                    <a:pt x="2374" y="2850"/>
                    <a:pt x="2636" y="2231"/>
                  </a:cubicBezTo>
                  <a:cubicBezTo>
                    <a:pt x="2886" y="1600"/>
                    <a:pt x="2231" y="1422"/>
                    <a:pt x="2231" y="1422"/>
                  </a:cubicBezTo>
                  <a:cubicBezTo>
                    <a:pt x="2231" y="1422"/>
                    <a:pt x="2290" y="743"/>
                    <a:pt x="1766" y="255"/>
                  </a:cubicBezTo>
                  <a:cubicBezTo>
                    <a:pt x="1567" y="60"/>
                    <a:pt x="1401" y="1"/>
                    <a:pt x="12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70"/>
            <p:cNvSpPr/>
            <p:nvPr/>
          </p:nvSpPr>
          <p:spPr>
            <a:xfrm>
              <a:off x="1598357" y="3946255"/>
              <a:ext cx="216811" cy="285607"/>
            </a:xfrm>
            <a:custGeom>
              <a:avLst/>
              <a:gdLst/>
              <a:ahLst/>
              <a:cxnLst/>
              <a:rect l="l" t="t" r="r" b="b"/>
              <a:pathLst>
                <a:path w="4806" h="6331" extrusionOk="0">
                  <a:moveTo>
                    <a:pt x="499" y="0"/>
                  </a:moveTo>
                  <a:cubicBezTo>
                    <a:pt x="446" y="0"/>
                    <a:pt x="466" y="201"/>
                    <a:pt x="572" y="394"/>
                  </a:cubicBezTo>
                  <a:lnTo>
                    <a:pt x="703" y="644"/>
                  </a:lnTo>
                  <a:cubicBezTo>
                    <a:pt x="703" y="644"/>
                    <a:pt x="377" y="108"/>
                    <a:pt x="231" y="108"/>
                  </a:cubicBezTo>
                  <a:cubicBezTo>
                    <a:pt x="230" y="108"/>
                    <a:pt x="228" y="108"/>
                    <a:pt x="227" y="108"/>
                  </a:cubicBezTo>
                  <a:cubicBezTo>
                    <a:pt x="96" y="120"/>
                    <a:pt x="262" y="298"/>
                    <a:pt x="322" y="406"/>
                  </a:cubicBezTo>
                  <a:cubicBezTo>
                    <a:pt x="382" y="513"/>
                    <a:pt x="417" y="668"/>
                    <a:pt x="417" y="668"/>
                  </a:cubicBezTo>
                  <a:cubicBezTo>
                    <a:pt x="417" y="668"/>
                    <a:pt x="198" y="349"/>
                    <a:pt x="106" y="349"/>
                  </a:cubicBezTo>
                  <a:cubicBezTo>
                    <a:pt x="98" y="349"/>
                    <a:pt x="90" y="352"/>
                    <a:pt x="84" y="358"/>
                  </a:cubicBezTo>
                  <a:cubicBezTo>
                    <a:pt x="1" y="418"/>
                    <a:pt x="179" y="656"/>
                    <a:pt x="310" y="834"/>
                  </a:cubicBezTo>
                  <a:cubicBezTo>
                    <a:pt x="441" y="1013"/>
                    <a:pt x="477" y="1299"/>
                    <a:pt x="560" y="1465"/>
                  </a:cubicBezTo>
                  <a:cubicBezTo>
                    <a:pt x="560" y="1465"/>
                    <a:pt x="1763" y="4573"/>
                    <a:pt x="3465" y="5906"/>
                  </a:cubicBezTo>
                  <a:cubicBezTo>
                    <a:pt x="3850" y="6212"/>
                    <a:pt x="4102" y="6330"/>
                    <a:pt x="4262" y="6330"/>
                  </a:cubicBezTo>
                  <a:cubicBezTo>
                    <a:pt x="4806" y="6330"/>
                    <a:pt x="4287" y="4966"/>
                    <a:pt x="4287" y="4966"/>
                  </a:cubicBezTo>
                  <a:cubicBezTo>
                    <a:pt x="4287" y="4966"/>
                    <a:pt x="3275" y="4156"/>
                    <a:pt x="2406" y="3096"/>
                  </a:cubicBezTo>
                  <a:cubicBezTo>
                    <a:pt x="1536" y="2037"/>
                    <a:pt x="1024" y="1287"/>
                    <a:pt x="1024" y="1287"/>
                  </a:cubicBezTo>
                  <a:cubicBezTo>
                    <a:pt x="1024" y="1287"/>
                    <a:pt x="1024" y="834"/>
                    <a:pt x="846" y="477"/>
                  </a:cubicBezTo>
                  <a:cubicBezTo>
                    <a:pt x="667" y="108"/>
                    <a:pt x="643" y="179"/>
                    <a:pt x="548" y="37"/>
                  </a:cubicBezTo>
                  <a:cubicBezTo>
                    <a:pt x="528" y="12"/>
                    <a:pt x="511" y="0"/>
                    <a:pt x="499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70"/>
            <p:cNvSpPr/>
            <p:nvPr/>
          </p:nvSpPr>
          <p:spPr>
            <a:xfrm>
              <a:off x="1637019" y="3976075"/>
              <a:ext cx="13263" cy="30947"/>
            </a:xfrm>
            <a:custGeom>
              <a:avLst/>
              <a:gdLst/>
              <a:ahLst/>
              <a:cxnLst/>
              <a:rect l="l" t="t" r="r" b="b"/>
              <a:pathLst>
                <a:path w="294" h="686" extrusionOk="0">
                  <a:moveTo>
                    <a:pt x="227" y="0"/>
                  </a:moveTo>
                  <a:cubicBezTo>
                    <a:pt x="216" y="0"/>
                    <a:pt x="204" y="6"/>
                    <a:pt x="191" y="18"/>
                  </a:cubicBezTo>
                  <a:cubicBezTo>
                    <a:pt x="132" y="54"/>
                    <a:pt x="1" y="257"/>
                    <a:pt x="1" y="376"/>
                  </a:cubicBezTo>
                  <a:cubicBezTo>
                    <a:pt x="13" y="459"/>
                    <a:pt x="132" y="685"/>
                    <a:pt x="132" y="685"/>
                  </a:cubicBezTo>
                  <a:cubicBezTo>
                    <a:pt x="132" y="685"/>
                    <a:pt x="179" y="471"/>
                    <a:pt x="179" y="459"/>
                  </a:cubicBezTo>
                  <a:cubicBezTo>
                    <a:pt x="191" y="447"/>
                    <a:pt x="239" y="269"/>
                    <a:pt x="275" y="161"/>
                  </a:cubicBezTo>
                  <a:cubicBezTo>
                    <a:pt x="293" y="77"/>
                    <a:pt x="268" y="0"/>
                    <a:pt x="227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70"/>
            <p:cNvSpPr/>
            <p:nvPr/>
          </p:nvSpPr>
          <p:spPr>
            <a:xfrm>
              <a:off x="2002298" y="4192257"/>
              <a:ext cx="174044" cy="169623"/>
            </a:xfrm>
            <a:custGeom>
              <a:avLst/>
              <a:gdLst/>
              <a:ahLst/>
              <a:cxnLst/>
              <a:rect l="l" t="t" r="r" b="b"/>
              <a:pathLst>
                <a:path w="3858" h="3760" extrusionOk="0">
                  <a:moveTo>
                    <a:pt x="3496" y="1"/>
                  </a:moveTo>
                  <a:cubicBezTo>
                    <a:pt x="3398" y="1"/>
                    <a:pt x="3155" y="418"/>
                    <a:pt x="3155" y="418"/>
                  </a:cubicBezTo>
                  <a:cubicBezTo>
                    <a:pt x="3155" y="418"/>
                    <a:pt x="3144" y="132"/>
                    <a:pt x="3054" y="132"/>
                  </a:cubicBezTo>
                  <a:cubicBezTo>
                    <a:pt x="3052" y="132"/>
                    <a:pt x="3050" y="132"/>
                    <a:pt x="3048" y="132"/>
                  </a:cubicBezTo>
                  <a:cubicBezTo>
                    <a:pt x="2965" y="144"/>
                    <a:pt x="2989" y="477"/>
                    <a:pt x="2989" y="477"/>
                  </a:cubicBezTo>
                  <a:cubicBezTo>
                    <a:pt x="2989" y="477"/>
                    <a:pt x="2905" y="894"/>
                    <a:pt x="2846" y="1025"/>
                  </a:cubicBezTo>
                  <a:cubicBezTo>
                    <a:pt x="2786" y="1156"/>
                    <a:pt x="1667" y="2454"/>
                    <a:pt x="1524" y="2489"/>
                  </a:cubicBezTo>
                  <a:cubicBezTo>
                    <a:pt x="1524" y="2489"/>
                    <a:pt x="1060" y="1846"/>
                    <a:pt x="643" y="1715"/>
                  </a:cubicBezTo>
                  <a:cubicBezTo>
                    <a:pt x="622" y="1709"/>
                    <a:pt x="601" y="1706"/>
                    <a:pt x="580" y="1706"/>
                  </a:cubicBezTo>
                  <a:cubicBezTo>
                    <a:pt x="214" y="1706"/>
                    <a:pt x="0" y="2668"/>
                    <a:pt x="0" y="2668"/>
                  </a:cubicBezTo>
                  <a:cubicBezTo>
                    <a:pt x="0" y="2668"/>
                    <a:pt x="762" y="3585"/>
                    <a:pt x="1060" y="3739"/>
                  </a:cubicBezTo>
                  <a:cubicBezTo>
                    <a:pt x="1088" y="3753"/>
                    <a:pt x="1120" y="3759"/>
                    <a:pt x="1157" y="3759"/>
                  </a:cubicBezTo>
                  <a:cubicBezTo>
                    <a:pt x="1501" y="3759"/>
                    <a:pt x="2167" y="3169"/>
                    <a:pt x="2512" y="2501"/>
                  </a:cubicBezTo>
                  <a:cubicBezTo>
                    <a:pt x="2917" y="1751"/>
                    <a:pt x="3131" y="1203"/>
                    <a:pt x="3131" y="1203"/>
                  </a:cubicBezTo>
                  <a:cubicBezTo>
                    <a:pt x="3131" y="1203"/>
                    <a:pt x="3643" y="834"/>
                    <a:pt x="3798" y="477"/>
                  </a:cubicBezTo>
                  <a:cubicBezTo>
                    <a:pt x="3798" y="477"/>
                    <a:pt x="3858" y="310"/>
                    <a:pt x="3798" y="287"/>
                  </a:cubicBezTo>
                  <a:cubicBezTo>
                    <a:pt x="3794" y="284"/>
                    <a:pt x="3790" y="283"/>
                    <a:pt x="3785" y="283"/>
                  </a:cubicBezTo>
                  <a:cubicBezTo>
                    <a:pt x="3719" y="283"/>
                    <a:pt x="3579" y="508"/>
                    <a:pt x="3512" y="608"/>
                  </a:cubicBezTo>
                  <a:cubicBezTo>
                    <a:pt x="3512" y="608"/>
                    <a:pt x="3751" y="203"/>
                    <a:pt x="3703" y="120"/>
                  </a:cubicBezTo>
                  <a:cubicBezTo>
                    <a:pt x="3701" y="111"/>
                    <a:pt x="3696" y="107"/>
                    <a:pt x="3688" y="107"/>
                  </a:cubicBezTo>
                  <a:cubicBezTo>
                    <a:pt x="3618" y="107"/>
                    <a:pt x="3334" y="489"/>
                    <a:pt x="3334" y="489"/>
                  </a:cubicBezTo>
                  <a:cubicBezTo>
                    <a:pt x="3334" y="489"/>
                    <a:pt x="3584" y="13"/>
                    <a:pt x="3500" y="1"/>
                  </a:cubicBezTo>
                  <a:cubicBezTo>
                    <a:pt x="3499" y="1"/>
                    <a:pt x="3498" y="1"/>
                    <a:pt x="349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70"/>
            <p:cNvSpPr/>
            <p:nvPr/>
          </p:nvSpPr>
          <p:spPr>
            <a:xfrm>
              <a:off x="1825546" y="4427025"/>
              <a:ext cx="147789" cy="566387"/>
            </a:xfrm>
            <a:custGeom>
              <a:avLst/>
              <a:gdLst/>
              <a:ahLst/>
              <a:cxnLst/>
              <a:rect l="l" t="t" r="r" b="b"/>
              <a:pathLst>
                <a:path w="3276" h="12555" extrusionOk="0">
                  <a:moveTo>
                    <a:pt x="2405" y="1"/>
                  </a:moveTo>
                  <a:cubicBezTo>
                    <a:pt x="1501" y="1"/>
                    <a:pt x="1" y="333"/>
                    <a:pt x="1" y="333"/>
                  </a:cubicBezTo>
                  <a:cubicBezTo>
                    <a:pt x="1" y="333"/>
                    <a:pt x="1061" y="11573"/>
                    <a:pt x="1251" y="12501"/>
                  </a:cubicBezTo>
                  <a:cubicBezTo>
                    <a:pt x="1251" y="12501"/>
                    <a:pt x="1696" y="12554"/>
                    <a:pt x="2094" y="12554"/>
                  </a:cubicBezTo>
                  <a:cubicBezTo>
                    <a:pt x="2293" y="12554"/>
                    <a:pt x="2481" y="12541"/>
                    <a:pt x="2596" y="12501"/>
                  </a:cubicBezTo>
                  <a:cubicBezTo>
                    <a:pt x="2596" y="12501"/>
                    <a:pt x="2525" y="5655"/>
                    <a:pt x="2596" y="4965"/>
                  </a:cubicBezTo>
                  <a:cubicBezTo>
                    <a:pt x="2668" y="4262"/>
                    <a:pt x="3275" y="679"/>
                    <a:pt x="3061" y="179"/>
                  </a:cubicBezTo>
                  <a:cubicBezTo>
                    <a:pt x="3002" y="48"/>
                    <a:pt x="2746" y="1"/>
                    <a:pt x="24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70"/>
            <p:cNvSpPr/>
            <p:nvPr/>
          </p:nvSpPr>
          <p:spPr>
            <a:xfrm>
              <a:off x="1887350" y="4429957"/>
              <a:ext cx="213788" cy="440208"/>
            </a:xfrm>
            <a:custGeom>
              <a:avLst/>
              <a:gdLst/>
              <a:ahLst/>
              <a:cxnLst/>
              <a:rect l="l" t="t" r="r" b="b"/>
              <a:pathLst>
                <a:path w="4739" h="9758" extrusionOk="0">
                  <a:moveTo>
                    <a:pt x="1653" y="1"/>
                  </a:moveTo>
                  <a:cubicBezTo>
                    <a:pt x="479" y="1"/>
                    <a:pt x="0" y="3709"/>
                    <a:pt x="0" y="3709"/>
                  </a:cubicBezTo>
                  <a:cubicBezTo>
                    <a:pt x="0" y="3709"/>
                    <a:pt x="929" y="6531"/>
                    <a:pt x="1465" y="7222"/>
                  </a:cubicBezTo>
                  <a:cubicBezTo>
                    <a:pt x="2000" y="7900"/>
                    <a:pt x="3846" y="9758"/>
                    <a:pt x="3846" y="9758"/>
                  </a:cubicBezTo>
                  <a:lnTo>
                    <a:pt x="4739" y="8853"/>
                  </a:lnTo>
                  <a:cubicBezTo>
                    <a:pt x="4739" y="8853"/>
                    <a:pt x="2715" y="5936"/>
                    <a:pt x="2524" y="5257"/>
                  </a:cubicBezTo>
                  <a:cubicBezTo>
                    <a:pt x="2322" y="4566"/>
                    <a:pt x="1953" y="78"/>
                    <a:pt x="1953" y="78"/>
                  </a:cubicBezTo>
                  <a:cubicBezTo>
                    <a:pt x="1848" y="25"/>
                    <a:pt x="1749" y="1"/>
                    <a:pt x="1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70"/>
            <p:cNvSpPr/>
            <p:nvPr/>
          </p:nvSpPr>
          <p:spPr>
            <a:xfrm>
              <a:off x="184655" y="3002536"/>
              <a:ext cx="1127993" cy="1247406"/>
            </a:xfrm>
            <a:custGeom>
              <a:avLst/>
              <a:gdLst/>
              <a:ahLst/>
              <a:cxnLst/>
              <a:rect l="l" t="t" r="r" b="b"/>
              <a:pathLst>
                <a:path w="25004" h="27651" extrusionOk="0">
                  <a:moveTo>
                    <a:pt x="12811" y="1"/>
                  </a:moveTo>
                  <a:cubicBezTo>
                    <a:pt x="9180" y="810"/>
                    <a:pt x="5822" y="2394"/>
                    <a:pt x="2953" y="4561"/>
                  </a:cubicBezTo>
                  <a:cubicBezTo>
                    <a:pt x="2953" y="4561"/>
                    <a:pt x="2977" y="4823"/>
                    <a:pt x="3191" y="5180"/>
                  </a:cubicBezTo>
                  <a:cubicBezTo>
                    <a:pt x="3394" y="5537"/>
                    <a:pt x="3048" y="5739"/>
                    <a:pt x="3072" y="5858"/>
                  </a:cubicBezTo>
                  <a:cubicBezTo>
                    <a:pt x="3084" y="5966"/>
                    <a:pt x="3275" y="5954"/>
                    <a:pt x="3096" y="6156"/>
                  </a:cubicBezTo>
                  <a:cubicBezTo>
                    <a:pt x="2929" y="6370"/>
                    <a:pt x="3096" y="6323"/>
                    <a:pt x="2953" y="6466"/>
                  </a:cubicBezTo>
                  <a:cubicBezTo>
                    <a:pt x="2798" y="6620"/>
                    <a:pt x="2655" y="6751"/>
                    <a:pt x="2548" y="6823"/>
                  </a:cubicBezTo>
                  <a:cubicBezTo>
                    <a:pt x="2441" y="6906"/>
                    <a:pt x="2477" y="7109"/>
                    <a:pt x="2262" y="7359"/>
                  </a:cubicBezTo>
                  <a:cubicBezTo>
                    <a:pt x="2060" y="7621"/>
                    <a:pt x="1655" y="7823"/>
                    <a:pt x="1655" y="8228"/>
                  </a:cubicBezTo>
                  <a:cubicBezTo>
                    <a:pt x="1655" y="8609"/>
                    <a:pt x="1048" y="9145"/>
                    <a:pt x="965" y="9371"/>
                  </a:cubicBezTo>
                  <a:cubicBezTo>
                    <a:pt x="893" y="9585"/>
                    <a:pt x="286" y="10395"/>
                    <a:pt x="250" y="10931"/>
                  </a:cubicBezTo>
                  <a:cubicBezTo>
                    <a:pt x="227" y="11466"/>
                    <a:pt x="227" y="12038"/>
                    <a:pt x="250" y="12359"/>
                  </a:cubicBezTo>
                  <a:cubicBezTo>
                    <a:pt x="286" y="12693"/>
                    <a:pt x="310" y="13050"/>
                    <a:pt x="227" y="13431"/>
                  </a:cubicBezTo>
                  <a:cubicBezTo>
                    <a:pt x="155" y="13824"/>
                    <a:pt x="72" y="14181"/>
                    <a:pt x="36" y="14895"/>
                  </a:cubicBezTo>
                  <a:cubicBezTo>
                    <a:pt x="0" y="15610"/>
                    <a:pt x="286" y="15919"/>
                    <a:pt x="953" y="16145"/>
                  </a:cubicBezTo>
                  <a:cubicBezTo>
                    <a:pt x="1643" y="16348"/>
                    <a:pt x="2917" y="16967"/>
                    <a:pt x="3227" y="17419"/>
                  </a:cubicBezTo>
                  <a:cubicBezTo>
                    <a:pt x="3560" y="17884"/>
                    <a:pt x="3739" y="18455"/>
                    <a:pt x="3977" y="18527"/>
                  </a:cubicBezTo>
                  <a:cubicBezTo>
                    <a:pt x="4227" y="18598"/>
                    <a:pt x="4441" y="19348"/>
                    <a:pt x="5251" y="19908"/>
                  </a:cubicBezTo>
                  <a:cubicBezTo>
                    <a:pt x="6072" y="20479"/>
                    <a:pt x="7608" y="20551"/>
                    <a:pt x="8287" y="21277"/>
                  </a:cubicBezTo>
                  <a:cubicBezTo>
                    <a:pt x="8978" y="22003"/>
                    <a:pt x="10216" y="23789"/>
                    <a:pt x="10537" y="24777"/>
                  </a:cubicBezTo>
                  <a:cubicBezTo>
                    <a:pt x="10871" y="25766"/>
                    <a:pt x="11406" y="26111"/>
                    <a:pt x="11966" y="26587"/>
                  </a:cubicBezTo>
                  <a:cubicBezTo>
                    <a:pt x="12538" y="27063"/>
                    <a:pt x="13252" y="27599"/>
                    <a:pt x="13788" y="27647"/>
                  </a:cubicBezTo>
                  <a:cubicBezTo>
                    <a:pt x="13826" y="27649"/>
                    <a:pt x="13862" y="27651"/>
                    <a:pt x="13897" y="27651"/>
                  </a:cubicBezTo>
                  <a:cubicBezTo>
                    <a:pt x="14354" y="27651"/>
                    <a:pt x="14547" y="27443"/>
                    <a:pt x="14514" y="27266"/>
                  </a:cubicBezTo>
                  <a:cubicBezTo>
                    <a:pt x="14502" y="27063"/>
                    <a:pt x="13812" y="26504"/>
                    <a:pt x="13704" y="26349"/>
                  </a:cubicBezTo>
                  <a:cubicBezTo>
                    <a:pt x="13609" y="26206"/>
                    <a:pt x="13383" y="25254"/>
                    <a:pt x="13073" y="24563"/>
                  </a:cubicBezTo>
                  <a:cubicBezTo>
                    <a:pt x="12740" y="23884"/>
                    <a:pt x="12716" y="23873"/>
                    <a:pt x="12811" y="23539"/>
                  </a:cubicBezTo>
                  <a:cubicBezTo>
                    <a:pt x="12919" y="23218"/>
                    <a:pt x="13145" y="22503"/>
                    <a:pt x="13454" y="22325"/>
                  </a:cubicBezTo>
                  <a:cubicBezTo>
                    <a:pt x="13788" y="22146"/>
                    <a:pt x="14026" y="22277"/>
                    <a:pt x="14252" y="21968"/>
                  </a:cubicBezTo>
                  <a:cubicBezTo>
                    <a:pt x="14454" y="21646"/>
                    <a:pt x="14526" y="21468"/>
                    <a:pt x="14514" y="21277"/>
                  </a:cubicBezTo>
                  <a:cubicBezTo>
                    <a:pt x="14502" y="21087"/>
                    <a:pt x="14169" y="20967"/>
                    <a:pt x="13859" y="20932"/>
                  </a:cubicBezTo>
                  <a:cubicBezTo>
                    <a:pt x="13538" y="20908"/>
                    <a:pt x="13431" y="20622"/>
                    <a:pt x="13002" y="20551"/>
                  </a:cubicBezTo>
                  <a:cubicBezTo>
                    <a:pt x="12561" y="20479"/>
                    <a:pt x="11966" y="20301"/>
                    <a:pt x="11823" y="20039"/>
                  </a:cubicBezTo>
                  <a:cubicBezTo>
                    <a:pt x="11698" y="19836"/>
                    <a:pt x="11471" y="19751"/>
                    <a:pt x="11270" y="19751"/>
                  </a:cubicBezTo>
                  <a:cubicBezTo>
                    <a:pt x="11222" y="19751"/>
                    <a:pt x="11176" y="19756"/>
                    <a:pt x="11133" y="19765"/>
                  </a:cubicBezTo>
                  <a:cubicBezTo>
                    <a:pt x="11053" y="19774"/>
                    <a:pt x="10905" y="19798"/>
                    <a:pt x="10729" y="19798"/>
                  </a:cubicBezTo>
                  <a:cubicBezTo>
                    <a:pt x="10455" y="19798"/>
                    <a:pt x="10112" y="19740"/>
                    <a:pt x="9859" y="19479"/>
                  </a:cubicBezTo>
                  <a:cubicBezTo>
                    <a:pt x="9430" y="19051"/>
                    <a:pt x="9394" y="18229"/>
                    <a:pt x="9323" y="17800"/>
                  </a:cubicBezTo>
                  <a:cubicBezTo>
                    <a:pt x="9240" y="17372"/>
                    <a:pt x="9168" y="17229"/>
                    <a:pt x="9287" y="16907"/>
                  </a:cubicBezTo>
                  <a:cubicBezTo>
                    <a:pt x="9394" y="16574"/>
                    <a:pt x="9394" y="16336"/>
                    <a:pt x="9894" y="16098"/>
                  </a:cubicBezTo>
                  <a:cubicBezTo>
                    <a:pt x="10184" y="15963"/>
                    <a:pt x="10571" y="15848"/>
                    <a:pt x="10942" y="15848"/>
                  </a:cubicBezTo>
                  <a:cubicBezTo>
                    <a:pt x="11228" y="15848"/>
                    <a:pt x="11504" y="15916"/>
                    <a:pt x="11716" y="16098"/>
                  </a:cubicBezTo>
                  <a:cubicBezTo>
                    <a:pt x="11890" y="16243"/>
                    <a:pt x="12124" y="16298"/>
                    <a:pt x="12365" y="16298"/>
                  </a:cubicBezTo>
                  <a:cubicBezTo>
                    <a:pt x="12816" y="16298"/>
                    <a:pt x="13291" y="16102"/>
                    <a:pt x="13431" y="15931"/>
                  </a:cubicBezTo>
                  <a:cubicBezTo>
                    <a:pt x="13633" y="15681"/>
                    <a:pt x="14252" y="14943"/>
                    <a:pt x="14752" y="14907"/>
                  </a:cubicBezTo>
                  <a:cubicBezTo>
                    <a:pt x="15252" y="14883"/>
                    <a:pt x="16074" y="14907"/>
                    <a:pt x="16383" y="14633"/>
                  </a:cubicBezTo>
                  <a:cubicBezTo>
                    <a:pt x="16717" y="14348"/>
                    <a:pt x="17919" y="13740"/>
                    <a:pt x="18134" y="13264"/>
                  </a:cubicBezTo>
                  <a:cubicBezTo>
                    <a:pt x="18336" y="12764"/>
                    <a:pt x="19157" y="11371"/>
                    <a:pt x="19157" y="10907"/>
                  </a:cubicBezTo>
                  <a:cubicBezTo>
                    <a:pt x="19157" y="10479"/>
                    <a:pt x="20432" y="9686"/>
                    <a:pt x="20958" y="9686"/>
                  </a:cubicBezTo>
                  <a:cubicBezTo>
                    <a:pt x="21003" y="9686"/>
                    <a:pt x="21042" y="9692"/>
                    <a:pt x="21074" y="9704"/>
                  </a:cubicBezTo>
                  <a:cubicBezTo>
                    <a:pt x="21115" y="9718"/>
                    <a:pt x="21157" y="9724"/>
                    <a:pt x="21200" y="9724"/>
                  </a:cubicBezTo>
                  <a:cubicBezTo>
                    <a:pt x="21608" y="9724"/>
                    <a:pt x="22094" y="9168"/>
                    <a:pt x="22277" y="9168"/>
                  </a:cubicBezTo>
                  <a:cubicBezTo>
                    <a:pt x="22347" y="9168"/>
                    <a:pt x="22464" y="9180"/>
                    <a:pt x="22603" y="9180"/>
                  </a:cubicBezTo>
                  <a:cubicBezTo>
                    <a:pt x="22887" y="9180"/>
                    <a:pt x="23259" y="9131"/>
                    <a:pt x="23491" y="8835"/>
                  </a:cubicBezTo>
                  <a:cubicBezTo>
                    <a:pt x="23849" y="8406"/>
                    <a:pt x="24122" y="8121"/>
                    <a:pt x="24408" y="7704"/>
                  </a:cubicBezTo>
                  <a:cubicBezTo>
                    <a:pt x="24789" y="7311"/>
                    <a:pt x="25003" y="6668"/>
                    <a:pt x="23968" y="6359"/>
                  </a:cubicBezTo>
                  <a:cubicBezTo>
                    <a:pt x="22944" y="6025"/>
                    <a:pt x="22182" y="5930"/>
                    <a:pt x="21563" y="5597"/>
                  </a:cubicBezTo>
                  <a:cubicBezTo>
                    <a:pt x="20969" y="5259"/>
                    <a:pt x="20387" y="5013"/>
                    <a:pt x="19917" y="5013"/>
                  </a:cubicBezTo>
                  <a:cubicBezTo>
                    <a:pt x="19906" y="5013"/>
                    <a:pt x="19895" y="5013"/>
                    <a:pt x="19884" y="5013"/>
                  </a:cubicBezTo>
                  <a:cubicBezTo>
                    <a:pt x="19873" y="5013"/>
                    <a:pt x="19862" y="5014"/>
                    <a:pt x="19850" y="5014"/>
                  </a:cubicBezTo>
                  <a:cubicBezTo>
                    <a:pt x="19533" y="5014"/>
                    <a:pt x="19012" y="4910"/>
                    <a:pt x="18538" y="4910"/>
                  </a:cubicBezTo>
                  <a:cubicBezTo>
                    <a:pt x="18302" y="4910"/>
                    <a:pt x="18077" y="4936"/>
                    <a:pt x="17895" y="5013"/>
                  </a:cubicBezTo>
                  <a:cubicBezTo>
                    <a:pt x="17324" y="5251"/>
                    <a:pt x="16717" y="6430"/>
                    <a:pt x="15836" y="6632"/>
                  </a:cubicBezTo>
                  <a:cubicBezTo>
                    <a:pt x="15683" y="6670"/>
                    <a:pt x="15491" y="6687"/>
                    <a:pt x="15273" y="6687"/>
                  </a:cubicBezTo>
                  <a:cubicBezTo>
                    <a:pt x="14247" y="6687"/>
                    <a:pt x="12665" y="6316"/>
                    <a:pt x="12145" y="6001"/>
                  </a:cubicBezTo>
                  <a:cubicBezTo>
                    <a:pt x="11537" y="5608"/>
                    <a:pt x="11359" y="4823"/>
                    <a:pt x="11537" y="4430"/>
                  </a:cubicBezTo>
                  <a:cubicBezTo>
                    <a:pt x="11716" y="4049"/>
                    <a:pt x="11787" y="3346"/>
                    <a:pt x="11740" y="3084"/>
                  </a:cubicBezTo>
                  <a:cubicBezTo>
                    <a:pt x="11704" y="2810"/>
                    <a:pt x="12633" y="2322"/>
                    <a:pt x="12954" y="1977"/>
                  </a:cubicBezTo>
                  <a:cubicBezTo>
                    <a:pt x="13276" y="1632"/>
                    <a:pt x="13573" y="548"/>
                    <a:pt x="128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70"/>
            <p:cNvSpPr/>
            <p:nvPr/>
          </p:nvSpPr>
          <p:spPr>
            <a:xfrm>
              <a:off x="951664" y="4213956"/>
              <a:ext cx="884160" cy="1042550"/>
            </a:xfrm>
            <a:custGeom>
              <a:avLst/>
              <a:gdLst/>
              <a:ahLst/>
              <a:cxnLst/>
              <a:rect l="l" t="t" r="r" b="b"/>
              <a:pathLst>
                <a:path w="19599" h="23110" extrusionOk="0">
                  <a:moveTo>
                    <a:pt x="5062" y="0"/>
                  </a:moveTo>
                  <a:cubicBezTo>
                    <a:pt x="4588" y="0"/>
                    <a:pt x="4017" y="122"/>
                    <a:pt x="3706" y="122"/>
                  </a:cubicBezTo>
                  <a:cubicBezTo>
                    <a:pt x="3664" y="122"/>
                    <a:pt x="3627" y="120"/>
                    <a:pt x="3596" y="115"/>
                  </a:cubicBezTo>
                  <a:cubicBezTo>
                    <a:pt x="3575" y="112"/>
                    <a:pt x="3553" y="110"/>
                    <a:pt x="3529" y="110"/>
                  </a:cubicBezTo>
                  <a:cubicBezTo>
                    <a:pt x="3139" y="110"/>
                    <a:pt x="2420" y="558"/>
                    <a:pt x="2263" y="794"/>
                  </a:cubicBezTo>
                  <a:cubicBezTo>
                    <a:pt x="2096" y="1056"/>
                    <a:pt x="2096" y="2580"/>
                    <a:pt x="2263" y="2854"/>
                  </a:cubicBezTo>
                  <a:cubicBezTo>
                    <a:pt x="2429" y="3116"/>
                    <a:pt x="2263" y="3556"/>
                    <a:pt x="1858" y="4187"/>
                  </a:cubicBezTo>
                  <a:cubicBezTo>
                    <a:pt x="1453" y="4830"/>
                    <a:pt x="977" y="5640"/>
                    <a:pt x="489" y="6128"/>
                  </a:cubicBezTo>
                  <a:cubicBezTo>
                    <a:pt x="0" y="6616"/>
                    <a:pt x="227" y="9354"/>
                    <a:pt x="489" y="9664"/>
                  </a:cubicBezTo>
                  <a:cubicBezTo>
                    <a:pt x="762" y="9985"/>
                    <a:pt x="1501" y="11498"/>
                    <a:pt x="2525" y="11926"/>
                  </a:cubicBezTo>
                  <a:cubicBezTo>
                    <a:pt x="3537" y="12343"/>
                    <a:pt x="4751" y="13105"/>
                    <a:pt x="4751" y="13105"/>
                  </a:cubicBezTo>
                  <a:cubicBezTo>
                    <a:pt x="6620" y="14129"/>
                    <a:pt x="6668" y="15855"/>
                    <a:pt x="6513" y="16189"/>
                  </a:cubicBezTo>
                  <a:cubicBezTo>
                    <a:pt x="6335" y="16498"/>
                    <a:pt x="6251" y="17546"/>
                    <a:pt x="5715" y="17903"/>
                  </a:cubicBezTo>
                  <a:cubicBezTo>
                    <a:pt x="5180" y="18260"/>
                    <a:pt x="5977" y="19094"/>
                    <a:pt x="5370" y="19963"/>
                  </a:cubicBezTo>
                  <a:cubicBezTo>
                    <a:pt x="4763" y="20832"/>
                    <a:pt x="3668" y="21796"/>
                    <a:pt x="3239" y="22332"/>
                  </a:cubicBezTo>
                  <a:cubicBezTo>
                    <a:pt x="2810" y="22880"/>
                    <a:pt x="2810" y="23035"/>
                    <a:pt x="3572" y="23106"/>
                  </a:cubicBezTo>
                  <a:cubicBezTo>
                    <a:pt x="3593" y="23108"/>
                    <a:pt x="3615" y="23109"/>
                    <a:pt x="3638" y="23109"/>
                  </a:cubicBezTo>
                  <a:cubicBezTo>
                    <a:pt x="4422" y="23109"/>
                    <a:pt x="6317" y="21943"/>
                    <a:pt x="6942" y="21677"/>
                  </a:cubicBezTo>
                  <a:cubicBezTo>
                    <a:pt x="7609" y="21392"/>
                    <a:pt x="7704" y="19808"/>
                    <a:pt x="8406" y="19213"/>
                  </a:cubicBezTo>
                  <a:cubicBezTo>
                    <a:pt x="9109" y="18617"/>
                    <a:pt x="9954" y="18558"/>
                    <a:pt x="10978" y="18320"/>
                  </a:cubicBezTo>
                  <a:cubicBezTo>
                    <a:pt x="11990" y="18058"/>
                    <a:pt x="13657" y="17320"/>
                    <a:pt x="14407" y="17046"/>
                  </a:cubicBezTo>
                  <a:cubicBezTo>
                    <a:pt x="15133" y="16784"/>
                    <a:pt x="15109" y="16355"/>
                    <a:pt x="15431" y="15760"/>
                  </a:cubicBezTo>
                  <a:cubicBezTo>
                    <a:pt x="15764" y="15165"/>
                    <a:pt x="16562" y="14629"/>
                    <a:pt x="16931" y="14296"/>
                  </a:cubicBezTo>
                  <a:cubicBezTo>
                    <a:pt x="17312" y="13974"/>
                    <a:pt x="17515" y="12843"/>
                    <a:pt x="17253" y="12569"/>
                  </a:cubicBezTo>
                  <a:cubicBezTo>
                    <a:pt x="16979" y="12307"/>
                    <a:pt x="16812" y="11331"/>
                    <a:pt x="17253" y="10700"/>
                  </a:cubicBezTo>
                  <a:cubicBezTo>
                    <a:pt x="17681" y="10057"/>
                    <a:pt x="18336" y="9033"/>
                    <a:pt x="18860" y="8390"/>
                  </a:cubicBezTo>
                  <a:cubicBezTo>
                    <a:pt x="19396" y="7747"/>
                    <a:pt x="19598" y="7211"/>
                    <a:pt x="18955" y="6783"/>
                  </a:cubicBezTo>
                  <a:cubicBezTo>
                    <a:pt x="18336" y="6354"/>
                    <a:pt x="17157" y="6021"/>
                    <a:pt x="16633" y="5914"/>
                  </a:cubicBezTo>
                  <a:cubicBezTo>
                    <a:pt x="16121" y="5818"/>
                    <a:pt x="16193" y="5342"/>
                    <a:pt x="15276" y="4806"/>
                  </a:cubicBezTo>
                  <a:cubicBezTo>
                    <a:pt x="14359" y="4270"/>
                    <a:pt x="13716" y="3449"/>
                    <a:pt x="13169" y="2639"/>
                  </a:cubicBezTo>
                  <a:cubicBezTo>
                    <a:pt x="12757" y="2039"/>
                    <a:pt x="12116" y="1648"/>
                    <a:pt x="11550" y="1648"/>
                  </a:cubicBezTo>
                  <a:cubicBezTo>
                    <a:pt x="11363" y="1648"/>
                    <a:pt x="11185" y="1691"/>
                    <a:pt x="11026" y="1782"/>
                  </a:cubicBezTo>
                  <a:cubicBezTo>
                    <a:pt x="10887" y="1863"/>
                    <a:pt x="10742" y="1895"/>
                    <a:pt x="10591" y="1895"/>
                  </a:cubicBezTo>
                  <a:cubicBezTo>
                    <a:pt x="10032" y="1895"/>
                    <a:pt x="9402" y="1451"/>
                    <a:pt x="8763" y="1413"/>
                  </a:cubicBezTo>
                  <a:cubicBezTo>
                    <a:pt x="7942" y="1353"/>
                    <a:pt x="6132" y="377"/>
                    <a:pt x="5644" y="115"/>
                  </a:cubicBezTo>
                  <a:cubicBezTo>
                    <a:pt x="5501" y="29"/>
                    <a:pt x="5293" y="0"/>
                    <a:pt x="50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70"/>
            <p:cNvSpPr/>
            <p:nvPr/>
          </p:nvSpPr>
          <p:spPr>
            <a:xfrm>
              <a:off x="1681094" y="3241545"/>
              <a:ext cx="425952" cy="513064"/>
            </a:xfrm>
            <a:custGeom>
              <a:avLst/>
              <a:gdLst/>
              <a:ahLst/>
              <a:cxnLst/>
              <a:rect l="l" t="t" r="r" b="b"/>
              <a:pathLst>
                <a:path w="9442" h="11373" extrusionOk="0">
                  <a:moveTo>
                    <a:pt x="1941" y="1"/>
                  </a:moveTo>
                  <a:cubicBezTo>
                    <a:pt x="1941" y="1"/>
                    <a:pt x="1643" y="429"/>
                    <a:pt x="1179" y="858"/>
                  </a:cubicBezTo>
                  <a:cubicBezTo>
                    <a:pt x="714" y="1299"/>
                    <a:pt x="595" y="1608"/>
                    <a:pt x="476" y="1858"/>
                  </a:cubicBezTo>
                  <a:cubicBezTo>
                    <a:pt x="357" y="2108"/>
                    <a:pt x="0" y="3180"/>
                    <a:pt x="143" y="3644"/>
                  </a:cubicBezTo>
                  <a:cubicBezTo>
                    <a:pt x="286" y="4109"/>
                    <a:pt x="226" y="4430"/>
                    <a:pt x="750" y="4823"/>
                  </a:cubicBezTo>
                  <a:cubicBezTo>
                    <a:pt x="1286" y="5204"/>
                    <a:pt x="1762" y="5347"/>
                    <a:pt x="1524" y="6073"/>
                  </a:cubicBezTo>
                  <a:cubicBezTo>
                    <a:pt x="1286" y="6787"/>
                    <a:pt x="1465" y="7561"/>
                    <a:pt x="1215" y="7942"/>
                  </a:cubicBezTo>
                  <a:cubicBezTo>
                    <a:pt x="953" y="8335"/>
                    <a:pt x="929" y="9073"/>
                    <a:pt x="1524" y="9585"/>
                  </a:cubicBezTo>
                  <a:cubicBezTo>
                    <a:pt x="2119" y="10085"/>
                    <a:pt x="2858" y="9966"/>
                    <a:pt x="3036" y="10014"/>
                  </a:cubicBezTo>
                  <a:cubicBezTo>
                    <a:pt x="3203" y="10062"/>
                    <a:pt x="3917" y="10407"/>
                    <a:pt x="4024" y="10621"/>
                  </a:cubicBezTo>
                  <a:cubicBezTo>
                    <a:pt x="4132" y="10847"/>
                    <a:pt x="4715" y="11097"/>
                    <a:pt x="5144" y="11312"/>
                  </a:cubicBezTo>
                  <a:cubicBezTo>
                    <a:pt x="5231" y="11353"/>
                    <a:pt x="5318" y="11373"/>
                    <a:pt x="5401" y="11373"/>
                  </a:cubicBezTo>
                  <a:cubicBezTo>
                    <a:pt x="5728" y="11373"/>
                    <a:pt x="6013" y="11076"/>
                    <a:pt x="6156" y="10621"/>
                  </a:cubicBezTo>
                  <a:cubicBezTo>
                    <a:pt x="6280" y="10233"/>
                    <a:pt x="6674" y="10062"/>
                    <a:pt x="7038" y="10062"/>
                  </a:cubicBezTo>
                  <a:cubicBezTo>
                    <a:pt x="7199" y="10062"/>
                    <a:pt x="7354" y="10095"/>
                    <a:pt x="7477" y="10157"/>
                  </a:cubicBezTo>
                  <a:cubicBezTo>
                    <a:pt x="7783" y="10329"/>
                    <a:pt x="8127" y="10440"/>
                    <a:pt x="8405" y="10440"/>
                  </a:cubicBezTo>
                  <a:cubicBezTo>
                    <a:pt x="8473" y="10440"/>
                    <a:pt x="8538" y="10433"/>
                    <a:pt x="8596" y="10419"/>
                  </a:cubicBezTo>
                  <a:cubicBezTo>
                    <a:pt x="8870" y="10335"/>
                    <a:pt x="9430" y="10133"/>
                    <a:pt x="9442" y="10133"/>
                  </a:cubicBezTo>
                  <a:cubicBezTo>
                    <a:pt x="7799" y="6156"/>
                    <a:pt x="5203" y="2680"/>
                    <a:pt x="19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70"/>
            <p:cNvSpPr/>
            <p:nvPr/>
          </p:nvSpPr>
          <p:spPr>
            <a:xfrm>
              <a:off x="1017168" y="3851337"/>
              <a:ext cx="245547" cy="256735"/>
            </a:xfrm>
            <a:custGeom>
              <a:avLst/>
              <a:gdLst/>
              <a:ahLst/>
              <a:cxnLst/>
              <a:rect l="l" t="t" r="r" b="b"/>
              <a:pathLst>
                <a:path w="5443" h="5691" extrusionOk="0">
                  <a:moveTo>
                    <a:pt x="3318" y="0"/>
                  </a:moveTo>
                  <a:cubicBezTo>
                    <a:pt x="3147" y="0"/>
                    <a:pt x="2966" y="41"/>
                    <a:pt x="2799" y="140"/>
                  </a:cubicBezTo>
                  <a:cubicBezTo>
                    <a:pt x="2311" y="426"/>
                    <a:pt x="2108" y="1081"/>
                    <a:pt x="2025" y="1545"/>
                  </a:cubicBezTo>
                  <a:cubicBezTo>
                    <a:pt x="1930" y="1986"/>
                    <a:pt x="1037" y="2331"/>
                    <a:pt x="1073" y="3153"/>
                  </a:cubicBezTo>
                  <a:cubicBezTo>
                    <a:pt x="1073" y="3153"/>
                    <a:pt x="1073" y="3641"/>
                    <a:pt x="715" y="3974"/>
                  </a:cubicBezTo>
                  <a:cubicBezTo>
                    <a:pt x="358" y="4296"/>
                    <a:pt x="1" y="4867"/>
                    <a:pt x="358" y="4939"/>
                  </a:cubicBezTo>
                  <a:cubicBezTo>
                    <a:pt x="715" y="5010"/>
                    <a:pt x="1477" y="5117"/>
                    <a:pt x="1656" y="5224"/>
                  </a:cubicBezTo>
                  <a:cubicBezTo>
                    <a:pt x="1808" y="5306"/>
                    <a:pt x="2516" y="5690"/>
                    <a:pt x="2875" y="5690"/>
                  </a:cubicBezTo>
                  <a:cubicBezTo>
                    <a:pt x="2937" y="5690"/>
                    <a:pt x="2989" y="5679"/>
                    <a:pt x="3025" y="5653"/>
                  </a:cubicBezTo>
                  <a:cubicBezTo>
                    <a:pt x="3275" y="5474"/>
                    <a:pt x="3454" y="5034"/>
                    <a:pt x="3716" y="5010"/>
                  </a:cubicBezTo>
                  <a:cubicBezTo>
                    <a:pt x="3966" y="4986"/>
                    <a:pt x="4037" y="4343"/>
                    <a:pt x="4252" y="4129"/>
                  </a:cubicBezTo>
                  <a:cubicBezTo>
                    <a:pt x="4454" y="3926"/>
                    <a:pt x="5216" y="3212"/>
                    <a:pt x="5287" y="2641"/>
                  </a:cubicBezTo>
                  <a:cubicBezTo>
                    <a:pt x="5359" y="2069"/>
                    <a:pt x="5442" y="1212"/>
                    <a:pt x="5287" y="986"/>
                  </a:cubicBezTo>
                  <a:cubicBezTo>
                    <a:pt x="5144" y="771"/>
                    <a:pt x="4144" y="640"/>
                    <a:pt x="4037" y="355"/>
                  </a:cubicBezTo>
                  <a:cubicBezTo>
                    <a:pt x="3966" y="164"/>
                    <a:pt x="3661" y="0"/>
                    <a:pt x="33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70"/>
            <p:cNvSpPr/>
            <p:nvPr/>
          </p:nvSpPr>
          <p:spPr>
            <a:xfrm>
              <a:off x="1747139" y="2882761"/>
              <a:ext cx="170841" cy="423832"/>
            </a:xfrm>
            <a:custGeom>
              <a:avLst/>
              <a:gdLst/>
              <a:ahLst/>
              <a:cxnLst/>
              <a:rect l="l" t="t" r="r" b="b"/>
              <a:pathLst>
                <a:path w="3787" h="9395" extrusionOk="0">
                  <a:moveTo>
                    <a:pt x="3430" y="1"/>
                  </a:moveTo>
                  <a:cubicBezTo>
                    <a:pt x="3430" y="1"/>
                    <a:pt x="3394" y="155"/>
                    <a:pt x="3346" y="417"/>
                  </a:cubicBezTo>
                  <a:cubicBezTo>
                    <a:pt x="3287" y="691"/>
                    <a:pt x="3251" y="1072"/>
                    <a:pt x="3132" y="1525"/>
                  </a:cubicBezTo>
                  <a:cubicBezTo>
                    <a:pt x="2930" y="2429"/>
                    <a:pt x="2596" y="3620"/>
                    <a:pt x="2179" y="4787"/>
                  </a:cubicBezTo>
                  <a:cubicBezTo>
                    <a:pt x="1763" y="5942"/>
                    <a:pt x="1251" y="7061"/>
                    <a:pt x="810" y="7882"/>
                  </a:cubicBezTo>
                  <a:cubicBezTo>
                    <a:pt x="584" y="8275"/>
                    <a:pt x="393" y="8609"/>
                    <a:pt x="239" y="8835"/>
                  </a:cubicBezTo>
                  <a:cubicBezTo>
                    <a:pt x="96" y="9049"/>
                    <a:pt x="1" y="9168"/>
                    <a:pt x="1" y="9168"/>
                  </a:cubicBezTo>
                  <a:lnTo>
                    <a:pt x="298" y="9395"/>
                  </a:lnTo>
                  <a:cubicBezTo>
                    <a:pt x="298" y="9395"/>
                    <a:pt x="405" y="9264"/>
                    <a:pt x="548" y="9037"/>
                  </a:cubicBezTo>
                  <a:cubicBezTo>
                    <a:pt x="703" y="8799"/>
                    <a:pt x="905" y="8466"/>
                    <a:pt x="1132" y="8049"/>
                  </a:cubicBezTo>
                  <a:cubicBezTo>
                    <a:pt x="1596" y="7216"/>
                    <a:pt x="2120" y="6073"/>
                    <a:pt x="2537" y="4894"/>
                  </a:cubicBezTo>
                  <a:cubicBezTo>
                    <a:pt x="2953" y="3727"/>
                    <a:pt x="3287" y="2513"/>
                    <a:pt x="3489" y="1596"/>
                  </a:cubicBezTo>
                  <a:cubicBezTo>
                    <a:pt x="3584" y="1132"/>
                    <a:pt x="3644" y="751"/>
                    <a:pt x="3703" y="477"/>
                  </a:cubicBezTo>
                  <a:cubicBezTo>
                    <a:pt x="3751" y="215"/>
                    <a:pt x="3787" y="60"/>
                    <a:pt x="3787" y="60"/>
                  </a:cubicBezTo>
                  <a:lnTo>
                    <a:pt x="343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70"/>
            <p:cNvSpPr/>
            <p:nvPr/>
          </p:nvSpPr>
          <p:spPr>
            <a:xfrm>
              <a:off x="1863170" y="2752113"/>
              <a:ext cx="112826" cy="125503"/>
            </a:xfrm>
            <a:custGeom>
              <a:avLst/>
              <a:gdLst/>
              <a:ahLst/>
              <a:cxnLst/>
              <a:rect l="l" t="t" r="r" b="b"/>
              <a:pathLst>
                <a:path w="2501" h="2782" extrusionOk="0">
                  <a:moveTo>
                    <a:pt x="1317" y="0"/>
                  </a:moveTo>
                  <a:cubicBezTo>
                    <a:pt x="705" y="0"/>
                    <a:pt x="164" y="545"/>
                    <a:pt x="96" y="1253"/>
                  </a:cubicBezTo>
                  <a:cubicBezTo>
                    <a:pt x="0" y="1980"/>
                    <a:pt x="417" y="2658"/>
                    <a:pt x="1060" y="2766"/>
                  </a:cubicBezTo>
                  <a:cubicBezTo>
                    <a:pt x="1117" y="2776"/>
                    <a:pt x="1174" y="2782"/>
                    <a:pt x="1230" y="2782"/>
                  </a:cubicBezTo>
                  <a:cubicBezTo>
                    <a:pt x="1799" y="2782"/>
                    <a:pt x="2320" y="2253"/>
                    <a:pt x="2417" y="1527"/>
                  </a:cubicBezTo>
                  <a:cubicBezTo>
                    <a:pt x="2501" y="741"/>
                    <a:pt x="2048" y="63"/>
                    <a:pt x="1393" y="3"/>
                  </a:cubicBezTo>
                  <a:cubicBezTo>
                    <a:pt x="1368" y="1"/>
                    <a:pt x="1342" y="0"/>
                    <a:pt x="1317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70"/>
            <p:cNvSpPr/>
            <p:nvPr/>
          </p:nvSpPr>
          <p:spPr>
            <a:xfrm>
              <a:off x="1842734" y="2788745"/>
              <a:ext cx="154195" cy="109623"/>
            </a:xfrm>
            <a:custGeom>
              <a:avLst/>
              <a:gdLst/>
              <a:ahLst/>
              <a:cxnLst/>
              <a:rect l="l" t="t" r="r" b="b"/>
              <a:pathLst>
                <a:path w="3418" h="2430" extrusionOk="0">
                  <a:moveTo>
                    <a:pt x="1763" y="1"/>
                  </a:moveTo>
                  <a:cubicBezTo>
                    <a:pt x="1573" y="144"/>
                    <a:pt x="1430" y="370"/>
                    <a:pt x="1322" y="572"/>
                  </a:cubicBezTo>
                  <a:cubicBezTo>
                    <a:pt x="1215" y="763"/>
                    <a:pt x="1156" y="930"/>
                    <a:pt x="1156" y="930"/>
                  </a:cubicBezTo>
                  <a:cubicBezTo>
                    <a:pt x="632" y="441"/>
                    <a:pt x="1" y="394"/>
                    <a:pt x="1" y="394"/>
                  </a:cubicBezTo>
                  <a:lnTo>
                    <a:pt x="1" y="394"/>
                  </a:lnTo>
                  <a:cubicBezTo>
                    <a:pt x="72" y="1192"/>
                    <a:pt x="441" y="1704"/>
                    <a:pt x="775" y="2013"/>
                  </a:cubicBezTo>
                  <a:cubicBezTo>
                    <a:pt x="1096" y="2323"/>
                    <a:pt x="1430" y="2430"/>
                    <a:pt x="1430" y="2430"/>
                  </a:cubicBezTo>
                  <a:cubicBezTo>
                    <a:pt x="1430" y="2430"/>
                    <a:pt x="1434" y="2430"/>
                    <a:pt x="1442" y="2430"/>
                  </a:cubicBezTo>
                  <a:cubicBezTo>
                    <a:pt x="1505" y="2430"/>
                    <a:pt x="1812" y="2421"/>
                    <a:pt x="2204" y="2251"/>
                  </a:cubicBezTo>
                  <a:cubicBezTo>
                    <a:pt x="2632" y="2061"/>
                    <a:pt x="3120" y="1656"/>
                    <a:pt x="3418" y="811"/>
                  </a:cubicBezTo>
                  <a:cubicBezTo>
                    <a:pt x="3418" y="806"/>
                    <a:pt x="3322" y="786"/>
                    <a:pt x="3165" y="786"/>
                  </a:cubicBezTo>
                  <a:cubicBezTo>
                    <a:pt x="2924" y="786"/>
                    <a:pt x="2541" y="832"/>
                    <a:pt x="2144" y="1049"/>
                  </a:cubicBezTo>
                  <a:cubicBezTo>
                    <a:pt x="2144" y="1049"/>
                    <a:pt x="2144" y="870"/>
                    <a:pt x="2084" y="656"/>
                  </a:cubicBezTo>
                  <a:cubicBezTo>
                    <a:pt x="2025" y="441"/>
                    <a:pt x="1930" y="180"/>
                    <a:pt x="17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70"/>
            <p:cNvSpPr/>
            <p:nvPr/>
          </p:nvSpPr>
          <p:spPr>
            <a:xfrm>
              <a:off x="1411454" y="2469074"/>
              <a:ext cx="330359" cy="354990"/>
            </a:xfrm>
            <a:custGeom>
              <a:avLst/>
              <a:gdLst/>
              <a:ahLst/>
              <a:cxnLst/>
              <a:rect l="l" t="t" r="r" b="b"/>
              <a:pathLst>
                <a:path w="7323" h="7869" extrusionOk="0">
                  <a:moveTo>
                    <a:pt x="4685" y="0"/>
                  </a:moveTo>
                  <a:cubicBezTo>
                    <a:pt x="4323" y="0"/>
                    <a:pt x="3974" y="93"/>
                    <a:pt x="3679" y="217"/>
                  </a:cubicBezTo>
                  <a:cubicBezTo>
                    <a:pt x="3155" y="443"/>
                    <a:pt x="2870" y="443"/>
                    <a:pt x="2870" y="443"/>
                  </a:cubicBezTo>
                  <a:cubicBezTo>
                    <a:pt x="2870" y="443"/>
                    <a:pt x="2560" y="503"/>
                    <a:pt x="1965" y="860"/>
                  </a:cubicBezTo>
                  <a:cubicBezTo>
                    <a:pt x="1357" y="1193"/>
                    <a:pt x="0" y="2551"/>
                    <a:pt x="0" y="2551"/>
                  </a:cubicBezTo>
                  <a:cubicBezTo>
                    <a:pt x="0" y="2551"/>
                    <a:pt x="488" y="3456"/>
                    <a:pt x="1131" y="3932"/>
                  </a:cubicBezTo>
                  <a:cubicBezTo>
                    <a:pt x="1131" y="3932"/>
                    <a:pt x="1881" y="3598"/>
                    <a:pt x="2060" y="3456"/>
                  </a:cubicBezTo>
                  <a:lnTo>
                    <a:pt x="2060" y="3456"/>
                  </a:lnTo>
                  <a:cubicBezTo>
                    <a:pt x="2060" y="3456"/>
                    <a:pt x="2429" y="5277"/>
                    <a:pt x="1679" y="6396"/>
                  </a:cubicBezTo>
                  <a:cubicBezTo>
                    <a:pt x="1679" y="6396"/>
                    <a:pt x="2108" y="6896"/>
                    <a:pt x="2834" y="7015"/>
                  </a:cubicBezTo>
                  <a:cubicBezTo>
                    <a:pt x="3548" y="7123"/>
                    <a:pt x="4286" y="7099"/>
                    <a:pt x="4917" y="7551"/>
                  </a:cubicBezTo>
                  <a:cubicBezTo>
                    <a:pt x="5220" y="7767"/>
                    <a:pt x="5615" y="7868"/>
                    <a:pt x="5989" y="7868"/>
                  </a:cubicBezTo>
                  <a:cubicBezTo>
                    <a:pt x="6379" y="7868"/>
                    <a:pt x="6746" y="7758"/>
                    <a:pt x="6965" y="7551"/>
                  </a:cubicBezTo>
                  <a:cubicBezTo>
                    <a:pt x="6965" y="7551"/>
                    <a:pt x="7323" y="6146"/>
                    <a:pt x="6965" y="4837"/>
                  </a:cubicBezTo>
                  <a:cubicBezTo>
                    <a:pt x="6608" y="3527"/>
                    <a:pt x="6072" y="2813"/>
                    <a:pt x="6072" y="2813"/>
                  </a:cubicBezTo>
                  <a:lnTo>
                    <a:pt x="6072" y="2813"/>
                  </a:lnTo>
                  <a:lnTo>
                    <a:pt x="6299" y="2991"/>
                  </a:lnTo>
                  <a:cubicBezTo>
                    <a:pt x="6299" y="2991"/>
                    <a:pt x="7072" y="2146"/>
                    <a:pt x="7120" y="1491"/>
                  </a:cubicBezTo>
                  <a:cubicBezTo>
                    <a:pt x="7120" y="1491"/>
                    <a:pt x="6203" y="574"/>
                    <a:pt x="5572" y="217"/>
                  </a:cubicBezTo>
                  <a:cubicBezTo>
                    <a:pt x="5283" y="62"/>
                    <a:pt x="4980" y="0"/>
                    <a:pt x="4685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70"/>
            <p:cNvSpPr/>
            <p:nvPr/>
          </p:nvSpPr>
          <p:spPr>
            <a:xfrm>
              <a:off x="1473755" y="2360577"/>
              <a:ext cx="111202" cy="150089"/>
            </a:xfrm>
            <a:custGeom>
              <a:avLst/>
              <a:gdLst/>
              <a:ahLst/>
              <a:cxnLst/>
              <a:rect l="l" t="t" r="r" b="b"/>
              <a:pathLst>
                <a:path w="2465" h="3327" extrusionOk="0">
                  <a:moveTo>
                    <a:pt x="1202" y="1"/>
                  </a:moveTo>
                  <a:cubicBezTo>
                    <a:pt x="1160" y="1"/>
                    <a:pt x="1116" y="5"/>
                    <a:pt x="1072" y="15"/>
                  </a:cubicBezTo>
                  <a:cubicBezTo>
                    <a:pt x="512" y="134"/>
                    <a:pt x="0" y="431"/>
                    <a:pt x="84" y="1193"/>
                  </a:cubicBezTo>
                  <a:cubicBezTo>
                    <a:pt x="84" y="1253"/>
                    <a:pt x="238" y="1991"/>
                    <a:pt x="596" y="2348"/>
                  </a:cubicBezTo>
                  <a:cubicBezTo>
                    <a:pt x="765" y="2517"/>
                    <a:pt x="918" y="2558"/>
                    <a:pt x="1044" y="2558"/>
                  </a:cubicBezTo>
                  <a:cubicBezTo>
                    <a:pt x="1162" y="2558"/>
                    <a:pt x="1255" y="2523"/>
                    <a:pt x="1316" y="2523"/>
                  </a:cubicBezTo>
                  <a:cubicBezTo>
                    <a:pt x="1327" y="2523"/>
                    <a:pt x="1337" y="2524"/>
                    <a:pt x="1346" y="2527"/>
                  </a:cubicBezTo>
                  <a:cubicBezTo>
                    <a:pt x="1453" y="2574"/>
                    <a:pt x="1512" y="2848"/>
                    <a:pt x="1512" y="3051"/>
                  </a:cubicBezTo>
                  <a:cubicBezTo>
                    <a:pt x="1512" y="3183"/>
                    <a:pt x="1661" y="3326"/>
                    <a:pt x="1856" y="3326"/>
                  </a:cubicBezTo>
                  <a:cubicBezTo>
                    <a:pt x="1942" y="3326"/>
                    <a:pt x="2037" y="3299"/>
                    <a:pt x="2132" y="3229"/>
                  </a:cubicBezTo>
                  <a:cubicBezTo>
                    <a:pt x="2429" y="3003"/>
                    <a:pt x="2262" y="1991"/>
                    <a:pt x="2262" y="1991"/>
                  </a:cubicBezTo>
                  <a:cubicBezTo>
                    <a:pt x="2262" y="1991"/>
                    <a:pt x="2429" y="1658"/>
                    <a:pt x="2310" y="1193"/>
                  </a:cubicBezTo>
                  <a:cubicBezTo>
                    <a:pt x="2310" y="1193"/>
                    <a:pt x="2465" y="824"/>
                    <a:pt x="2358" y="598"/>
                  </a:cubicBezTo>
                  <a:cubicBezTo>
                    <a:pt x="2308" y="493"/>
                    <a:pt x="2246" y="450"/>
                    <a:pt x="2186" y="450"/>
                  </a:cubicBezTo>
                  <a:cubicBezTo>
                    <a:pt x="2117" y="450"/>
                    <a:pt x="2051" y="508"/>
                    <a:pt x="2012" y="598"/>
                  </a:cubicBezTo>
                  <a:cubicBezTo>
                    <a:pt x="2012" y="598"/>
                    <a:pt x="1699" y="1"/>
                    <a:pt x="1202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70"/>
            <p:cNvSpPr/>
            <p:nvPr/>
          </p:nvSpPr>
          <p:spPr>
            <a:xfrm>
              <a:off x="1409289" y="2307750"/>
              <a:ext cx="198766" cy="134074"/>
            </a:xfrm>
            <a:custGeom>
              <a:avLst/>
              <a:gdLst/>
              <a:ahLst/>
              <a:cxnLst/>
              <a:rect l="l" t="t" r="r" b="b"/>
              <a:pathLst>
                <a:path w="4406" h="2972" extrusionOk="0">
                  <a:moveTo>
                    <a:pt x="2584" y="0"/>
                  </a:moveTo>
                  <a:cubicBezTo>
                    <a:pt x="2558" y="0"/>
                    <a:pt x="2530" y="2"/>
                    <a:pt x="2501" y="7"/>
                  </a:cubicBezTo>
                  <a:cubicBezTo>
                    <a:pt x="2048" y="90"/>
                    <a:pt x="1632" y="709"/>
                    <a:pt x="1632" y="709"/>
                  </a:cubicBezTo>
                  <a:cubicBezTo>
                    <a:pt x="1632" y="709"/>
                    <a:pt x="1526" y="678"/>
                    <a:pt x="1321" y="678"/>
                  </a:cubicBezTo>
                  <a:cubicBezTo>
                    <a:pt x="1219" y="678"/>
                    <a:pt x="1092" y="686"/>
                    <a:pt x="941" y="709"/>
                  </a:cubicBezTo>
                  <a:cubicBezTo>
                    <a:pt x="501" y="781"/>
                    <a:pt x="1" y="1078"/>
                    <a:pt x="179" y="1531"/>
                  </a:cubicBezTo>
                  <a:cubicBezTo>
                    <a:pt x="340" y="1928"/>
                    <a:pt x="918" y="1948"/>
                    <a:pt x="1030" y="1948"/>
                  </a:cubicBezTo>
                  <a:cubicBezTo>
                    <a:pt x="1042" y="1948"/>
                    <a:pt x="1048" y="1948"/>
                    <a:pt x="1048" y="1948"/>
                  </a:cubicBezTo>
                  <a:lnTo>
                    <a:pt x="1048" y="1948"/>
                  </a:lnTo>
                  <a:cubicBezTo>
                    <a:pt x="1048" y="1948"/>
                    <a:pt x="911" y="2608"/>
                    <a:pt x="1296" y="2608"/>
                  </a:cubicBezTo>
                  <a:cubicBezTo>
                    <a:pt x="1350" y="2608"/>
                    <a:pt x="1413" y="2596"/>
                    <a:pt x="1489" y="2567"/>
                  </a:cubicBezTo>
                  <a:cubicBezTo>
                    <a:pt x="1513" y="2567"/>
                    <a:pt x="1525" y="2555"/>
                    <a:pt x="1536" y="2543"/>
                  </a:cubicBezTo>
                  <a:cubicBezTo>
                    <a:pt x="1513" y="2436"/>
                    <a:pt x="1489" y="2364"/>
                    <a:pt x="1489" y="2352"/>
                  </a:cubicBezTo>
                  <a:cubicBezTo>
                    <a:pt x="1429" y="1793"/>
                    <a:pt x="1667" y="1495"/>
                    <a:pt x="2025" y="1317"/>
                  </a:cubicBezTo>
                  <a:cubicBezTo>
                    <a:pt x="2167" y="1245"/>
                    <a:pt x="2310" y="1197"/>
                    <a:pt x="2477" y="1174"/>
                  </a:cubicBezTo>
                  <a:cubicBezTo>
                    <a:pt x="2521" y="1164"/>
                    <a:pt x="2563" y="1160"/>
                    <a:pt x="2605" y="1160"/>
                  </a:cubicBezTo>
                  <a:cubicBezTo>
                    <a:pt x="3094" y="1160"/>
                    <a:pt x="3418" y="1757"/>
                    <a:pt x="3418" y="1757"/>
                  </a:cubicBezTo>
                  <a:cubicBezTo>
                    <a:pt x="3456" y="1668"/>
                    <a:pt x="3522" y="1609"/>
                    <a:pt x="3589" y="1609"/>
                  </a:cubicBezTo>
                  <a:cubicBezTo>
                    <a:pt x="3648" y="1609"/>
                    <a:pt x="3707" y="1652"/>
                    <a:pt x="3751" y="1757"/>
                  </a:cubicBezTo>
                  <a:cubicBezTo>
                    <a:pt x="3858" y="1971"/>
                    <a:pt x="3715" y="2352"/>
                    <a:pt x="3715" y="2352"/>
                  </a:cubicBezTo>
                  <a:cubicBezTo>
                    <a:pt x="3787" y="2602"/>
                    <a:pt x="3751" y="2805"/>
                    <a:pt x="3727" y="2960"/>
                  </a:cubicBezTo>
                  <a:cubicBezTo>
                    <a:pt x="3751" y="2960"/>
                    <a:pt x="3775" y="2972"/>
                    <a:pt x="3799" y="2972"/>
                  </a:cubicBezTo>
                  <a:cubicBezTo>
                    <a:pt x="4406" y="2972"/>
                    <a:pt x="4287" y="2186"/>
                    <a:pt x="4108" y="1936"/>
                  </a:cubicBezTo>
                  <a:cubicBezTo>
                    <a:pt x="3930" y="1698"/>
                    <a:pt x="4049" y="1067"/>
                    <a:pt x="3811" y="709"/>
                  </a:cubicBezTo>
                  <a:cubicBezTo>
                    <a:pt x="3668" y="495"/>
                    <a:pt x="3435" y="452"/>
                    <a:pt x="3271" y="452"/>
                  </a:cubicBezTo>
                  <a:cubicBezTo>
                    <a:pt x="3162" y="452"/>
                    <a:pt x="3084" y="471"/>
                    <a:pt x="3084" y="471"/>
                  </a:cubicBezTo>
                  <a:cubicBezTo>
                    <a:pt x="3084" y="471"/>
                    <a:pt x="2980" y="0"/>
                    <a:pt x="2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70"/>
            <p:cNvSpPr/>
            <p:nvPr/>
          </p:nvSpPr>
          <p:spPr>
            <a:xfrm>
              <a:off x="1462477" y="2337119"/>
              <a:ext cx="101007" cy="85894"/>
            </a:xfrm>
            <a:custGeom>
              <a:avLst/>
              <a:gdLst/>
              <a:ahLst/>
              <a:cxnLst/>
              <a:rect l="l" t="t" r="r" b="b"/>
              <a:pathLst>
                <a:path w="2239" h="1904" extrusionOk="0">
                  <a:moveTo>
                    <a:pt x="1239" y="1"/>
                  </a:moveTo>
                  <a:cubicBezTo>
                    <a:pt x="561" y="1"/>
                    <a:pt x="72" y="1082"/>
                    <a:pt x="72" y="1082"/>
                  </a:cubicBezTo>
                  <a:cubicBezTo>
                    <a:pt x="72" y="1082"/>
                    <a:pt x="0" y="1594"/>
                    <a:pt x="369" y="1904"/>
                  </a:cubicBezTo>
                  <a:cubicBezTo>
                    <a:pt x="369" y="1904"/>
                    <a:pt x="1060" y="1606"/>
                    <a:pt x="1108" y="582"/>
                  </a:cubicBezTo>
                  <a:cubicBezTo>
                    <a:pt x="1108" y="582"/>
                    <a:pt x="1277" y="1121"/>
                    <a:pt x="2018" y="1121"/>
                  </a:cubicBezTo>
                  <a:cubicBezTo>
                    <a:pt x="2086" y="1121"/>
                    <a:pt x="2160" y="1116"/>
                    <a:pt x="2239" y="1106"/>
                  </a:cubicBezTo>
                  <a:cubicBezTo>
                    <a:pt x="2239" y="1106"/>
                    <a:pt x="2155" y="237"/>
                    <a:pt x="1405" y="23"/>
                  </a:cubicBezTo>
                  <a:cubicBezTo>
                    <a:pt x="1349" y="8"/>
                    <a:pt x="1293" y="1"/>
                    <a:pt x="12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70"/>
            <p:cNvSpPr/>
            <p:nvPr/>
          </p:nvSpPr>
          <p:spPr>
            <a:xfrm>
              <a:off x="1519410" y="3015438"/>
              <a:ext cx="22601" cy="110165"/>
            </a:xfrm>
            <a:custGeom>
              <a:avLst/>
              <a:gdLst/>
              <a:ahLst/>
              <a:cxnLst/>
              <a:rect l="l" t="t" r="r" b="b"/>
              <a:pathLst>
                <a:path w="501" h="2442" extrusionOk="0">
                  <a:moveTo>
                    <a:pt x="107" y="0"/>
                  </a:moveTo>
                  <a:lnTo>
                    <a:pt x="0" y="12"/>
                  </a:lnTo>
                  <a:cubicBezTo>
                    <a:pt x="0" y="24"/>
                    <a:pt x="238" y="1227"/>
                    <a:pt x="393" y="2441"/>
                  </a:cubicBezTo>
                  <a:lnTo>
                    <a:pt x="500" y="2441"/>
                  </a:lnTo>
                  <a:cubicBezTo>
                    <a:pt x="346" y="1215"/>
                    <a:pt x="107" y="12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70"/>
            <p:cNvSpPr/>
            <p:nvPr/>
          </p:nvSpPr>
          <p:spPr>
            <a:xfrm>
              <a:off x="-148910" y="4850591"/>
              <a:ext cx="28150" cy="14977"/>
            </a:xfrm>
            <a:custGeom>
              <a:avLst/>
              <a:gdLst/>
              <a:ahLst/>
              <a:cxnLst/>
              <a:rect l="l" t="t" r="r" b="b"/>
              <a:pathLst>
                <a:path w="624" h="332" extrusionOk="0">
                  <a:moveTo>
                    <a:pt x="35" y="0"/>
                  </a:moveTo>
                  <a:cubicBezTo>
                    <a:pt x="19" y="0"/>
                    <a:pt x="1" y="8"/>
                    <a:pt x="1" y="41"/>
                  </a:cubicBezTo>
                  <a:cubicBezTo>
                    <a:pt x="1" y="89"/>
                    <a:pt x="64" y="145"/>
                    <a:pt x="119" y="145"/>
                  </a:cubicBezTo>
                  <a:cubicBezTo>
                    <a:pt x="132" y="145"/>
                    <a:pt x="144" y="143"/>
                    <a:pt x="155" y="136"/>
                  </a:cubicBezTo>
                  <a:cubicBezTo>
                    <a:pt x="171" y="128"/>
                    <a:pt x="195" y="125"/>
                    <a:pt x="220" y="125"/>
                  </a:cubicBezTo>
                  <a:cubicBezTo>
                    <a:pt x="269" y="125"/>
                    <a:pt x="322" y="136"/>
                    <a:pt x="322" y="136"/>
                  </a:cubicBezTo>
                  <a:cubicBezTo>
                    <a:pt x="322" y="136"/>
                    <a:pt x="346" y="172"/>
                    <a:pt x="417" y="255"/>
                  </a:cubicBezTo>
                  <a:cubicBezTo>
                    <a:pt x="457" y="308"/>
                    <a:pt x="523" y="332"/>
                    <a:pt x="567" y="332"/>
                  </a:cubicBezTo>
                  <a:cubicBezTo>
                    <a:pt x="602" y="332"/>
                    <a:pt x="623" y="317"/>
                    <a:pt x="608" y="291"/>
                  </a:cubicBezTo>
                  <a:cubicBezTo>
                    <a:pt x="584" y="231"/>
                    <a:pt x="512" y="53"/>
                    <a:pt x="393" y="41"/>
                  </a:cubicBezTo>
                  <a:cubicBezTo>
                    <a:pt x="274" y="5"/>
                    <a:pt x="60" y="5"/>
                    <a:pt x="60" y="5"/>
                  </a:cubicBezTo>
                  <a:cubicBezTo>
                    <a:pt x="60" y="5"/>
                    <a:pt x="48" y="0"/>
                    <a:pt x="35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70"/>
            <p:cNvSpPr/>
            <p:nvPr/>
          </p:nvSpPr>
          <p:spPr>
            <a:xfrm>
              <a:off x="-217121" y="4885463"/>
              <a:ext cx="58060" cy="44932"/>
            </a:xfrm>
            <a:custGeom>
              <a:avLst/>
              <a:gdLst/>
              <a:ahLst/>
              <a:cxnLst/>
              <a:rect l="l" t="t" r="r" b="b"/>
              <a:pathLst>
                <a:path w="1287" h="996" extrusionOk="0">
                  <a:moveTo>
                    <a:pt x="247" y="1"/>
                  </a:moveTo>
                  <a:cubicBezTo>
                    <a:pt x="117" y="1"/>
                    <a:pt x="0" y="6"/>
                    <a:pt x="0" y="6"/>
                  </a:cubicBezTo>
                  <a:lnTo>
                    <a:pt x="179" y="470"/>
                  </a:lnTo>
                  <a:cubicBezTo>
                    <a:pt x="370" y="673"/>
                    <a:pt x="608" y="780"/>
                    <a:pt x="608" y="780"/>
                  </a:cubicBezTo>
                  <a:cubicBezTo>
                    <a:pt x="619" y="923"/>
                    <a:pt x="702" y="995"/>
                    <a:pt x="761" y="995"/>
                  </a:cubicBezTo>
                  <a:cubicBezTo>
                    <a:pt x="766" y="995"/>
                    <a:pt x="770" y="995"/>
                    <a:pt x="774" y="994"/>
                  </a:cubicBezTo>
                  <a:cubicBezTo>
                    <a:pt x="810" y="994"/>
                    <a:pt x="810" y="756"/>
                    <a:pt x="810" y="756"/>
                  </a:cubicBezTo>
                  <a:cubicBezTo>
                    <a:pt x="848" y="832"/>
                    <a:pt x="970" y="916"/>
                    <a:pt x="1023" y="916"/>
                  </a:cubicBezTo>
                  <a:cubicBezTo>
                    <a:pt x="1037" y="916"/>
                    <a:pt x="1046" y="911"/>
                    <a:pt x="1048" y="899"/>
                  </a:cubicBezTo>
                  <a:cubicBezTo>
                    <a:pt x="1084" y="839"/>
                    <a:pt x="1048" y="720"/>
                    <a:pt x="1048" y="720"/>
                  </a:cubicBezTo>
                  <a:lnTo>
                    <a:pt x="1048" y="720"/>
                  </a:lnTo>
                  <a:cubicBezTo>
                    <a:pt x="1048" y="720"/>
                    <a:pt x="1132" y="815"/>
                    <a:pt x="1167" y="815"/>
                  </a:cubicBezTo>
                  <a:cubicBezTo>
                    <a:pt x="1227" y="815"/>
                    <a:pt x="1286" y="768"/>
                    <a:pt x="1262" y="649"/>
                  </a:cubicBezTo>
                  <a:cubicBezTo>
                    <a:pt x="1227" y="530"/>
                    <a:pt x="1167" y="351"/>
                    <a:pt x="1096" y="256"/>
                  </a:cubicBezTo>
                  <a:cubicBezTo>
                    <a:pt x="1024" y="173"/>
                    <a:pt x="977" y="65"/>
                    <a:pt x="834" y="42"/>
                  </a:cubicBezTo>
                  <a:cubicBezTo>
                    <a:pt x="679" y="6"/>
                    <a:pt x="620" y="18"/>
                    <a:pt x="441" y="6"/>
                  </a:cubicBezTo>
                  <a:cubicBezTo>
                    <a:pt x="381" y="2"/>
                    <a:pt x="313" y="1"/>
                    <a:pt x="247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70"/>
            <p:cNvSpPr/>
            <p:nvPr/>
          </p:nvSpPr>
          <p:spPr>
            <a:xfrm>
              <a:off x="-206384" y="4880727"/>
              <a:ext cx="33699" cy="10015"/>
            </a:xfrm>
            <a:custGeom>
              <a:avLst/>
              <a:gdLst/>
              <a:ahLst/>
              <a:cxnLst/>
              <a:rect l="l" t="t" r="r" b="b"/>
              <a:pathLst>
                <a:path w="747" h="222" extrusionOk="0">
                  <a:moveTo>
                    <a:pt x="485" y="1"/>
                  </a:moveTo>
                  <a:cubicBezTo>
                    <a:pt x="361" y="1"/>
                    <a:pt x="1" y="111"/>
                    <a:pt x="1" y="111"/>
                  </a:cubicBezTo>
                  <a:lnTo>
                    <a:pt x="1" y="206"/>
                  </a:lnTo>
                  <a:cubicBezTo>
                    <a:pt x="1" y="206"/>
                    <a:pt x="350" y="222"/>
                    <a:pt x="565" y="222"/>
                  </a:cubicBezTo>
                  <a:cubicBezTo>
                    <a:pt x="673" y="222"/>
                    <a:pt x="747" y="218"/>
                    <a:pt x="727" y="206"/>
                  </a:cubicBezTo>
                  <a:cubicBezTo>
                    <a:pt x="679" y="158"/>
                    <a:pt x="608" y="39"/>
                    <a:pt x="513" y="4"/>
                  </a:cubicBezTo>
                  <a:cubicBezTo>
                    <a:pt x="506" y="2"/>
                    <a:pt x="496" y="1"/>
                    <a:pt x="485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70"/>
            <p:cNvSpPr/>
            <p:nvPr/>
          </p:nvSpPr>
          <p:spPr>
            <a:xfrm>
              <a:off x="181948" y="5317556"/>
              <a:ext cx="169262" cy="169217"/>
            </a:xfrm>
            <a:custGeom>
              <a:avLst/>
              <a:gdLst/>
              <a:ahLst/>
              <a:cxnLst/>
              <a:rect l="l" t="t" r="r" b="b"/>
              <a:pathLst>
                <a:path w="3752" h="3751" extrusionOk="0">
                  <a:moveTo>
                    <a:pt x="1882" y="0"/>
                  </a:moveTo>
                  <a:cubicBezTo>
                    <a:pt x="846" y="0"/>
                    <a:pt x="1" y="834"/>
                    <a:pt x="1" y="1870"/>
                  </a:cubicBezTo>
                  <a:cubicBezTo>
                    <a:pt x="1" y="2906"/>
                    <a:pt x="846" y="3751"/>
                    <a:pt x="1882" y="3751"/>
                  </a:cubicBezTo>
                  <a:cubicBezTo>
                    <a:pt x="2918" y="3751"/>
                    <a:pt x="3751" y="2906"/>
                    <a:pt x="3751" y="1870"/>
                  </a:cubicBezTo>
                  <a:cubicBezTo>
                    <a:pt x="3751" y="834"/>
                    <a:pt x="2918" y="0"/>
                    <a:pt x="18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70"/>
            <p:cNvSpPr/>
            <p:nvPr/>
          </p:nvSpPr>
          <p:spPr>
            <a:xfrm>
              <a:off x="229226" y="5364293"/>
              <a:ext cx="75248" cy="75248"/>
            </a:xfrm>
            <a:custGeom>
              <a:avLst/>
              <a:gdLst/>
              <a:ahLst/>
              <a:cxnLst/>
              <a:rect l="l" t="t" r="r" b="b"/>
              <a:pathLst>
                <a:path w="1668" h="1668" extrusionOk="0">
                  <a:moveTo>
                    <a:pt x="834" y="107"/>
                  </a:moveTo>
                  <a:cubicBezTo>
                    <a:pt x="1239" y="107"/>
                    <a:pt x="1560" y="441"/>
                    <a:pt x="1560" y="834"/>
                  </a:cubicBezTo>
                  <a:cubicBezTo>
                    <a:pt x="1560" y="1239"/>
                    <a:pt x="1239" y="1560"/>
                    <a:pt x="834" y="1560"/>
                  </a:cubicBezTo>
                  <a:cubicBezTo>
                    <a:pt x="429" y="1560"/>
                    <a:pt x="108" y="1239"/>
                    <a:pt x="108" y="834"/>
                  </a:cubicBezTo>
                  <a:cubicBezTo>
                    <a:pt x="108" y="441"/>
                    <a:pt x="429" y="107"/>
                    <a:pt x="834" y="107"/>
                  </a:cubicBezTo>
                  <a:close/>
                  <a:moveTo>
                    <a:pt x="834" y="0"/>
                  </a:moveTo>
                  <a:cubicBezTo>
                    <a:pt x="370" y="0"/>
                    <a:pt x="1" y="369"/>
                    <a:pt x="1" y="834"/>
                  </a:cubicBezTo>
                  <a:cubicBezTo>
                    <a:pt x="1" y="1298"/>
                    <a:pt x="370" y="1667"/>
                    <a:pt x="834" y="1667"/>
                  </a:cubicBezTo>
                  <a:cubicBezTo>
                    <a:pt x="1298" y="1667"/>
                    <a:pt x="1667" y="1298"/>
                    <a:pt x="1667" y="834"/>
                  </a:cubicBezTo>
                  <a:cubicBezTo>
                    <a:pt x="1667" y="369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70"/>
            <p:cNvSpPr/>
            <p:nvPr/>
          </p:nvSpPr>
          <p:spPr>
            <a:xfrm>
              <a:off x="1239755" y="3990917"/>
              <a:ext cx="161503" cy="96947"/>
            </a:xfrm>
            <a:custGeom>
              <a:avLst/>
              <a:gdLst/>
              <a:ahLst/>
              <a:cxnLst/>
              <a:rect l="l" t="t" r="r" b="b"/>
              <a:pathLst>
                <a:path w="3580" h="2149" extrusionOk="0">
                  <a:moveTo>
                    <a:pt x="1975" y="1"/>
                  </a:moveTo>
                  <a:cubicBezTo>
                    <a:pt x="1925" y="1"/>
                    <a:pt x="1866" y="15"/>
                    <a:pt x="1794" y="47"/>
                  </a:cubicBezTo>
                  <a:cubicBezTo>
                    <a:pt x="1413" y="225"/>
                    <a:pt x="1520" y="297"/>
                    <a:pt x="1330" y="440"/>
                  </a:cubicBezTo>
                  <a:cubicBezTo>
                    <a:pt x="1175" y="606"/>
                    <a:pt x="877" y="832"/>
                    <a:pt x="877" y="832"/>
                  </a:cubicBezTo>
                  <a:cubicBezTo>
                    <a:pt x="877" y="832"/>
                    <a:pt x="461" y="1213"/>
                    <a:pt x="163" y="1630"/>
                  </a:cubicBezTo>
                  <a:cubicBezTo>
                    <a:pt x="1" y="1857"/>
                    <a:pt x="164" y="1901"/>
                    <a:pt x="381" y="1901"/>
                  </a:cubicBezTo>
                  <a:cubicBezTo>
                    <a:pt x="514" y="1901"/>
                    <a:pt x="667" y="1884"/>
                    <a:pt x="777" y="1884"/>
                  </a:cubicBezTo>
                  <a:cubicBezTo>
                    <a:pt x="817" y="1884"/>
                    <a:pt x="851" y="1886"/>
                    <a:pt x="877" y="1892"/>
                  </a:cubicBezTo>
                  <a:cubicBezTo>
                    <a:pt x="1052" y="1923"/>
                    <a:pt x="1111" y="2149"/>
                    <a:pt x="1392" y="2149"/>
                  </a:cubicBezTo>
                  <a:cubicBezTo>
                    <a:pt x="1437" y="2149"/>
                    <a:pt x="1487" y="2143"/>
                    <a:pt x="1544" y="2130"/>
                  </a:cubicBezTo>
                  <a:cubicBezTo>
                    <a:pt x="1713" y="2087"/>
                    <a:pt x="1753" y="2081"/>
                    <a:pt x="1765" y="2081"/>
                  </a:cubicBezTo>
                  <a:cubicBezTo>
                    <a:pt x="1770" y="2081"/>
                    <a:pt x="1770" y="2082"/>
                    <a:pt x="1773" y="2082"/>
                  </a:cubicBezTo>
                  <a:cubicBezTo>
                    <a:pt x="1780" y="2082"/>
                    <a:pt x="1801" y="2075"/>
                    <a:pt x="1961" y="2023"/>
                  </a:cubicBezTo>
                  <a:cubicBezTo>
                    <a:pt x="2354" y="1892"/>
                    <a:pt x="2473" y="1928"/>
                    <a:pt x="2854" y="1892"/>
                  </a:cubicBezTo>
                  <a:cubicBezTo>
                    <a:pt x="3247" y="1845"/>
                    <a:pt x="3163" y="1571"/>
                    <a:pt x="3366" y="1321"/>
                  </a:cubicBezTo>
                  <a:cubicBezTo>
                    <a:pt x="3568" y="1083"/>
                    <a:pt x="3580" y="856"/>
                    <a:pt x="3366" y="654"/>
                  </a:cubicBezTo>
                  <a:cubicBezTo>
                    <a:pt x="3331" y="621"/>
                    <a:pt x="3299" y="608"/>
                    <a:pt x="3268" y="608"/>
                  </a:cubicBezTo>
                  <a:cubicBezTo>
                    <a:pt x="3149" y="608"/>
                    <a:pt x="3045" y="800"/>
                    <a:pt x="2875" y="800"/>
                  </a:cubicBezTo>
                  <a:cubicBezTo>
                    <a:pt x="2800" y="800"/>
                    <a:pt x="2712" y="762"/>
                    <a:pt x="2604" y="654"/>
                  </a:cubicBezTo>
                  <a:cubicBezTo>
                    <a:pt x="2261" y="311"/>
                    <a:pt x="2208" y="1"/>
                    <a:pt x="1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70"/>
            <p:cNvSpPr/>
            <p:nvPr/>
          </p:nvSpPr>
          <p:spPr>
            <a:xfrm>
              <a:off x="1748222" y="4165414"/>
              <a:ext cx="291156" cy="330765"/>
            </a:xfrm>
            <a:custGeom>
              <a:avLst/>
              <a:gdLst/>
              <a:ahLst/>
              <a:cxnLst/>
              <a:rect l="l" t="t" r="r" b="b"/>
              <a:pathLst>
                <a:path w="6454" h="7332" extrusionOk="0">
                  <a:moveTo>
                    <a:pt x="1096" y="1"/>
                  </a:moveTo>
                  <a:cubicBezTo>
                    <a:pt x="1096" y="1"/>
                    <a:pt x="405" y="560"/>
                    <a:pt x="0" y="1298"/>
                  </a:cubicBezTo>
                  <a:cubicBezTo>
                    <a:pt x="0" y="1298"/>
                    <a:pt x="762" y="2191"/>
                    <a:pt x="1632" y="2584"/>
                  </a:cubicBezTo>
                  <a:cubicBezTo>
                    <a:pt x="1632" y="2584"/>
                    <a:pt x="1239" y="5858"/>
                    <a:pt x="1453" y="7001"/>
                  </a:cubicBezTo>
                  <a:cubicBezTo>
                    <a:pt x="1453" y="7001"/>
                    <a:pt x="2822" y="7263"/>
                    <a:pt x="3668" y="7323"/>
                  </a:cubicBezTo>
                  <a:cubicBezTo>
                    <a:pt x="3750" y="7329"/>
                    <a:pt x="3835" y="7331"/>
                    <a:pt x="3921" y="7331"/>
                  </a:cubicBezTo>
                  <a:cubicBezTo>
                    <a:pt x="4708" y="7331"/>
                    <a:pt x="5561" y="7109"/>
                    <a:pt x="5561" y="7109"/>
                  </a:cubicBezTo>
                  <a:lnTo>
                    <a:pt x="5322" y="3060"/>
                  </a:lnTo>
                  <a:lnTo>
                    <a:pt x="5322" y="3060"/>
                  </a:lnTo>
                  <a:lnTo>
                    <a:pt x="5561" y="3346"/>
                  </a:lnTo>
                  <a:cubicBezTo>
                    <a:pt x="5561" y="3346"/>
                    <a:pt x="6442" y="2549"/>
                    <a:pt x="6454" y="2108"/>
                  </a:cubicBezTo>
                  <a:cubicBezTo>
                    <a:pt x="6454" y="2108"/>
                    <a:pt x="5203" y="941"/>
                    <a:pt x="4668" y="751"/>
                  </a:cubicBezTo>
                  <a:cubicBezTo>
                    <a:pt x="4567" y="713"/>
                    <a:pt x="4477" y="698"/>
                    <a:pt x="4395" y="698"/>
                  </a:cubicBezTo>
                  <a:cubicBezTo>
                    <a:pt x="4047" y="698"/>
                    <a:pt x="3828" y="967"/>
                    <a:pt x="3430" y="967"/>
                  </a:cubicBezTo>
                  <a:cubicBezTo>
                    <a:pt x="3410" y="967"/>
                    <a:pt x="3390" y="966"/>
                    <a:pt x="3370" y="965"/>
                  </a:cubicBezTo>
                  <a:cubicBezTo>
                    <a:pt x="3370" y="965"/>
                    <a:pt x="3341" y="967"/>
                    <a:pt x="3289" y="967"/>
                  </a:cubicBezTo>
                  <a:cubicBezTo>
                    <a:pt x="2997" y="967"/>
                    <a:pt x="1974" y="899"/>
                    <a:pt x="10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70"/>
            <p:cNvSpPr/>
            <p:nvPr/>
          </p:nvSpPr>
          <p:spPr>
            <a:xfrm>
              <a:off x="1938914" y="4512424"/>
              <a:ext cx="30090" cy="221863"/>
            </a:xfrm>
            <a:custGeom>
              <a:avLst/>
              <a:gdLst/>
              <a:ahLst/>
              <a:cxnLst/>
              <a:rect l="l" t="t" r="r" b="b"/>
              <a:pathLst>
                <a:path w="667" h="4918" extrusionOk="0">
                  <a:moveTo>
                    <a:pt x="560" y="0"/>
                  </a:moveTo>
                  <a:cubicBezTo>
                    <a:pt x="536" y="12"/>
                    <a:pt x="167" y="2060"/>
                    <a:pt x="107" y="2357"/>
                  </a:cubicBezTo>
                  <a:cubicBezTo>
                    <a:pt x="48" y="2655"/>
                    <a:pt x="0" y="4822"/>
                    <a:pt x="0" y="4917"/>
                  </a:cubicBezTo>
                  <a:lnTo>
                    <a:pt x="107" y="4917"/>
                  </a:lnTo>
                  <a:cubicBezTo>
                    <a:pt x="107" y="4882"/>
                    <a:pt x="143" y="2667"/>
                    <a:pt x="214" y="2381"/>
                  </a:cubicBezTo>
                  <a:cubicBezTo>
                    <a:pt x="274" y="2084"/>
                    <a:pt x="667" y="36"/>
                    <a:pt x="667" y="12"/>
                  </a:cubicBezTo>
                  <a:lnTo>
                    <a:pt x="5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70"/>
            <p:cNvSpPr/>
            <p:nvPr/>
          </p:nvSpPr>
          <p:spPr>
            <a:xfrm>
              <a:off x="1068236" y="5007990"/>
              <a:ext cx="194435" cy="449275"/>
            </a:xfrm>
            <a:custGeom>
              <a:avLst/>
              <a:gdLst/>
              <a:ahLst/>
              <a:cxnLst/>
              <a:rect l="l" t="t" r="r" b="b"/>
              <a:pathLst>
                <a:path w="4310" h="9959" extrusionOk="0">
                  <a:moveTo>
                    <a:pt x="2188" y="0"/>
                  </a:moveTo>
                  <a:cubicBezTo>
                    <a:pt x="1818" y="0"/>
                    <a:pt x="1445" y="271"/>
                    <a:pt x="1155" y="683"/>
                  </a:cubicBezTo>
                  <a:cubicBezTo>
                    <a:pt x="0" y="2302"/>
                    <a:pt x="1155" y="9958"/>
                    <a:pt x="1155" y="9958"/>
                  </a:cubicBezTo>
                  <a:lnTo>
                    <a:pt x="3239" y="9958"/>
                  </a:lnTo>
                  <a:cubicBezTo>
                    <a:pt x="4310" y="2274"/>
                    <a:pt x="3261" y="0"/>
                    <a:pt x="2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70"/>
            <p:cNvSpPr/>
            <p:nvPr/>
          </p:nvSpPr>
          <p:spPr>
            <a:xfrm>
              <a:off x="802837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1675" y="0"/>
                  </a:moveTo>
                  <a:cubicBezTo>
                    <a:pt x="727" y="0"/>
                    <a:pt x="0" y="794"/>
                    <a:pt x="871" y="2166"/>
                  </a:cubicBezTo>
                  <a:cubicBezTo>
                    <a:pt x="2049" y="4023"/>
                    <a:pt x="4490" y="4785"/>
                    <a:pt x="4490" y="4785"/>
                  </a:cubicBezTo>
                  <a:lnTo>
                    <a:pt x="6347" y="4785"/>
                  </a:lnTo>
                  <a:cubicBezTo>
                    <a:pt x="6347" y="4785"/>
                    <a:pt x="3978" y="1106"/>
                    <a:pt x="2704" y="308"/>
                  </a:cubicBezTo>
                  <a:cubicBezTo>
                    <a:pt x="2374" y="100"/>
                    <a:pt x="2011" y="0"/>
                    <a:pt x="1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70"/>
            <p:cNvSpPr/>
            <p:nvPr/>
          </p:nvSpPr>
          <p:spPr>
            <a:xfrm>
              <a:off x="923965" y="5100653"/>
              <a:ext cx="216811" cy="356614"/>
            </a:xfrm>
            <a:custGeom>
              <a:avLst/>
              <a:gdLst/>
              <a:ahLst/>
              <a:cxnLst/>
              <a:rect l="l" t="t" r="r" b="b"/>
              <a:pathLst>
                <a:path w="4806" h="7905" extrusionOk="0">
                  <a:moveTo>
                    <a:pt x="995" y="1"/>
                  </a:moveTo>
                  <a:cubicBezTo>
                    <a:pt x="400" y="1"/>
                    <a:pt x="1" y="600"/>
                    <a:pt x="150" y="1999"/>
                  </a:cubicBezTo>
                  <a:cubicBezTo>
                    <a:pt x="495" y="5225"/>
                    <a:pt x="3198" y="7904"/>
                    <a:pt x="3198" y="7904"/>
                  </a:cubicBezTo>
                  <a:lnTo>
                    <a:pt x="4805" y="7904"/>
                  </a:lnTo>
                  <a:cubicBezTo>
                    <a:pt x="4805" y="7904"/>
                    <a:pt x="4686" y="5487"/>
                    <a:pt x="3543" y="2653"/>
                  </a:cubicBezTo>
                  <a:cubicBezTo>
                    <a:pt x="2894" y="1037"/>
                    <a:pt x="1776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70"/>
            <p:cNvSpPr/>
            <p:nvPr/>
          </p:nvSpPr>
          <p:spPr>
            <a:xfrm>
              <a:off x="1244401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4673" y="0"/>
                  </a:moveTo>
                  <a:cubicBezTo>
                    <a:pt x="4337" y="0"/>
                    <a:pt x="3974" y="100"/>
                    <a:pt x="3644" y="308"/>
                  </a:cubicBezTo>
                  <a:cubicBezTo>
                    <a:pt x="2382" y="1106"/>
                    <a:pt x="0" y="4785"/>
                    <a:pt x="0" y="4785"/>
                  </a:cubicBezTo>
                  <a:lnTo>
                    <a:pt x="1858" y="4785"/>
                  </a:lnTo>
                  <a:cubicBezTo>
                    <a:pt x="1858" y="4785"/>
                    <a:pt x="4298" y="4023"/>
                    <a:pt x="5477" y="2166"/>
                  </a:cubicBezTo>
                  <a:cubicBezTo>
                    <a:pt x="6348" y="794"/>
                    <a:pt x="5621" y="0"/>
                    <a:pt x="46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70"/>
            <p:cNvSpPr/>
            <p:nvPr/>
          </p:nvSpPr>
          <p:spPr>
            <a:xfrm>
              <a:off x="1193379" y="5100653"/>
              <a:ext cx="216766" cy="356614"/>
            </a:xfrm>
            <a:custGeom>
              <a:avLst/>
              <a:gdLst/>
              <a:ahLst/>
              <a:cxnLst/>
              <a:rect l="l" t="t" r="r" b="b"/>
              <a:pathLst>
                <a:path w="4805" h="7905" extrusionOk="0">
                  <a:moveTo>
                    <a:pt x="3811" y="1"/>
                  </a:moveTo>
                  <a:cubicBezTo>
                    <a:pt x="3030" y="1"/>
                    <a:pt x="1912" y="1037"/>
                    <a:pt x="1262" y="2653"/>
                  </a:cubicBezTo>
                  <a:cubicBezTo>
                    <a:pt x="119" y="5487"/>
                    <a:pt x="0" y="7904"/>
                    <a:pt x="0" y="7904"/>
                  </a:cubicBezTo>
                  <a:lnTo>
                    <a:pt x="1608" y="7904"/>
                  </a:lnTo>
                  <a:cubicBezTo>
                    <a:pt x="1608" y="7904"/>
                    <a:pt x="4310" y="5225"/>
                    <a:pt x="4656" y="1999"/>
                  </a:cubicBezTo>
                  <a:cubicBezTo>
                    <a:pt x="4805" y="600"/>
                    <a:pt x="4405" y="1"/>
                    <a:pt x="3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70"/>
            <p:cNvSpPr/>
            <p:nvPr/>
          </p:nvSpPr>
          <p:spPr>
            <a:xfrm>
              <a:off x="1494146" y="3916210"/>
              <a:ext cx="30676" cy="31173"/>
            </a:xfrm>
            <a:custGeom>
              <a:avLst/>
              <a:gdLst/>
              <a:ahLst/>
              <a:cxnLst/>
              <a:rect l="l" t="t" r="r" b="b"/>
              <a:pathLst>
                <a:path w="680" h="691" extrusionOk="0">
                  <a:moveTo>
                    <a:pt x="322" y="0"/>
                  </a:moveTo>
                  <a:lnTo>
                    <a:pt x="203" y="226"/>
                  </a:lnTo>
                  <a:lnTo>
                    <a:pt x="1" y="357"/>
                  </a:lnTo>
                  <a:lnTo>
                    <a:pt x="227" y="476"/>
                  </a:lnTo>
                  <a:lnTo>
                    <a:pt x="370" y="691"/>
                  </a:lnTo>
                  <a:lnTo>
                    <a:pt x="489" y="464"/>
                  </a:lnTo>
                  <a:lnTo>
                    <a:pt x="679" y="310"/>
                  </a:lnTo>
                  <a:lnTo>
                    <a:pt x="465" y="19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70"/>
            <p:cNvSpPr/>
            <p:nvPr/>
          </p:nvSpPr>
          <p:spPr>
            <a:xfrm>
              <a:off x="1676763" y="3961864"/>
              <a:ext cx="18857" cy="18812"/>
            </a:xfrm>
            <a:custGeom>
              <a:avLst/>
              <a:gdLst/>
              <a:ahLst/>
              <a:cxnLst/>
              <a:rect l="l" t="t" r="r" b="b"/>
              <a:pathLst>
                <a:path w="418" h="417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32" y="298"/>
                  </a:lnTo>
                  <a:lnTo>
                    <a:pt x="227" y="417"/>
                  </a:lnTo>
                  <a:lnTo>
                    <a:pt x="299" y="286"/>
                  </a:lnTo>
                  <a:lnTo>
                    <a:pt x="418" y="191"/>
                  </a:lnTo>
                  <a:lnTo>
                    <a:pt x="287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70"/>
            <p:cNvSpPr/>
            <p:nvPr/>
          </p:nvSpPr>
          <p:spPr>
            <a:xfrm>
              <a:off x="1705771" y="3878586"/>
              <a:ext cx="18857" cy="18857"/>
            </a:xfrm>
            <a:custGeom>
              <a:avLst/>
              <a:gdLst/>
              <a:ahLst/>
              <a:cxnLst/>
              <a:rect l="l" t="t" r="r" b="b"/>
              <a:pathLst>
                <a:path w="418" h="418" extrusionOk="0">
                  <a:moveTo>
                    <a:pt x="191" y="1"/>
                  </a:moveTo>
                  <a:lnTo>
                    <a:pt x="120" y="132"/>
                  </a:lnTo>
                  <a:lnTo>
                    <a:pt x="1" y="227"/>
                  </a:lnTo>
                  <a:lnTo>
                    <a:pt x="132" y="298"/>
                  </a:lnTo>
                  <a:lnTo>
                    <a:pt x="215" y="417"/>
                  </a:lnTo>
                  <a:lnTo>
                    <a:pt x="298" y="286"/>
                  </a:lnTo>
                  <a:lnTo>
                    <a:pt x="418" y="191"/>
                  </a:lnTo>
                  <a:lnTo>
                    <a:pt x="275" y="132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70"/>
            <p:cNvSpPr/>
            <p:nvPr/>
          </p:nvSpPr>
          <p:spPr>
            <a:xfrm>
              <a:off x="1454402" y="3847458"/>
              <a:ext cx="19398" cy="19353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55" y="286"/>
                  </a:lnTo>
                  <a:lnTo>
                    <a:pt x="239" y="429"/>
                  </a:lnTo>
                  <a:lnTo>
                    <a:pt x="298" y="274"/>
                  </a:lnTo>
                  <a:lnTo>
                    <a:pt x="429" y="203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70"/>
            <p:cNvSpPr/>
            <p:nvPr/>
          </p:nvSpPr>
          <p:spPr>
            <a:xfrm>
              <a:off x="1492026" y="4076271"/>
              <a:ext cx="18812" cy="18812"/>
            </a:xfrm>
            <a:custGeom>
              <a:avLst/>
              <a:gdLst/>
              <a:ahLst/>
              <a:cxnLst/>
              <a:rect l="l" t="t" r="r" b="b"/>
              <a:pathLst>
                <a:path w="417" h="417" extrusionOk="0">
                  <a:moveTo>
                    <a:pt x="191" y="0"/>
                  </a:moveTo>
                  <a:lnTo>
                    <a:pt x="131" y="143"/>
                  </a:lnTo>
                  <a:lnTo>
                    <a:pt x="0" y="214"/>
                  </a:lnTo>
                  <a:lnTo>
                    <a:pt x="131" y="298"/>
                  </a:lnTo>
                  <a:lnTo>
                    <a:pt x="226" y="417"/>
                  </a:lnTo>
                  <a:lnTo>
                    <a:pt x="298" y="274"/>
                  </a:lnTo>
                  <a:lnTo>
                    <a:pt x="417" y="191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70"/>
            <p:cNvSpPr/>
            <p:nvPr/>
          </p:nvSpPr>
          <p:spPr>
            <a:xfrm>
              <a:off x="861438" y="2677587"/>
              <a:ext cx="4872" cy="5413"/>
            </a:xfrm>
            <a:custGeom>
              <a:avLst/>
              <a:gdLst/>
              <a:ahLst/>
              <a:cxnLst/>
              <a:rect l="l" t="t" r="r" b="b"/>
              <a:pathLst>
                <a:path w="108" h="120" extrusionOk="0">
                  <a:moveTo>
                    <a:pt x="60" y="0"/>
                  </a:moveTo>
                  <a:cubicBezTo>
                    <a:pt x="60" y="0"/>
                    <a:pt x="48" y="24"/>
                    <a:pt x="0" y="84"/>
                  </a:cubicBezTo>
                  <a:lnTo>
                    <a:pt x="48" y="119"/>
                  </a:lnTo>
                  <a:cubicBezTo>
                    <a:pt x="84" y="60"/>
                    <a:pt x="107" y="24"/>
                    <a:pt x="107" y="24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70"/>
            <p:cNvSpPr/>
            <p:nvPr/>
          </p:nvSpPr>
          <p:spPr>
            <a:xfrm>
              <a:off x="799633" y="2689406"/>
              <a:ext cx="58060" cy="125187"/>
            </a:xfrm>
            <a:custGeom>
              <a:avLst/>
              <a:gdLst/>
              <a:ahLst/>
              <a:cxnLst/>
              <a:rect l="l" t="t" r="r" b="b"/>
              <a:pathLst>
                <a:path w="1287" h="2775" extrusionOk="0">
                  <a:moveTo>
                    <a:pt x="1239" y="0"/>
                  </a:moveTo>
                  <a:cubicBezTo>
                    <a:pt x="1192" y="60"/>
                    <a:pt x="1168" y="119"/>
                    <a:pt x="1120" y="179"/>
                  </a:cubicBezTo>
                  <a:lnTo>
                    <a:pt x="1168" y="215"/>
                  </a:lnTo>
                  <a:cubicBezTo>
                    <a:pt x="1215" y="155"/>
                    <a:pt x="1251" y="96"/>
                    <a:pt x="1287" y="36"/>
                  </a:cubicBezTo>
                  <a:lnTo>
                    <a:pt x="1239" y="0"/>
                  </a:lnTo>
                  <a:close/>
                  <a:moveTo>
                    <a:pt x="1001" y="357"/>
                  </a:moveTo>
                  <a:cubicBezTo>
                    <a:pt x="977" y="417"/>
                    <a:pt x="930" y="477"/>
                    <a:pt x="894" y="536"/>
                  </a:cubicBezTo>
                  <a:lnTo>
                    <a:pt x="942" y="572"/>
                  </a:lnTo>
                  <a:cubicBezTo>
                    <a:pt x="989" y="512"/>
                    <a:pt x="1013" y="453"/>
                    <a:pt x="1049" y="393"/>
                  </a:cubicBezTo>
                  <a:lnTo>
                    <a:pt x="1001" y="357"/>
                  </a:lnTo>
                  <a:close/>
                  <a:moveTo>
                    <a:pt x="811" y="738"/>
                  </a:moveTo>
                  <a:cubicBezTo>
                    <a:pt x="775" y="798"/>
                    <a:pt x="739" y="869"/>
                    <a:pt x="703" y="929"/>
                  </a:cubicBezTo>
                  <a:lnTo>
                    <a:pt x="751" y="953"/>
                  </a:lnTo>
                  <a:cubicBezTo>
                    <a:pt x="775" y="881"/>
                    <a:pt x="811" y="822"/>
                    <a:pt x="858" y="762"/>
                  </a:cubicBezTo>
                  <a:lnTo>
                    <a:pt x="811" y="738"/>
                  </a:lnTo>
                  <a:close/>
                  <a:moveTo>
                    <a:pt x="596" y="1119"/>
                  </a:moveTo>
                  <a:cubicBezTo>
                    <a:pt x="572" y="1179"/>
                    <a:pt x="537" y="1250"/>
                    <a:pt x="513" y="1310"/>
                  </a:cubicBezTo>
                  <a:lnTo>
                    <a:pt x="561" y="1334"/>
                  </a:lnTo>
                  <a:cubicBezTo>
                    <a:pt x="584" y="1274"/>
                    <a:pt x="620" y="1191"/>
                    <a:pt x="644" y="1155"/>
                  </a:cubicBezTo>
                  <a:lnTo>
                    <a:pt x="596" y="1119"/>
                  </a:lnTo>
                  <a:close/>
                  <a:moveTo>
                    <a:pt x="441" y="1512"/>
                  </a:moveTo>
                  <a:cubicBezTo>
                    <a:pt x="406" y="1572"/>
                    <a:pt x="382" y="1643"/>
                    <a:pt x="346" y="1703"/>
                  </a:cubicBezTo>
                  <a:lnTo>
                    <a:pt x="394" y="1715"/>
                  </a:lnTo>
                  <a:cubicBezTo>
                    <a:pt x="418" y="1655"/>
                    <a:pt x="441" y="1596"/>
                    <a:pt x="477" y="1524"/>
                  </a:cubicBezTo>
                  <a:lnTo>
                    <a:pt x="441" y="1512"/>
                  </a:lnTo>
                  <a:close/>
                  <a:moveTo>
                    <a:pt x="275" y="1893"/>
                  </a:moveTo>
                  <a:cubicBezTo>
                    <a:pt x="239" y="1965"/>
                    <a:pt x="227" y="2024"/>
                    <a:pt x="203" y="2108"/>
                  </a:cubicBezTo>
                  <a:lnTo>
                    <a:pt x="239" y="2120"/>
                  </a:lnTo>
                  <a:cubicBezTo>
                    <a:pt x="263" y="2060"/>
                    <a:pt x="287" y="1977"/>
                    <a:pt x="322" y="1905"/>
                  </a:cubicBezTo>
                  <a:lnTo>
                    <a:pt x="275" y="1893"/>
                  </a:lnTo>
                  <a:close/>
                  <a:moveTo>
                    <a:pt x="120" y="2298"/>
                  </a:moveTo>
                  <a:cubicBezTo>
                    <a:pt x="108" y="2370"/>
                    <a:pt x="84" y="2429"/>
                    <a:pt x="60" y="2501"/>
                  </a:cubicBezTo>
                  <a:lnTo>
                    <a:pt x="108" y="2524"/>
                  </a:lnTo>
                  <a:cubicBezTo>
                    <a:pt x="144" y="2465"/>
                    <a:pt x="156" y="2382"/>
                    <a:pt x="168" y="2310"/>
                  </a:cubicBezTo>
                  <a:lnTo>
                    <a:pt x="120" y="2298"/>
                  </a:lnTo>
                  <a:close/>
                  <a:moveTo>
                    <a:pt x="25" y="2715"/>
                  </a:moveTo>
                  <a:cubicBezTo>
                    <a:pt x="1" y="2727"/>
                    <a:pt x="1" y="2739"/>
                    <a:pt x="1" y="2763"/>
                  </a:cubicBezTo>
                  <a:lnTo>
                    <a:pt x="49" y="2774"/>
                  </a:lnTo>
                  <a:cubicBezTo>
                    <a:pt x="60" y="2763"/>
                    <a:pt x="60" y="2739"/>
                    <a:pt x="60" y="2727"/>
                  </a:cubicBezTo>
                  <a:lnTo>
                    <a:pt x="25" y="27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70"/>
            <p:cNvSpPr/>
            <p:nvPr/>
          </p:nvSpPr>
          <p:spPr>
            <a:xfrm>
              <a:off x="798055" y="2819377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1"/>
                  </a:moveTo>
                  <a:cubicBezTo>
                    <a:pt x="12" y="24"/>
                    <a:pt x="0" y="72"/>
                    <a:pt x="0" y="96"/>
                  </a:cubicBezTo>
                  <a:lnTo>
                    <a:pt x="36" y="120"/>
                  </a:lnTo>
                  <a:cubicBezTo>
                    <a:pt x="60" y="72"/>
                    <a:pt x="60" y="36"/>
                    <a:pt x="60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70"/>
            <p:cNvSpPr/>
            <p:nvPr/>
          </p:nvSpPr>
          <p:spPr>
            <a:xfrm>
              <a:off x="878626" y="2682955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0"/>
                  </a:moveTo>
                  <a:cubicBezTo>
                    <a:pt x="12" y="0"/>
                    <a:pt x="12" y="24"/>
                    <a:pt x="0" y="108"/>
                  </a:cubicBezTo>
                  <a:lnTo>
                    <a:pt x="36" y="119"/>
                  </a:lnTo>
                  <a:cubicBezTo>
                    <a:pt x="60" y="60"/>
                    <a:pt x="60" y="12"/>
                    <a:pt x="60" y="12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70"/>
            <p:cNvSpPr/>
            <p:nvPr/>
          </p:nvSpPr>
          <p:spPr>
            <a:xfrm>
              <a:off x="868386" y="2697436"/>
              <a:ext cx="10286" cy="106420"/>
            </a:xfrm>
            <a:custGeom>
              <a:avLst/>
              <a:gdLst/>
              <a:ahLst/>
              <a:cxnLst/>
              <a:rect l="l" t="t" r="r" b="b"/>
              <a:pathLst>
                <a:path w="228" h="2359" extrusionOk="0">
                  <a:moveTo>
                    <a:pt x="180" y="1"/>
                  </a:moveTo>
                  <a:cubicBezTo>
                    <a:pt x="180" y="60"/>
                    <a:pt x="168" y="144"/>
                    <a:pt x="144" y="215"/>
                  </a:cubicBezTo>
                  <a:lnTo>
                    <a:pt x="191" y="227"/>
                  </a:lnTo>
                  <a:cubicBezTo>
                    <a:pt x="203" y="156"/>
                    <a:pt x="227" y="84"/>
                    <a:pt x="227" y="13"/>
                  </a:cubicBezTo>
                  <a:lnTo>
                    <a:pt x="180" y="1"/>
                  </a:lnTo>
                  <a:close/>
                  <a:moveTo>
                    <a:pt x="120" y="453"/>
                  </a:moveTo>
                  <a:cubicBezTo>
                    <a:pt x="108" y="513"/>
                    <a:pt x="108" y="584"/>
                    <a:pt x="84" y="656"/>
                  </a:cubicBezTo>
                  <a:lnTo>
                    <a:pt x="132" y="656"/>
                  </a:lnTo>
                  <a:cubicBezTo>
                    <a:pt x="144" y="584"/>
                    <a:pt x="144" y="513"/>
                    <a:pt x="168" y="453"/>
                  </a:cubicBezTo>
                  <a:close/>
                  <a:moveTo>
                    <a:pt x="60" y="870"/>
                  </a:moveTo>
                  <a:cubicBezTo>
                    <a:pt x="60" y="930"/>
                    <a:pt x="49" y="1001"/>
                    <a:pt x="49" y="1072"/>
                  </a:cubicBezTo>
                  <a:lnTo>
                    <a:pt x="84" y="1072"/>
                  </a:lnTo>
                  <a:cubicBezTo>
                    <a:pt x="108" y="1001"/>
                    <a:pt x="108" y="930"/>
                    <a:pt x="108" y="870"/>
                  </a:cubicBezTo>
                  <a:close/>
                  <a:moveTo>
                    <a:pt x="25" y="1299"/>
                  </a:moveTo>
                  <a:cubicBezTo>
                    <a:pt x="25" y="1358"/>
                    <a:pt x="13" y="1430"/>
                    <a:pt x="13" y="1501"/>
                  </a:cubicBezTo>
                  <a:lnTo>
                    <a:pt x="60" y="1501"/>
                  </a:lnTo>
                  <a:cubicBezTo>
                    <a:pt x="60" y="1430"/>
                    <a:pt x="72" y="1358"/>
                    <a:pt x="72" y="1299"/>
                  </a:cubicBezTo>
                  <a:close/>
                  <a:moveTo>
                    <a:pt x="1" y="1715"/>
                  </a:moveTo>
                  <a:lnTo>
                    <a:pt x="1" y="1930"/>
                  </a:lnTo>
                  <a:lnTo>
                    <a:pt x="49" y="1930"/>
                  </a:lnTo>
                  <a:lnTo>
                    <a:pt x="49" y="1715"/>
                  </a:lnTo>
                  <a:close/>
                  <a:moveTo>
                    <a:pt x="1" y="2144"/>
                  </a:moveTo>
                  <a:lnTo>
                    <a:pt x="1" y="2358"/>
                  </a:lnTo>
                  <a:lnTo>
                    <a:pt x="49" y="2358"/>
                  </a:lnTo>
                  <a:lnTo>
                    <a:pt x="49" y="21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70"/>
            <p:cNvSpPr/>
            <p:nvPr/>
          </p:nvSpPr>
          <p:spPr>
            <a:xfrm>
              <a:off x="868927" y="2819918"/>
              <a:ext cx="2752" cy="4872"/>
            </a:xfrm>
            <a:custGeom>
              <a:avLst/>
              <a:gdLst/>
              <a:ahLst/>
              <a:cxnLst/>
              <a:rect l="l" t="t" r="r" b="b"/>
              <a:pathLst>
                <a:path w="61" h="108" extrusionOk="0">
                  <a:moveTo>
                    <a:pt x="1" y="0"/>
                  </a:moveTo>
                  <a:cubicBezTo>
                    <a:pt x="13" y="24"/>
                    <a:pt x="13" y="72"/>
                    <a:pt x="13" y="108"/>
                  </a:cubicBezTo>
                  <a:lnTo>
                    <a:pt x="60" y="108"/>
                  </a:lnTo>
                  <a:cubicBezTo>
                    <a:pt x="48" y="72"/>
                    <a:pt x="48" y="24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70"/>
            <p:cNvSpPr/>
            <p:nvPr/>
          </p:nvSpPr>
          <p:spPr>
            <a:xfrm>
              <a:off x="831889" y="2691527"/>
              <a:ext cx="38707" cy="165518"/>
            </a:xfrm>
            <a:custGeom>
              <a:avLst/>
              <a:gdLst/>
              <a:ahLst/>
              <a:cxnLst/>
              <a:rect l="l" t="t" r="r" b="b"/>
              <a:pathLst>
                <a:path w="858" h="3669" extrusionOk="0">
                  <a:moveTo>
                    <a:pt x="810" y="1"/>
                  </a:moveTo>
                  <a:lnTo>
                    <a:pt x="715" y="179"/>
                  </a:lnTo>
                  <a:lnTo>
                    <a:pt x="762" y="191"/>
                  </a:lnTo>
                  <a:cubicBezTo>
                    <a:pt x="800" y="97"/>
                    <a:pt x="838" y="40"/>
                    <a:pt x="852" y="32"/>
                  </a:cubicBezTo>
                  <a:lnTo>
                    <a:pt x="852" y="32"/>
                  </a:lnTo>
                  <a:lnTo>
                    <a:pt x="858" y="37"/>
                  </a:lnTo>
                  <a:cubicBezTo>
                    <a:pt x="858" y="33"/>
                    <a:pt x="857" y="31"/>
                    <a:pt x="855" y="31"/>
                  </a:cubicBezTo>
                  <a:cubicBezTo>
                    <a:pt x="854" y="31"/>
                    <a:pt x="853" y="32"/>
                    <a:pt x="852" y="32"/>
                  </a:cubicBezTo>
                  <a:lnTo>
                    <a:pt x="852" y="32"/>
                  </a:lnTo>
                  <a:lnTo>
                    <a:pt x="810" y="1"/>
                  </a:lnTo>
                  <a:close/>
                  <a:moveTo>
                    <a:pt x="631" y="358"/>
                  </a:moveTo>
                  <a:cubicBezTo>
                    <a:pt x="619" y="418"/>
                    <a:pt x="584" y="477"/>
                    <a:pt x="560" y="549"/>
                  </a:cubicBezTo>
                  <a:lnTo>
                    <a:pt x="596" y="572"/>
                  </a:lnTo>
                  <a:cubicBezTo>
                    <a:pt x="631" y="489"/>
                    <a:pt x="655" y="430"/>
                    <a:pt x="679" y="370"/>
                  </a:cubicBezTo>
                  <a:lnTo>
                    <a:pt x="631" y="358"/>
                  </a:lnTo>
                  <a:close/>
                  <a:moveTo>
                    <a:pt x="500" y="739"/>
                  </a:moveTo>
                  <a:cubicBezTo>
                    <a:pt x="465" y="811"/>
                    <a:pt x="453" y="870"/>
                    <a:pt x="417" y="941"/>
                  </a:cubicBezTo>
                  <a:lnTo>
                    <a:pt x="465" y="953"/>
                  </a:lnTo>
                  <a:cubicBezTo>
                    <a:pt x="477" y="882"/>
                    <a:pt x="512" y="822"/>
                    <a:pt x="536" y="763"/>
                  </a:cubicBezTo>
                  <a:lnTo>
                    <a:pt x="500" y="739"/>
                  </a:lnTo>
                  <a:close/>
                  <a:moveTo>
                    <a:pt x="358" y="1132"/>
                  </a:moveTo>
                  <a:cubicBezTo>
                    <a:pt x="346" y="1192"/>
                    <a:pt x="322" y="1251"/>
                    <a:pt x="298" y="1322"/>
                  </a:cubicBezTo>
                  <a:lnTo>
                    <a:pt x="346" y="1334"/>
                  </a:lnTo>
                  <a:cubicBezTo>
                    <a:pt x="358" y="1263"/>
                    <a:pt x="381" y="1203"/>
                    <a:pt x="405" y="1144"/>
                  </a:cubicBezTo>
                  <a:lnTo>
                    <a:pt x="358" y="1132"/>
                  </a:lnTo>
                  <a:close/>
                  <a:moveTo>
                    <a:pt x="238" y="1525"/>
                  </a:moveTo>
                  <a:cubicBezTo>
                    <a:pt x="227" y="1584"/>
                    <a:pt x="215" y="1644"/>
                    <a:pt x="203" y="1715"/>
                  </a:cubicBezTo>
                  <a:lnTo>
                    <a:pt x="238" y="1727"/>
                  </a:lnTo>
                  <a:cubicBezTo>
                    <a:pt x="262" y="1668"/>
                    <a:pt x="274" y="1596"/>
                    <a:pt x="286" y="1537"/>
                  </a:cubicBezTo>
                  <a:lnTo>
                    <a:pt x="238" y="1525"/>
                  </a:lnTo>
                  <a:close/>
                  <a:moveTo>
                    <a:pt x="155" y="1906"/>
                  </a:moveTo>
                  <a:cubicBezTo>
                    <a:pt x="143" y="1977"/>
                    <a:pt x="119" y="2037"/>
                    <a:pt x="107" y="2120"/>
                  </a:cubicBezTo>
                  <a:lnTo>
                    <a:pt x="155" y="2132"/>
                  </a:lnTo>
                  <a:cubicBezTo>
                    <a:pt x="167" y="2073"/>
                    <a:pt x="179" y="2001"/>
                    <a:pt x="203" y="1918"/>
                  </a:cubicBezTo>
                  <a:lnTo>
                    <a:pt x="155" y="1906"/>
                  </a:lnTo>
                  <a:close/>
                  <a:moveTo>
                    <a:pt x="72" y="2323"/>
                  </a:moveTo>
                  <a:cubicBezTo>
                    <a:pt x="60" y="2394"/>
                    <a:pt x="60" y="2454"/>
                    <a:pt x="48" y="2525"/>
                  </a:cubicBezTo>
                  <a:lnTo>
                    <a:pt x="96" y="2525"/>
                  </a:lnTo>
                  <a:cubicBezTo>
                    <a:pt x="107" y="2477"/>
                    <a:pt x="107" y="2394"/>
                    <a:pt x="119" y="2323"/>
                  </a:cubicBezTo>
                  <a:close/>
                  <a:moveTo>
                    <a:pt x="36" y="2727"/>
                  </a:moveTo>
                  <a:cubicBezTo>
                    <a:pt x="36" y="2799"/>
                    <a:pt x="24" y="2858"/>
                    <a:pt x="24" y="2930"/>
                  </a:cubicBezTo>
                  <a:lnTo>
                    <a:pt x="60" y="2930"/>
                  </a:lnTo>
                  <a:cubicBezTo>
                    <a:pt x="60" y="2870"/>
                    <a:pt x="84" y="2799"/>
                    <a:pt x="84" y="2727"/>
                  </a:cubicBezTo>
                  <a:close/>
                  <a:moveTo>
                    <a:pt x="0" y="3144"/>
                  </a:moveTo>
                  <a:lnTo>
                    <a:pt x="0" y="3263"/>
                  </a:lnTo>
                  <a:lnTo>
                    <a:pt x="0" y="3347"/>
                  </a:lnTo>
                  <a:lnTo>
                    <a:pt x="48" y="3335"/>
                  </a:lnTo>
                  <a:lnTo>
                    <a:pt x="48" y="3263"/>
                  </a:lnTo>
                  <a:lnTo>
                    <a:pt x="48" y="3144"/>
                  </a:lnTo>
                  <a:close/>
                  <a:moveTo>
                    <a:pt x="24" y="3561"/>
                  </a:moveTo>
                  <a:lnTo>
                    <a:pt x="24" y="3668"/>
                  </a:lnTo>
                  <a:lnTo>
                    <a:pt x="60" y="3668"/>
                  </a:lnTo>
                  <a:lnTo>
                    <a:pt x="60" y="35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70"/>
            <p:cNvSpPr/>
            <p:nvPr/>
          </p:nvSpPr>
          <p:spPr>
            <a:xfrm>
              <a:off x="-361076" y="4750891"/>
              <a:ext cx="67173" cy="58601"/>
            </a:xfrm>
            <a:custGeom>
              <a:avLst/>
              <a:gdLst/>
              <a:ahLst/>
              <a:cxnLst/>
              <a:rect l="l" t="t" r="r" b="b"/>
              <a:pathLst>
                <a:path w="1489" h="1299" extrusionOk="0">
                  <a:moveTo>
                    <a:pt x="298" y="0"/>
                  </a:moveTo>
                  <a:cubicBezTo>
                    <a:pt x="179" y="203"/>
                    <a:pt x="72" y="381"/>
                    <a:pt x="1" y="548"/>
                  </a:cubicBezTo>
                  <a:cubicBezTo>
                    <a:pt x="1" y="548"/>
                    <a:pt x="584" y="1072"/>
                    <a:pt x="965" y="1298"/>
                  </a:cubicBezTo>
                  <a:cubicBezTo>
                    <a:pt x="965" y="1298"/>
                    <a:pt x="1203" y="1084"/>
                    <a:pt x="1417" y="953"/>
                  </a:cubicBezTo>
                  <a:cubicBezTo>
                    <a:pt x="1429" y="893"/>
                    <a:pt x="1465" y="822"/>
                    <a:pt x="1489" y="739"/>
                  </a:cubicBezTo>
                  <a:cubicBezTo>
                    <a:pt x="1477" y="727"/>
                    <a:pt x="1441" y="715"/>
                    <a:pt x="1429" y="703"/>
                  </a:cubicBezTo>
                  <a:cubicBezTo>
                    <a:pt x="1072" y="453"/>
                    <a:pt x="727" y="203"/>
                    <a:pt x="346" y="24"/>
                  </a:cubicBezTo>
                  <a:cubicBezTo>
                    <a:pt x="334" y="24"/>
                    <a:pt x="310" y="12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4" name="Google Shape;3104;p70"/>
          <p:cNvGrpSpPr/>
          <p:nvPr/>
        </p:nvGrpSpPr>
        <p:grpSpPr>
          <a:xfrm>
            <a:off x="6381714" y="-346758"/>
            <a:ext cx="3672905" cy="6077412"/>
            <a:chOff x="6381714" y="-346758"/>
            <a:chExt cx="3672905" cy="6077412"/>
          </a:xfrm>
        </p:grpSpPr>
        <p:grpSp>
          <p:nvGrpSpPr>
            <p:cNvPr id="3105" name="Google Shape;3105;p70"/>
            <p:cNvGrpSpPr/>
            <p:nvPr/>
          </p:nvGrpSpPr>
          <p:grpSpPr>
            <a:xfrm rot="-3061054">
              <a:off x="8048466" y="680298"/>
              <a:ext cx="483438" cy="680867"/>
              <a:chOff x="1554950" y="3841075"/>
              <a:chExt cx="389950" cy="549200"/>
            </a:xfrm>
          </p:grpSpPr>
          <p:sp>
            <p:nvSpPr>
              <p:cNvPr id="3106" name="Google Shape;3106;p70"/>
              <p:cNvSpPr/>
              <p:nvPr/>
            </p:nvSpPr>
            <p:spPr>
              <a:xfrm>
                <a:off x="1554950" y="3875950"/>
                <a:ext cx="148550" cy="24220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9688" extrusionOk="0">
                    <a:moveTo>
                      <a:pt x="2057" y="0"/>
                    </a:moveTo>
                    <a:cubicBezTo>
                      <a:pt x="1465" y="0"/>
                      <a:pt x="885" y="319"/>
                      <a:pt x="465" y="1058"/>
                    </a:cubicBezTo>
                    <a:cubicBezTo>
                      <a:pt x="131" y="1642"/>
                      <a:pt x="24" y="2332"/>
                      <a:pt x="12" y="2999"/>
                    </a:cubicBezTo>
                    <a:cubicBezTo>
                      <a:pt x="0" y="5737"/>
                      <a:pt x="1715" y="8416"/>
                      <a:pt x="4191" y="9547"/>
                    </a:cubicBezTo>
                    <a:cubicBezTo>
                      <a:pt x="4357" y="9620"/>
                      <a:pt x="4540" y="9687"/>
                      <a:pt x="4712" y="9687"/>
                    </a:cubicBezTo>
                    <a:cubicBezTo>
                      <a:pt x="4824" y="9687"/>
                      <a:pt x="4931" y="9658"/>
                      <a:pt x="5025" y="9583"/>
                    </a:cubicBezTo>
                    <a:cubicBezTo>
                      <a:pt x="5132" y="9512"/>
                      <a:pt x="5203" y="9393"/>
                      <a:pt x="5263" y="9262"/>
                    </a:cubicBezTo>
                    <a:cubicBezTo>
                      <a:pt x="5941" y="7845"/>
                      <a:pt x="5656" y="6178"/>
                      <a:pt x="5299" y="4642"/>
                    </a:cubicBezTo>
                    <a:cubicBezTo>
                      <a:pt x="5013" y="3440"/>
                      <a:pt x="4668" y="2237"/>
                      <a:pt x="3989" y="1213"/>
                    </a:cubicBezTo>
                    <a:cubicBezTo>
                      <a:pt x="3501" y="464"/>
                      <a:pt x="2770" y="0"/>
                      <a:pt x="2057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70"/>
              <p:cNvSpPr/>
              <p:nvPr/>
            </p:nvSpPr>
            <p:spPr>
              <a:xfrm>
                <a:off x="1717175" y="3964725"/>
                <a:ext cx="227725" cy="19005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7602" extrusionOk="0">
                    <a:moveTo>
                      <a:pt x="7160" y="0"/>
                    </a:moveTo>
                    <a:cubicBezTo>
                      <a:pt x="5976" y="0"/>
                      <a:pt x="4647" y="949"/>
                      <a:pt x="3858" y="1555"/>
                    </a:cubicBezTo>
                    <a:cubicBezTo>
                      <a:pt x="2334" y="2746"/>
                      <a:pt x="1084" y="4270"/>
                      <a:pt x="238" y="6008"/>
                    </a:cubicBezTo>
                    <a:cubicBezTo>
                      <a:pt x="119" y="6246"/>
                      <a:pt x="0" y="6497"/>
                      <a:pt x="60" y="6770"/>
                    </a:cubicBezTo>
                    <a:cubicBezTo>
                      <a:pt x="119" y="7032"/>
                      <a:pt x="345" y="7247"/>
                      <a:pt x="584" y="7378"/>
                    </a:cubicBezTo>
                    <a:cubicBezTo>
                      <a:pt x="882" y="7539"/>
                      <a:pt x="1202" y="7602"/>
                      <a:pt x="1530" y="7602"/>
                    </a:cubicBezTo>
                    <a:cubicBezTo>
                      <a:pt x="2000" y="7602"/>
                      <a:pt x="2485" y="7472"/>
                      <a:pt x="2941" y="7318"/>
                    </a:cubicBezTo>
                    <a:cubicBezTo>
                      <a:pt x="4429" y="6818"/>
                      <a:pt x="5822" y="6044"/>
                      <a:pt x="7037" y="5044"/>
                    </a:cubicBezTo>
                    <a:cubicBezTo>
                      <a:pt x="8108" y="4163"/>
                      <a:pt x="9108" y="2913"/>
                      <a:pt x="8930" y="1544"/>
                    </a:cubicBezTo>
                    <a:cubicBezTo>
                      <a:pt x="8894" y="1222"/>
                      <a:pt x="8775" y="889"/>
                      <a:pt x="8561" y="639"/>
                    </a:cubicBezTo>
                    <a:cubicBezTo>
                      <a:pt x="8158" y="178"/>
                      <a:pt x="7672" y="0"/>
                      <a:pt x="7160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70"/>
              <p:cNvSpPr/>
              <p:nvPr/>
            </p:nvSpPr>
            <p:spPr>
              <a:xfrm>
                <a:off x="1621025" y="3841075"/>
                <a:ext cx="134850" cy="284400"/>
              </a:xfrm>
              <a:custGeom>
                <a:avLst/>
                <a:gdLst/>
                <a:ahLst/>
                <a:cxnLst/>
                <a:rect l="l" t="t" r="r" b="b"/>
                <a:pathLst>
                  <a:path w="5394" h="11376" extrusionOk="0">
                    <a:moveTo>
                      <a:pt x="2755" y="0"/>
                    </a:moveTo>
                    <a:cubicBezTo>
                      <a:pt x="2745" y="0"/>
                      <a:pt x="2736" y="1"/>
                      <a:pt x="2727" y="1"/>
                    </a:cubicBezTo>
                    <a:cubicBezTo>
                      <a:pt x="2132" y="13"/>
                      <a:pt x="1584" y="358"/>
                      <a:pt x="1215" y="810"/>
                    </a:cubicBezTo>
                    <a:cubicBezTo>
                      <a:pt x="834" y="1263"/>
                      <a:pt x="631" y="1834"/>
                      <a:pt x="477" y="2406"/>
                    </a:cubicBezTo>
                    <a:cubicBezTo>
                      <a:pt x="0" y="4275"/>
                      <a:pt x="203" y="6263"/>
                      <a:pt x="810" y="8085"/>
                    </a:cubicBezTo>
                    <a:cubicBezTo>
                      <a:pt x="1167" y="9168"/>
                      <a:pt x="1703" y="10240"/>
                      <a:pt x="2548" y="11014"/>
                    </a:cubicBezTo>
                    <a:cubicBezTo>
                      <a:pt x="2757" y="11189"/>
                      <a:pt x="2986" y="11375"/>
                      <a:pt x="3253" y="11375"/>
                    </a:cubicBezTo>
                    <a:cubicBezTo>
                      <a:pt x="3276" y="11375"/>
                      <a:pt x="3299" y="11374"/>
                      <a:pt x="3322" y="11371"/>
                    </a:cubicBezTo>
                    <a:cubicBezTo>
                      <a:pt x="3787" y="11323"/>
                      <a:pt x="4013" y="10788"/>
                      <a:pt x="4132" y="10347"/>
                    </a:cubicBezTo>
                    <a:cubicBezTo>
                      <a:pt x="4703" y="8156"/>
                      <a:pt x="4977" y="5942"/>
                      <a:pt x="5227" y="3703"/>
                    </a:cubicBezTo>
                    <a:cubicBezTo>
                      <a:pt x="5393" y="2258"/>
                      <a:pt x="4510" y="0"/>
                      <a:pt x="275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70"/>
              <p:cNvSpPr/>
              <p:nvPr/>
            </p:nvSpPr>
            <p:spPr>
              <a:xfrm>
                <a:off x="1653175" y="3854550"/>
                <a:ext cx="229525" cy="291100"/>
              </a:xfrm>
              <a:custGeom>
                <a:avLst/>
                <a:gdLst/>
                <a:ahLst/>
                <a:cxnLst/>
                <a:rect l="l" t="t" r="r" b="b"/>
                <a:pathLst>
                  <a:path w="9181" h="11644" extrusionOk="0">
                    <a:moveTo>
                      <a:pt x="6145" y="0"/>
                    </a:moveTo>
                    <a:cubicBezTo>
                      <a:pt x="5827" y="0"/>
                      <a:pt x="5508" y="43"/>
                      <a:pt x="5203" y="128"/>
                    </a:cubicBezTo>
                    <a:cubicBezTo>
                      <a:pt x="3929" y="474"/>
                      <a:pt x="2905" y="1414"/>
                      <a:pt x="2084" y="2438"/>
                    </a:cubicBezTo>
                    <a:cubicBezTo>
                      <a:pt x="977" y="3819"/>
                      <a:pt x="143" y="5462"/>
                      <a:pt x="60" y="7213"/>
                    </a:cubicBezTo>
                    <a:cubicBezTo>
                      <a:pt x="0" y="8665"/>
                      <a:pt x="500" y="10368"/>
                      <a:pt x="1667" y="11296"/>
                    </a:cubicBezTo>
                    <a:cubicBezTo>
                      <a:pt x="1986" y="11544"/>
                      <a:pt x="2376" y="11644"/>
                      <a:pt x="2789" y="11644"/>
                    </a:cubicBezTo>
                    <a:cubicBezTo>
                      <a:pt x="3686" y="11644"/>
                      <a:pt x="4691" y="11173"/>
                      <a:pt x="5311" y="10725"/>
                    </a:cubicBezTo>
                    <a:cubicBezTo>
                      <a:pt x="6096" y="10165"/>
                      <a:pt x="6715" y="9380"/>
                      <a:pt x="7251" y="8570"/>
                    </a:cubicBezTo>
                    <a:cubicBezTo>
                      <a:pt x="8323" y="6951"/>
                      <a:pt x="9180" y="5105"/>
                      <a:pt x="9168" y="3164"/>
                    </a:cubicBezTo>
                    <a:cubicBezTo>
                      <a:pt x="9168" y="2510"/>
                      <a:pt x="9049" y="1831"/>
                      <a:pt x="8704" y="1283"/>
                    </a:cubicBezTo>
                    <a:cubicBezTo>
                      <a:pt x="8169" y="432"/>
                      <a:pt x="7159" y="0"/>
                      <a:pt x="614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70"/>
              <p:cNvSpPr/>
              <p:nvPr/>
            </p:nvSpPr>
            <p:spPr>
              <a:xfrm>
                <a:off x="1559700" y="4092300"/>
                <a:ext cx="161950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6478" h="251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7" y="977"/>
                      <a:pt x="870" y="1965"/>
                      <a:pt x="1822" y="2334"/>
                    </a:cubicBezTo>
                    <a:cubicBezTo>
                      <a:pt x="2180" y="2469"/>
                      <a:pt x="2556" y="2518"/>
                      <a:pt x="2940" y="2518"/>
                    </a:cubicBezTo>
                    <a:cubicBezTo>
                      <a:pt x="3603" y="2518"/>
                      <a:pt x="4290" y="2373"/>
                      <a:pt x="4954" y="2275"/>
                    </a:cubicBezTo>
                    <a:cubicBezTo>
                      <a:pt x="5192" y="2239"/>
                      <a:pt x="5487" y="2182"/>
                      <a:pt x="5765" y="2182"/>
                    </a:cubicBezTo>
                    <a:cubicBezTo>
                      <a:pt x="6043" y="2182"/>
                      <a:pt x="6305" y="2239"/>
                      <a:pt x="6478" y="2429"/>
                    </a:cubicBezTo>
                    <a:cubicBezTo>
                      <a:pt x="6204" y="1572"/>
                      <a:pt x="5430" y="917"/>
                      <a:pt x="4573" y="798"/>
                    </a:cubicBezTo>
                    <a:cubicBezTo>
                      <a:pt x="4458" y="784"/>
                      <a:pt x="4342" y="778"/>
                      <a:pt x="4227" y="778"/>
                    </a:cubicBezTo>
                    <a:cubicBezTo>
                      <a:pt x="3582" y="778"/>
                      <a:pt x="2931" y="965"/>
                      <a:pt x="2289" y="965"/>
                    </a:cubicBezTo>
                    <a:cubicBezTo>
                      <a:pt x="2272" y="965"/>
                      <a:pt x="2256" y="965"/>
                      <a:pt x="2239" y="965"/>
                    </a:cubicBezTo>
                    <a:cubicBezTo>
                      <a:pt x="1406" y="953"/>
                      <a:pt x="584" y="596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70"/>
              <p:cNvSpPr/>
              <p:nvPr/>
            </p:nvSpPr>
            <p:spPr>
              <a:xfrm>
                <a:off x="1707050" y="4133775"/>
                <a:ext cx="166400" cy="85700"/>
              </a:xfrm>
              <a:custGeom>
                <a:avLst/>
                <a:gdLst/>
                <a:ahLst/>
                <a:cxnLst/>
                <a:rect l="l" t="t" r="r" b="b"/>
                <a:pathLst>
                  <a:path w="6656" h="3428" extrusionOk="0">
                    <a:moveTo>
                      <a:pt x="1594" y="0"/>
                    </a:moveTo>
                    <a:cubicBezTo>
                      <a:pt x="1021" y="0"/>
                      <a:pt x="449" y="179"/>
                      <a:pt x="0" y="532"/>
                    </a:cubicBezTo>
                    <a:cubicBezTo>
                      <a:pt x="143" y="501"/>
                      <a:pt x="288" y="486"/>
                      <a:pt x="433" y="486"/>
                    </a:cubicBezTo>
                    <a:cubicBezTo>
                      <a:pt x="1326" y="486"/>
                      <a:pt x="2213" y="1061"/>
                      <a:pt x="2572" y="1901"/>
                    </a:cubicBezTo>
                    <a:cubicBezTo>
                      <a:pt x="2715" y="2163"/>
                      <a:pt x="2775" y="2449"/>
                      <a:pt x="2929" y="2699"/>
                    </a:cubicBezTo>
                    <a:cubicBezTo>
                      <a:pt x="3249" y="3189"/>
                      <a:pt x="3847" y="3427"/>
                      <a:pt x="4432" y="3427"/>
                    </a:cubicBezTo>
                    <a:cubicBezTo>
                      <a:pt x="4544" y="3427"/>
                      <a:pt x="4654" y="3419"/>
                      <a:pt x="4763" y="3402"/>
                    </a:cubicBezTo>
                    <a:cubicBezTo>
                      <a:pt x="5453" y="3306"/>
                      <a:pt x="6061" y="2925"/>
                      <a:pt x="6656" y="2580"/>
                    </a:cubicBezTo>
                    <a:lnTo>
                      <a:pt x="6656" y="2580"/>
                    </a:lnTo>
                    <a:cubicBezTo>
                      <a:pt x="6512" y="2627"/>
                      <a:pt x="6365" y="2649"/>
                      <a:pt x="6218" y="2649"/>
                    </a:cubicBezTo>
                    <a:cubicBezTo>
                      <a:pt x="5619" y="2649"/>
                      <a:pt x="5009" y="2296"/>
                      <a:pt x="4560" y="1866"/>
                    </a:cubicBezTo>
                    <a:cubicBezTo>
                      <a:pt x="3989" y="1330"/>
                      <a:pt x="3513" y="675"/>
                      <a:pt x="2834" y="306"/>
                    </a:cubicBezTo>
                    <a:cubicBezTo>
                      <a:pt x="2456" y="101"/>
                      <a:pt x="2025" y="0"/>
                      <a:pt x="15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70"/>
              <p:cNvSpPr/>
              <p:nvPr/>
            </p:nvSpPr>
            <p:spPr>
              <a:xfrm>
                <a:off x="1709725" y="4007175"/>
                <a:ext cx="83975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5506" extrusionOk="0">
                    <a:moveTo>
                      <a:pt x="3358" y="0"/>
                    </a:moveTo>
                    <a:lnTo>
                      <a:pt x="3358" y="0"/>
                    </a:lnTo>
                    <a:cubicBezTo>
                      <a:pt x="2798" y="905"/>
                      <a:pt x="1679" y="1322"/>
                      <a:pt x="941" y="2096"/>
                    </a:cubicBezTo>
                    <a:cubicBezTo>
                      <a:pt x="310" y="2763"/>
                      <a:pt x="1" y="3703"/>
                      <a:pt x="48" y="4620"/>
                    </a:cubicBezTo>
                    <a:cubicBezTo>
                      <a:pt x="58" y="4811"/>
                      <a:pt x="119" y="5506"/>
                      <a:pt x="333" y="5506"/>
                    </a:cubicBezTo>
                    <a:cubicBezTo>
                      <a:pt x="372" y="5506"/>
                      <a:pt x="415" y="5483"/>
                      <a:pt x="465" y="5430"/>
                    </a:cubicBezTo>
                    <a:cubicBezTo>
                      <a:pt x="584" y="5310"/>
                      <a:pt x="620" y="4894"/>
                      <a:pt x="715" y="4727"/>
                    </a:cubicBezTo>
                    <a:cubicBezTo>
                      <a:pt x="834" y="4501"/>
                      <a:pt x="1001" y="4287"/>
                      <a:pt x="1179" y="4084"/>
                    </a:cubicBezTo>
                    <a:cubicBezTo>
                      <a:pt x="1608" y="3584"/>
                      <a:pt x="2144" y="3179"/>
                      <a:pt x="2513" y="2632"/>
                    </a:cubicBezTo>
                    <a:cubicBezTo>
                      <a:pt x="3049" y="1858"/>
                      <a:pt x="3215" y="917"/>
                      <a:pt x="33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70"/>
              <p:cNvSpPr/>
              <p:nvPr/>
            </p:nvSpPr>
            <p:spPr>
              <a:xfrm>
                <a:off x="1614175" y="4136650"/>
                <a:ext cx="113125" cy="253625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10145" extrusionOk="0">
                    <a:moveTo>
                      <a:pt x="4061" y="1"/>
                    </a:moveTo>
                    <a:cubicBezTo>
                      <a:pt x="3894" y="2918"/>
                      <a:pt x="2525" y="5608"/>
                      <a:pt x="1132" y="8121"/>
                    </a:cubicBezTo>
                    <a:cubicBezTo>
                      <a:pt x="775" y="8775"/>
                      <a:pt x="429" y="9347"/>
                      <a:pt x="1" y="9835"/>
                    </a:cubicBezTo>
                    <a:lnTo>
                      <a:pt x="334" y="10145"/>
                    </a:lnTo>
                    <a:cubicBezTo>
                      <a:pt x="798" y="9621"/>
                      <a:pt x="1144" y="9014"/>
                      <a:pt x="1525" y="8359"/>
                    </a:cubicBezTo>
                    <a:cubicBezTo>
                      <a:pt x="2953" y="5799"/>
                      <a:pt x="4358" y="3049"/>
                      <a:pt x="4525" y="24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4" name="Google Shape;3114;p70"/>
            <p:cNvGrpSpPr/>
            <p:nvPr/>
          </p:nvGrpSpPr>
          <p:grpSpPr>
            <a:xfrm rot="1423440">
              <a:off x="6725856" y="4542990"/>
              <a:ext cx="398280" cy="1156406"/>
              <a:chOff x="708100" y="7068850"/>
              <a:chExt cx="645350" cy="1873775"/>
            </a:xfrm>
          </p:grpSpPr>
          <p:sp>
            <p:nvSpPr>
              <p:cNvPr id="3115" name="Google Shape;3115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7" name="Google Shape;3117;p70"/>
            <p:cNvGrpSpPr/>
            <p:nvPr/>
          </p:nvGrpSpPr>
          <p:grpSpPr>
            <a:xfrm rot="1865779">
              <a:off x="8290527" y="3370669"/>
              <a:ext cx="923583" cy="1871813"/>
              <a:chOff x="1803775" y="5029925"/>
              <a:chExt cx="655775" cy="1329050"/>
            </a:xfrm>
          </p:grpSpPr>
          <p:sp>
            <p:nvSpPr>
              <p:cNvPr id="3118" name="Google Shape;3118;p70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70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70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70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70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70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70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70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70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70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70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29" name="Google Shape;3129;p70"/>
            <p:cNvGrpSpPr/>
            <p:nvPr/>
          </p:nvGrpSpPr>
          <p:grpSpPr>
            <a:xfrm rot="-2700000" flipH="1">
              <a:off x="7446629" y="4074940"/>
              <a:ext cx="494142" cy="900679"/>
              <a:chOff x="-214625" y="3943775"/>
              <a:chExt cx="458725" cy="836125"/>
            </a:xfrm>
          </p:grpSpPr>
          <p:sp>
            <p:nvSpPr>
              <p:cNvPr id="3130" name="Google Shape;3130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2" name="Google Shape;3142;p70"/>
            <p:cNvSpPr/>
            <p:nvPr/>
          </p:nvSpPr>
          <p:spPr>
            <a:xfrm rot="2131633">
              <a:off x="6455576" y="4526887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3" name="Google Shape;3143;p70"/>
            <p:cNvGrpSpPr/>
            <p:nvPr/>
          </p:nvGrpSpPr>
          <p:grpSpPr>
            <a:xfrm rot="-2434265">
              <a:off x="8794182" y="1367975"/>
              <a:ext cx="398289" cy="1156433"/>
              <a:chOff x="708100" y="7068850"/>
              <a:chExt cx="645350" cy="1873775"/>
            </a:xfrm>
          </p:grpSpPr>
          <p:sp>
            <p:nvSpPr>
              <p:cNvPr id="3144" name="Google Shape;3144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6" name="Google Shape;3146;p70"/>
            <p:cNvSpPr/>
            <p:nvPr/>
          </p:nvSpPr>
          <p:spPr>
            <a:xfrm rot="-2281775">
              <a:off x="8793642" y="2466599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7" name="Google Shape;3147;p70"/>
            <p:cNvGrpSpPr/>
            <p:nvPr/>
          </p:nvGrpSpPr>
          <p:grpSpPr>
            <a:xfrm rot="-2392204">
              <a:off x="8501879" y="-2293"/>
              <a:ext cx="1364078" cy="1083337"/>
              <a:chOff x="2996200" y="3903875"/>
              <a:chExt cx="1090325" cy="865925"/>
            </a:xfrm>
          </p:grpSpPr>
          <p:sp>
            <p:nvSpPr>
              <p:cNvPr id="3148" name="Google Shape;3148;p70"/>
              <p:cNvSpPr/>
              <p:nvPr/>
            </p:nvSpPr>
            <p:spPr>
              <a:xfrm>
                <a:off x="3208725" y="4208975"/>
                <a:ext cx="553950" cy="558125"/>
              </a:xfrm>
              <a:custGeom>
                <a:avLst/>
                <a:gdLst/>
                <a:ahLst/>
                <a:cxnLst/>
                <a:rect l="l" t="t" r="r" b="b"/>
                <a:pathLst>
                  <a:path w="22158" h="22325" extrusionOk="0">
                    <a:moveTo>
                      <a:pt x="21848" y="1"/>
                    </a:moveTo>
                    <a:cubicBezTo>
                      <a:pt x="14919" y="6359"/>
                      <a:pt x="8549" y="13395"/>
                      <a:pt x="2929" y="20956"/>
                    </a:cubicBezTo>
                    <a:cubicBezTo>
                      <a:pt x="2810" y="15765"/>
                      <a:pt x="1977" y="10442"/>
                      <a:pt x="453" y="5108"/>
                    </a:cubicBezTo>
                    <a:lnTo>
                      <a:pt x="0" y="5239"/>
                    </a:lnTo>
                    <a:cubicBezTo>
                      <a:pt x="1596" y="10764"/>
                      <a:pt x="2429" y="16277"/>
                      <a:pt x="2477" y="21646"/>
                    </a:cubicBezTo>
                    <a:lnTo>
                      <a:pt x="2477" y="22325"/>
                    </a:lnTo>
                    <a:lnTo>
                      <a:pt x="2906" y="21777"/>
                    </a:lnTo>
                    <a:cubicBezTo>
                      <a:pt x="8585" y="14038"/>
                      <a:pt x="15074" y="6835"/>
                      <a:pt x="22158" y="346"/>
                    </a:cubicBezTo>
                    <a:lnTo>
                      <a:pt x="2184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70"/>
              <p:cNvSpPr/>
              <p:nvPr/>
            </p:nvSpPr>
            <p:spPr>
              <a:xfrm>
                <a:off x="3429275" y="3909550"/>
                <a:ext cx="657250" cy="652925"/>
              </a:xfrm>
              <a:custGeom>
                <a:avLst/>
                <a:gdLst/>
                <a:ahLst/>
                <a:cxnLst/>
                <a:rect l="l" t="t" r="r" b="b"/>
                <a:pathLst>
                  <a:path w="26290" h="26117" extrusionOk="0">
                    <a:moveTo>
                      <a:pt x="26290" y="0"/>
                    </a:moveTo>
                    <a:lnTo>
                      <a:pt x="26290" y="0"/>
                    </a:lnTo>
                    <a:cubicBezTo>
                      <a:pt x="24444" y="953"/>
                      <a:pt x="22301" y="1441"/>
                      <a:pt x="20218" y="1524"/>
                    </a:cubicBezTo>
                    <a:cubicBezTo>
                      <a:pt x="20061" y="1529"/>
                      <a:pt x="19903" y="1531"/>
                      <a:pt x="19746" y="1531"/>
                    </a:cubicBezTo>
                    <a:cubicBezTo>
                      <a:pt x="18325" y="1531"/>
                      <a:pt x="16894" y="1355"/>
                      <a:pt x="15483" y="1355"/>
                    </a:cubicBezTo>
                    <a:cubicBezTo>
                      <a:pt x="14728" y="1355"/>
                      <a:pt x="13980" y="1405"/>
                      <a:pt x="13241" y="1560"/>
                    </a:cubicBezTo>
                    <a:cubicBezTo>
                      <a:pt x="10478" y="2131"/>
                      <a:pt x="8157" y="4096"/>
                      <a:pt x="6585" y="6418"/>
                    </a:cubicBezTo>
                    <a:cubicBezTo>
                      <a:pt x="4490" y="7299"/>
                      <a:pt x="2358" y="8430"/>
                      <a:pt x="1180" y="10370"/>
                    </a:cubicBezTo>
                    <a:cubicBezTo>
                      <a:pt x="1" y="12323"/>
                      <a:pt x="25" y="15133"/>
                      <a:pt x="1715" y="16645"/>
                    </a:cubicBezTo>
                    <a:cubicBezTo>
                      <a:pt x="2858" y="17656"/>
                      <a:pt x="4636" y="17877"/>
                      <a:pt x="6247" y="17877"/>
                    </a:cubicBezTo>
                    <a:cubicBezTo>
                      <a:pt x="6533" y="17877"/>
                      <a:pt x="6814" y="17870"/>
                      <a:pt x="7085" y="17859"/>
                    </a:cubicBezTo>
                    <a:lnTo>
                      <a:pt x="7085" y="17859"/>
                    </a:lnTo>
                    <a:cubicBezTo>
                      <a:pt x="6049" y="19479"/>
                      <a:pt x="5930" y="21681"/>
                      <a:pt x="6835" y="23384"/>
                    </a:cubicBezTo>
                    <a:cubicBezTo>
                      <a:pt x="7704" y="25030"/>
                      <a:pt x="9527" y="26116"/>
                      <a:pt x="11368" y="26116"/>
                    </a:cubicBezTo>
                    <a:cubicBezTo>
                      <a:pt x="11444" y="26116"/>
                      <a:pt x="11521" y="26114"/>
                      <a:pt x="11598" y="26110"/>
                    </a:cubicBezTo>
                    <a:cubicBezTo>
                      <a:pt x="13074" y="26015"/>
                      <a:pt x="14455" y="25277"/>
                      <a:pt x="15503" y="24229"/>
                    </a:cubicBezTo>
                    <a:cubicBezTo>
                      <a:pt x="16551" y="23193"/>
                      <a:pt x="17325" y="21836"/>
                      <a:pt x="17944" y="20479"/>
                    </a:cubicBezTo>
                    <a:cubicBezTo>
                      <a:pt x="21123" y="19395"/>
                      <a:pt x="23611" y="16490"/>
                      <a:pt x="24206" y="13192"/>
                    </a:cubicBezTo>
                    <a:cubicBezTo>
                      <a:pt x="24456" y="11811"/>
                      <a:pt x="24397" y="10418"/>
                      <a:pt x="24444" y="9037"/>
                    </a:cubicBezTo>
                    <a:cubicBezTo>
                      <a:pt x="24552" y="5953"/>
                      <a:pt x="25171" y="2893"/>
                      <a:pt x="262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70"/>
              <p:cNvSpPr/>
              <p:nvPr/>
            </p:nvSpPr>
            <p:spPr>
              <a:xfrm>
                <a:off x="3600450" y="3913400"/>
                <a:ext cx="485775" cy="444425"/>
              </a:xfrm>
              <a:custGeom>
                <a:avLst/>
                <a:gdLst/>
                <a:ahLst/>
                <a:cxnLst/>
                <a:rect l="l" t="t" r="r" b="b"/>
                <a:pathLst>
                  <a:path w="19431" h="17777" extrusionOk="0">
                    <a:moveTo>
                      <a:pt x="19431" y="1"/>
                    </a:moveTo>
                    <a:lnTo>
                      <a:pt x="19431" y="1"/>
                    </a:lnTo>
                    <a:cubicBezTo>
                      <a:pt x="18979" y="310"/>
                      <a:pt x="18538" y="656"/>
                      <a:pt x="18098" y="977"/>
                    </a:cubicBezTo>
                    <a:cubicBezTo>
                      <a:pt x="17669" y="1311"/>
                      <a:pt x="17252" y="1668"/>
                      <a:pt x="16824" y="2001"/>
                    </a:cubicBezTo>
                    <a:cubicBezTo>
                      <a:pt x="15990" y="2704"/>
                      <a:pt x="15157" y="3430"/>
                      <a:pt x="14335" y="4168"/>
                    </a:cubicBezTo>
                    <a:cubicBezTo>
                      <a:pt x="12704" y="5621"/>
                      <a:pt x="11109" y="7156"/>
                      <a:pt x="9525" y="8669"/>
                    </a:cubicBezTo>
                    <a:lnTo>
                      <a:pt x="4810" y="13276"/>
                    </a:lnTo>
                    <a:cubicBezTo>
                      <a:pt x="4024" y="14026"/>
                      <a:pt x="3239" y="14788"/>
                      <a:pt x="2429" y="15538"/>
                    </a:cubicBezTo>
                    <a:lnTo>
                      <a:pt x="1226" y="16670"/>
                    </a:lnTo>
                    <a:lnTo>
                      <a:pt x="0" y="17777"/>
                    </a:lnTo>
                    <a:cubicBezTo>
                      <a:pt x="881" y="17110"/>
                      <a:pt x="1726" y="16408"/>
                      <a:pt x="2596" y="15729"/>
                    </a:cubicBezTo>
                    <a:cubicBezTo>
                      <a:pt x="3429" y="15015"/>
                      <a:pt x="4251" y="14288"/>
                      <a:pt x="5060" y="13550"/>
                    </a:cubicBezTo>
                    <a:cubicBezTo>
                      <a:pt x="6703" y="12086"/>
                      <a:pt x="8275" y="10550"/>
                      <a:pt x="9858" y="9026"/>
                    </a:cubicBezTo>
                    <a:lnTo>
                      <a:pt x="14573" y="4442"/>
                    </a:lnTo>
                    <a:cubicBezTo>
                      <a:pt x="15359" y="3692"/>
                      <a:pt x="16169" y="2942"/>
                      <a:pt x="16966" y="2203"/>
                    </a:cubicBezTo>
                    <a:cubicBezTo>
                      <a:pt x="17383" y="1822"/>
                      <a:pt x="17776" y="1441"/>
                      <a:pt x="18193" y="1084"/>
                    </a:cubicBezTo>
                    <a:cubicBezTo>
                      <a:pt x="18609" y="727"/>
                      <a:pt x="19014" y="370"/>
                      <a:pt x="194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70"/>
              <p:cNvSpPr/>
              <p:nvPr/>
            </p:nvSpPr>
            <p:spPr>
              <a:xfrm>
                <a:off x="3670100" y="4274175"/>
                <a:ext cx="166100" cy="227375"/>
              </a:xfrm>
              <a:custGeom>
                <a:avLst/>
                <a:gdLst/>
                <a:ahLst/>
                <a:cxnLst/>
                <a:rect l="l" t="t" r="r" b="b"/>
                <a:pathLst>
                  <a:path w="6644" h="9095" extrusionOk="0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583" y="1012"/>
                      <a:pt x="226" y="2131"/>
                      <a:pt x="107" y="3286"/>
                    </a:cubicBezTo>
                    <a:cubicBezTo>
                      <a:pt x="0" y="4453"/>
                      <a:pt x="12" y="5644"/>
                      <a:pt x="476" y="6775"/>
                    </a:cubicBezTo>
                    <a:cubicBezTo>
                      <a:pt x="714" y="7323"/>
                      <a:pt x="1072" y="7846"/>
                      <a:pt x="1560" y="8215"/>
                    </a:cubicBezTo>
                    <a:cubicBezTo>
                      <a:pt x="2060" y="8585"/>
                      <a:pt x="2608" y="8823"/>
                      <a:pt x="3191" y="8966"/>
                    </a:cubicBezTo>
                    <a:cubicBezTo>
                      <a:pt x="3594" y="9056"/>
                      <a:pt x="3999" y="9094"/>
                      <a:pt x="4402" y="9094"/>
                    </a:cubicBezTo>
                    <a:cubicBezTo>
                      <a:pt x="5164" y="9094"/>
                      <a:pt x="5919" y="8958"/>
                      <a:pt x="6644" y="8787"/>
                    </a:cubicBezTo>
                    <a:lnTo>
                      <a:pt x="6644" y="8787"/>
                    </a:lnTo>
                    <a:cubicBezTo>
                      <a:pt x="6163" y="8822"/>
                      <a:pt x="5685" y="8850"/>
                      <a:pt x="5212" y="8850"/>
                    </a:cubicBezTo>
                    <a:cubicBezTo>
                      <a:pt x="4550" y="8850"/>
                      <a:pt x="3900" y="8794"/>
                      <a:pt x="3274" y="8620"/>
                    </a:cubicBezTo>
                    <a:cubicBezTo>
                      <a:pt x="2739" y="8454"/>
                      <a:pt x="2250" y="8215"/>
                      <a:pt x="1834" y="7870"/>
                    </a:cubicBezTo>
                    <a:cubicBezTo>
                      <a:pt x="1417" y="7537"/>
                      <a:pt x="1107" y="7096"/>
                      <a:pt x="893" y="6596"/>
                    </a:cubicBezTo>
                    <a:cubicBezTo>
                      <a:pt x="691" y="6108"/>
                      <a:pt x="572" y="5548"/>
                      <a:pt x="512" y="5001"/>
                    </a:cubicBezTo>
                    <a:cubicBezTo>
                      <a:pt x="453" y="4441"/>
                      <a:pt x="429" y="3882"/>
                      <a:pt x="464" y="3322"/>
                    </a:cubicBezTo>
                    <a:cubicBezTo>
                      <a:pt x="536" y="2203"/>
                      <a:pt x="750" y="1084"/>
                      <a:pt x="11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70"/>
              <p:cNvSpPr/>
              <p:nvPr/>
            </p:nvSpPr>
            <p:spPr>
              <a:xfrm>
                <a:off x="3768025" y="4206900"/>
                <a:ext cx="192300" cy="177750"/>
              </a:xfrm>
              <a:custGeom>
                <a:avLst/>
                <a:gdLst/>
                <a:ahLst/>
                <a:cxnLst/>
                <a:rect l="l" t="t" r="r" b="b"/>
                <a:pathLst>
                  <a:path w="7692" h="7110" extrusionOk="0">
                    <a:moveTo>
                      <a:pt x="238" y="0"/>
                    </a:moveTo>
                    <a:lnTo>
                      <a:pt x="238" y="0"/>
                    </a:lnTo>
                    <a:cubicBezTo>
                      <a:pt x="0" y="977"/>
                      <a:pt x="24" y="2036"/>
                      <a:pt x="346" y="3025"/>
                    </a:cubicBezTo>
                    <a:cubicBezTo>
                      <a:pt x="643" y="4013"/>
                      <a:pt x="1215" y="4906"/>
                      <a:pt x="1989" y="5608"/>
                    </a:cubicBezTo>
                    <a:cubicBezTo>
                      <a:pt x="2762" y="6287"/>
                      <a:pt x="3715" y="6787"/>
                      <a:pt x="4727" y="6989"/>
                    </a:cubicBezTo>
                    <a:cubicBezTo>
                      <a:pt x="5111" y="7070"/>
                      <a:pt x="5502" y="7110"/>
                      <a:pt x="5884" y="7110"/>
                    </a:cubicBezTo>
                    <a:cubicBezTo>
                      <a:pt x="6011" y="7110"/>
                      <a:pt x="6138" y="7105"/>
                      <a:pt x="6263" y="7096"/>
                    </a:cubicBezTo>
                    <a:cubicBezTo>
                      <a:pt x="6775" y="7049"/>
                      <a:pt x="7287" y="6918"/>
                      <a:pt x="7692" y="6608"/>
                    </a:cubicBezTo>
                    <a:lnTo>
                      <a:pt x="7692" y="6608"/>
                    </a:lnTo>
                    <a:cubicBezTo>
                      <a:pt x="7282" y="6819"/>
                      <a:pt x="6810" y="6895"/>
                      <a:pt x="6363" y="6895"/>
                    </a:cubicBezTo>
                    <a:cubicBezTo>
                      <a:pt x="6329" y="6895"/>
                      <a:pt x="6296" y="6895"/>
                      <a:pt x="6263" y="6894"/>
                    </a:cubicBezTo>
                    <a:cubicBezTo>
                      <a:pt x="5775" y="6858"/>
                      <a:pt x="5287" y="6787"/>
                      <a:pt x="4822" y="6656"/>
                    </a:cubicBezTo>
                    <a:cubicBezTo>
                      <a:pt x="3882" y="6382"/>
                      <a:pt x="3013" y="5906"/>
                      <a:pt x="2310" y="5263"/>
                    </a:cubicBezTo>
                    <a:cubicBezTo>
                      <a:pt x="1596" y="4632"/>
                      <a:pt x="1036" y="3810"/>
                      <a:pt x="679" y="2905"/>
                    </a:cubicBezTo>
                    <a:cubicBezTo>
                      <a:pt x="322" y="1989"/>
                      <a:pt x="179" y="1000"/>
                      <a:pt x="2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70"/>
              <p:cNvSpPr/>
              <p:nvPr/>
            </p:nvSpPr>
            <p:spPr>
              <a:xfrm>
                <a:off x="3851650" y="4122650"/>
                <a:ext cx="1839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5325" extrusionOk="0">
                    <a:moveTo>
                      <a:pt x="191" y="1"/>
                    </a:moveTo>
                    <a:lnTo>
                      <a:pt x="191" y="1"/>
                    </a:lnTo>
                    <a:cubicBezTo>
                      <a:pt x="13" y="882"/>
                      <a:pt x="1" y="1823"/>
                      <a:pt x="287" y="2716"/>
                    </a:cubicBezTo>
                    <a:cubicBezTo>
                      <a:pt x="572" y="3609"/>
                      <a:pt x="1168" y="4430"/>
                      <a:pt x="2001" y="4906"/>
                    </a:cubicBezTo>
                    <a:cubicBezTo>
                      <a:pt x="2418" y="5121"/>
                      <a:pt x="2906" y="5275"/>
                      <a:pt x="3370" y="5299"/>
                    </a:cubicBezTo>
                    <a:cubicBezTo>
                      <a:pt x="3545" y="5317"/>
                      <a:pt x="3717" y="5325"/>
                      <a:pt x="3886" y="5325"/>
                    </a:cubicBezTo>
                    <a:cubicBezTo>
                      <a:pt x="4179" y="5325"/>
                      <a:pt x="4465" y="5301"/>
                      <a:pt x="4751" y="5263"/>
                    </a:cubicBezTo>
                    <a:cubicBezTo>
                      <a:pt x="5656" y="5156"/>
                      <a:pt x="6549" y="4882"/>
                      <a:pt x="7359" y="4501"/>
                    </a:cubicBezTo>
                    <a:lnTo>
                      <a:pt x="7359" y="4501"/>
                    </a:lnTo>
                    <a:cubicBezTo>
                      <a:pt x="6490" y="4728"/>
                      <a:pt x="5609" y="4859"/>
                      <a:pt x="4692" y="4894"/>
                    </a:cubicBezTo>
                    <a:cubicBezTo>
                      <a:pt x="4485" y="4906"/>
                      <a:pt x="4278" y="4913"/>
                      <a:pt x="4072" y="4913"/>
                    </a:cubicBezTo>
                    <a:cubicBezTo>
                      <a:pt x="3402" y="4913"/>
                      <a:pt x="2750" y="4829"/>
                      <a:pt x="2204" y="4501"/>
                    </a:cubicBezTo>
                    <a:cubicBezTo>
                      <a:pt x="1834" y="4299"/>
                      <a:pt x="1513" y="4025"/>
                      <a:pt x="1251" y="3692"/>
                    </a:cubicBezTo>
                    <a:cubicBezTo>
                      <a:pt x="989" y="3370"/>
                      <a:pt x="775" y="2989"/>
                      <a:pt x="608" y="2596"/>
                    </a:cubicBezTo>
                    <a:cubicBezTo>
                      <a:pt x="299" y="1787"/>
                      <a:pt x="191" y="894"/>
                      <a:pt x="1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70"/>
              <p:cNvSpPr/>
              <p:nvPr/>
            </p:nvSpPr>
            <p:spPr>
              <a:xfrm>
                <a:off x="3890350" y="4089625"/>
                <a:ext cx="151250" cy="52125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085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" y="631"/>
                      <a:pt x="417" y="1227"/>
                      <a:pt x="953" y="1560"/>
                    </a:cubicBezTo>
                    <a:cubicBezTo>
                      <a:pt x="1501" y="1917"/>
                      <a:pt x="2144" y="2060"/>
                      <a:pt x="2775" y="2084"/>
                    </a:cubicBezTo>
                    <a:cubicBezTo>
                      <a:pt x="2813" y="2085"/>
                      <a:pt x="2851" y="2085"/>
                      <a:pt x="2889" y="2085"/>
                    </a:cubicBezTo>
                    <a:cubicBezTo>
                      <a:pt x="3472" y="2085"/>
                      <a:pt x="4073" y="1997"/>
                      <a:pt x="4620" y="1762"/>
                    </a:cubicBezTo>
                    <a:cubicBezTo>
                      <a:pt x="5192" y="1524"/>
                      <a:pt x="5716" y="1120"/>
                      <a:pt x="6049" y="596"/>
                    </a:cubicBezTo>
                    <a:lnTo>
                      <a:pt x="6049" y="596"/>
                    </a:lnTo>
                    <a:cubicBezTo>
                      <a:pt x="5585" y="989"/>
                      <a:pt x="5061" y="1250"/>
                      <a:pt x="4501" y="1441"/>
                    </a:cubicBezTo>
                    <a:cubicBezTo>
                      <a:pt x="4012" y="1576"/>
                      <a:pt x="3514" y="1648"/>
                      <a:pt x="3007" y="1648"/>
                    </a:cubicBezTo>
                    <a:cubicBezTo>
                      <a:pt x="2934" y="1648"/>
                      <a:pt x="2860" y="1646"/>
                      <a:pt x="2787" y="1643"/>
                    </a:cubicBezTo>
                    <a:cubicBezTo>
                      <a:pt x="2203" y="1620"/>
                      <a:pt x="1644" y="1524"/>
                      <a:pt x="1132" y="1262"/>
                    </a:cubicBezTo>
                    <a:cubicBezTo>
                      <a:pt x="644" y="1000"/>
                      <a:pt x="191" y="58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70"/>
              <p:cNvSpPr/>
              <p:nvPr/>
            </p:nvSpPr>
            <p:spPr>
              <a:xfrm>
                <a:off x="3967150" y="4004500"/>
                <a:ext cx="92300" cy="251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04" extrusionOk="0">
                    <a:moveTo>
                      <a:pt x="3691" y="0"/>
                    </a:moveTo>
                    <a:lnTo>
                      <a:pt x="3691" y="0"/>
                    </a:lnTo>
                    <a:cubicBezTo>
                      <a:pt x="3358" y="107"/>
                      <a:pt x="3060" y="203"/>
                      <a:pt x="2763" y="286"/>
                    </a:cubicBezTo>
                    <a:cubicBezTo>
                      <a:pt x="2465" y="369"/>
                      <a:pt x="2167" y="429"/>
                      <a:pt x="1870" y="488"/>
                    </a:cubicBezTo>
                    <a:cubicBezTo>
                      <a:pt x="1572" y="548"/>
                      <a:pt x="1274" y="584"/>
                      <a:pt x="965" y="607"/>
                    </a:cubicBezTo>
                    <a:cubicBezTo>
                      <a:pt x="655" y="643"/>
                      <a:pt x="334" y="643"/>
                      <a:pt x="1" y="655"/>
                    </a:cubicBezTo>
                    <a:cubicBezTo>
                      <a:pt x="298" y="822"/>
                      <a:pt x="620" y="917"/>
                      <a:pt x="953" y="965"/>
                    </a:cubicBezTo>
                    <a:cubicBezTo>
                      <a:pt x="1103" y="991"/>
                      <a:pt x="1256" y="1004"/>
                      <a:pt x="1409" y="1004"/>
                    </a:cubicBezTo>
                    <a:cubicBezTo>
                      <a:pt x="1595" y="1004"/>
                      <a:pt x="1782" y="985"/>
                      <a:pt x="1965" y="953"/>
                    </a:cubicBezTo>
                    <a:cubicBezTo>
                      <a:pt x="2287" y="893"/>
                      <a:pt x="2620" y="786"/>
                      <a:pt x="2918" y="619"/>
                    </a:cubicBezTo>
                    <a:cubicBezTo>
                      <a:pt x="3215" y="464"/>
                      <a:pt x="3477" y="262"/>
                      <a:pt x="36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70"/>
              <p:cNvSpPr/>
              <p:nvPr/>
            </p:nvSpPr>
            <p:spPr>
              <a:xfrm>
                <a:off x="3956725" y="3942575"/>
                <a:ext cx="19375" cy="7505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3002" extrusionOk="0">
                    <a:moveTo>
                      <a:pt x="775" y="1"/>
                    </a:moveTo>
                    <a:lnTo>
                      <a:pt x="775" y="1"/>
                    </a:lnTo>
                    <a:cubicBezTo>
                      <a:pt x="548" y="179"/>
                      <a:pt x="382" y="405"/>
                      <a:pt x="263" y="644"/>
                    </a:cubicBezTo>
                    <a:cubicBezTo>
                      <a:pt x="144" y="882"/>
                      <a:pt x="72" y="1156"/>
                      <a:pt x="25" y="1417"/>
                    </a:cubicBezTo>
                    <a:cubicBezTo>
                      <a:pt x="1" y="1691"/>
                      <a:pt x="1" y="1965"/>
                      <a:pt x="37" y="2239"/>
                    </a:cubicBezTo>
                    <a:cubicBezTo>
                      <a:pt x="84" y="2501"/>
                      <a:pt x="179" y="2775"/>
                      <a:pt x="334" y="3001"/>
                    </a:cubicBezTo>
                    <a:cubicBezTo>
                      <a:pt x="370" y="2727"/>
                      <a:pt x="370" y="2477"/>
                      <a:pt x="382" y="2227"/>
                    </a:cubicBezTo>
                    <a:cubicBezTo>
                      <a:pt x="418" y="1965"/>
                      <a:pt x="441" y="1727"/>
                      <a:pt x="477" y="1489"/>
                    </a:cubicBezTo>
                    <a:cubicBezTo>
                      <a:pt x="513" y="1239"/>
                      <a:pt x="560" y="1001"/>
                      <a:pt x="608" y="763"/>
                    </a:cubicBezTo>
                    <a:cubicBezTo>
                      <a:pt x="668" y="525"/>
                      <a:pt x="727" y="274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70"/>
              <p:cNvSpPr/>
              <p:nvPr/>
            </p:nvSpPr>
            <p:spPr>
              <a:xfrm>
                <a:off x="3867425" y="3950925"/>
                <a:ext cx="31300" cy="139900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5596" extrusionOk="0">
                    <a:moveTo>
                      <a:pt x="1251" y="0"/>
                    </a:moveTo>
                    <a:cubicBezTo>
                      <a:pt x="1072" y="167"/>
                      <a:pt x="918" y="381"/>
                      <a:pt x="799" y="607"/>
                    </a:cubicBezTo>
                    <a:cubicBezTo>
                      <a:pt x="680" y="833"/>
                      <a:pt x="572" y="1060"/>
                      <a:pt x="477" y="1274"/>
                    </a:cubicBezTo>
                    <a:cubicBezTo>
                      <a:pt x="263" y="1726"/>
                      <a:pt x="96" y="2215"/>
                      <a:pt x="37" y="2738"/>
                    </a:cubicBezTo>
                    <a:cubicBezTo>
                      <a:pt x="1" y="3262"/>
                      <a:pt x="37" y="3774"/>
                      <a:pt x="191" y="4274"/>
                    </a:cubicBezTo>
                    <a:cubicBezTo>
                      <a:pt x="334" y="4763"/>
                      <a:pt x="572" y="5227"/>
                      <a:pt x="918" y="5596"/>
                    </a:cubicBezTo>
                    <a:cubicBezTo>
                      <a:pt x="739" y="5120"/>
                      <a:pt x="608" y="4655"/>
                      <a:pt x="513" y="4167"/>
                    </a:cubicBezTo>
                    <a:cubicBezTo>
                      <a:pt x="441" y="3703"/>
                      <a:pt x="430" y="3227"/>
                      <a:pt x="477" y="2762"/>
                    </a:cubicBezTo>
                    <a:cubicBezTo>
                      <a:pt x="513" y="2310"/>
                      <a:pt x="656" y="1845"/>
                      <a:pt x="787" y="1381"/>
                    </a:cubicBezTo>
                    <a:lnTo>
                      <a:pt x="989" y="679"/>
                    </a:lnTo>
                    <a:cubicBezTo>
                      <a:pt x="1072" y="464"/>
                      <a:pt x="1144" y="226"/>
                      <a:pt x="12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70"/>
              <p:cNvSpPr/>
              <p:nvPr/>
            </p:nvSpPr>
            <p:spPr>
              <a:xfrm>
                <a:off x="3726950" y="3950025"/>
                <a:ext cx="127425" cy="177200"/>
              </a:xfrm>
              <a:custGeom>
                <a:avLst/>
                <a:gdLst/>
                <a:ahLst/>
                <a:cxnLst/>
                <a:rect l="l" t="t" r="r" b="b"/>
                <a:pathLst>
                  <a:path w="5097" h="7088" extrusionOk="0">
                    <a:moveTo>
                      <a:pt x="1274" y="0"/>
                    </a:moveTo>
                    <a:cubicBezTo>
                      <a:pt x="631" y="596"/>
                      <a:pt x="238" y="1429"/>
                      <a:pt x="119" y="2310"/>
                    </a:cubicBezTo>
                    <a:cubicBezTo>
                      <a:pt x="0" y="3191"/>
                      <a:pt x="155" y="4132"/>
                      <a:pt x="584" y="4918"/>
                    </a:cubicBezTo>
                    <a:cubicBezTo>
                      <a:pt x="1024" y="5703"/>
                      <a:pt x="1727" y="6334"/>
                      <a:pt x="2536" y="6704"/>
                    </a:cubicBezTo>
                    <a:cubicBezTo>
                      <a:pt x="3073" y="6952"/>
                      <a:pt x="3670" y="7087"/>
                      <a:pt x="4257" y="7087"/>
                    </a:cubicBezTo>
                    <a:cubicBezTo>
                      <a:pt x="4541" y="7087"/>
                      <a:pt x="4824" y="7055"/>
                      <a:pt x="5096" y="6989"/>
                    </a:cubicBezTo>
                    <a:lnTo>
                      <a:pt x="5096" y="6989"/>
                    </a:lnTo>
                    <a:cubicBezTo>
                      <a:pt x="5074" y="6990"/>
                      <a:pt x="5051" y="6990"/>
                      <a:pt x="5029" y="6990"/>
                    </a:cubicBezTo>
                    <a:cubicBezTo>
                      <a:pt x="4207" y="6990"/>
                      <a:pt x="3398" y="6776"/>
                      <a:pt x="2703" y="6370"/>
                    </a:cubicBezTo>
                    <a:cubicBezTo>
                      <a:pt x="1989" y="5977"/>
                      <a:pt x="1369" y="5394"/>
                      <a:pt x="988" y="4691"/>
                    </a:cubicBezTo>
                    <a:cubicBezTo>
                      <a:pt x="595" y="3989"/>
                      <a:pt x="441" y="3179"/>
                      <a:pt x="476" y="2358"/>
                    </a:cubicBezTo>
                    <a:cubicBezTo>
                      <a:pt x="536" y="1536"/>
                      <a:pt x="786" y="715"/>
                      <a:pt x="127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70"/>
              <p:cNvSpPr/>
              <p:nvPr/>
            </p:nvSpPr>
            <p:spPr>
              <a:xfrm>
                <a:off x="3601625" y="4047350"/>
                <a:ext cx="169700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6788" h="6597" extrusionOk="0">
                    <a:moveTo>
                      <a:pt x="525" y="1"/>
                    </a:moveTo>
                    <a:lnTo>
                      <a:pt x="525" y="1"/>
                    </a:lnTo>
                    <a:cubicBezTo>
                      <a:pt x="96" y="798"/>
                      <a:pt x="1" y="1787"/>
                      <a:pt x="227" y="2691"/>
                    </a:cubicBezTo>
                    <a:cubicBezTo>
                      <a:pt x="334" y="3156"/>
                      <a:pt x="525" y="3584"/>
                      <a:pt x="763" y="3989"/>
                    </a:cubicBezTo>
                    <a:cubicBezTo>
                      <a:pt x="1013" y="4382"/>
                      <a:pt x="1310" y="4763"/>
                      <a:pt x="1656" y="5073"/>
                    </a:cubicBezTo>
                    <a:cubicBezTo>
                      <a:pt x="2358" y="5692"/>
                      <a:pt x="3192" y="6144"/>
                      <a:pt x="4084" y="6394"/>
                    </a:cubicBezTo>
                    <a:cubicBezTo>
                      <a:pt x="4519" y="6519"/>
                      <a:pt x="4986" y="6597"/>
                      <a:pt x="5449" y="6597"/>
                    </a:cubicBezTo>
                    <a:cubicBezTo>
                      <a:pt x="5912" y="6597"/>
                      <a:pt x="6370" y="6519"/>
                      <a:pt x="6787" y="6335"/>
                    </a:cubicBezTo>
                    <a:lnTo>
                      <a:pt x="6787" y="6335"/>
                    </a:lnTo>
                    <a:cubicBezTo>
                      <a:pt x="6539" y="6388"/>
                      <a:pt x="6292" y="6411"/>
                      <a:pt x="6047" y="6411"/>
                    </a:cubicBezTo>
                    <a:cubicBezTo>
                      <a:pt x="5409" y="6411"/>
                      <a:pt x="4782" y="6252"/>
                      <a:pt x="4180" y="6037"/>
                    </a:cubicBezTo>
                    <a:cubicBezTo>
                      <a:pt x="3358" y="5739"/>
                      <a:pt x="2596" y="5287"/>
                      <a:pt x="1965" y="4716"/>
                    </a:cubicBezTo>
                    <a:cubicBezTo>
                      <a:pt x="1322" y="4144"/>
                      <a:pt x="834" y="3406"/>
                      <a:pt x="572" y="2584"/>
                    </a:cubicBezTo>
                    <a:cubicBezTo>
                      <a:pt x="310" y="1763"/>
                      <a:pt x="274" y="858"/>
                      <a:pt x="5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70"/>
              <p:cNvSpPr/>
              <p:nvPr/>
            </p:nvSpPr>
            <p:spPr>
              <a:xfrm>
                <a:off x="3485250" y="4120875"/>
                <a:ext cx="202425" cy="173550"/>
              </a:xfrm>
              <a:custGeom>
                <a:avLst/>
                <a:gdLst/>
                <a:ahLst/>
                <a:cxnLst/>
                <a:rect l="l" t="t" r="r" b="b"/>
                <a:pathLst>
                  <a:path w="8097" h="6942" extrusionOk="0">
                    <a:moveTo>
                      <a:pt x="846" y="0"/>
                    </a:moveTo>
                    <a:lnTo>
                      <a:pt x="846" y="0"/>
                    </a:lnTo>
                    <a:cubicBezTo>
                      <a:pt x="250" y="893"/>
                      <a:pt x="0" y="2036"/>
                      <a:pt x="179" y="3132"/>
                    </a:cubicBezTo>
                    <a:cubicBezTo>
                      <a:pt x="346" y="4215"/>
                      <a:pt x="977" y="5227"/>
                      <a:pt x="1846" y="5930"/>
                    </a:cubicBezTo>
                    <a:cubicBezTo>
                      <a:pt x="2286" y="6263"/>
                      <a:pt x="2786" y="6537"/>
                      <a:pt x="3322" y="6704"/>
                    </a:cubicBezTo>
                    <a:cubicBezTo>
                      <a:pt x="3834" y="6858"/>
                      <a:pt x="4394" y="6942"/>
                      <a:pt x="4941" y="6942"/>
                    </a:cubicBezTo>
                    <a:cubicBezTo>
                      <a:pt x="6025" y="6942"/>
                      <a:pt x="7085" y="6680"/>
                      <a:pt x="8097" y="6358"/>
                    </a:cubicBezTo>
                    <a:lnTo>
                      <a:pt x="8097" y="6358"/>
                    </a:lnTo>
                    <a:cubicBezTo>
                      <a:pt x="7240" y="6493"/>
                      <a:pt x="6383" y="6605"/>
                      <a:pt x="5552" y="6605"/>
                    </a:cubicBezTo>
                    <a:cubicBezTo>
                      <a:pt x="5355" y="6605"/>
                      <a:pt x="5159" y="6598"/>
                      <a:pt x="4965" y="6585"/>
                    </a:cubicBezTo>
                    <a:cubicBezTo>
                      <a:pt x="3941" y="6525"/>
                      <a:pt x="2929" y="6204"/>
                      <a:pt x="2143" y="5573"/>
                    </a:cubicBezTo>
                    <a:cubicBezTo>
                      <a:pt x="1334" y="4942"/>
                      <a:pt x="762" y="4049"/>
                      <a:pt x="536" y="3048"/>
                    </a:cubicBezTo>
                    <a:cubicBezTo>
                      <a:pt x="310" y="2060"/>
                      <a:pt x="417" y="965"/>
                      <a:pt x="8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70"/>
              <p:cNvSpPr/>
              <p:nvPr/>
            </p:nvSpPr>
            <p:spPr>
              <a:xfrm>
                <a:off x="3883800" y="4043075"/>
                <a:ext cx="79800" cy="68600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2744" extrusionOk="0">
                    <a:moveTo>
                      <a:pt x="2972" y="0"/>
                    </a:moveTo>
                    <a:cubicBezTo>
                      <a:pt x="2715" y="0"/>
                      <a:pt x="1505" y="754"/>
                      <a:pt x="1" y="1803"/>
                    </a:cubicBezTo>
                    <a:cubicBezTo>
                      <a:pt x="203" y="2148"/>
                      <a:pt x="441" y="2458"/>
                      <a:pt x="727" y="2743"/>
                    </a:cubicBezTo>
                    <a:cubicBezTo>
                      <a:pt x="2180" y="1267"/>
                      <a:pt x="3192" y="76"/>
                      <a:pt x="3001" y="5"/>
                    </a:cubicBezTo>
                    <a:cubicBezTo>
                      <a:pt x="2993" y="2"/>
                      <a:pt x="2984" y="0"/>
                      <a:pt x="29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70"/>
              <p:cNvSpPr/>
              <p:nvPr/>
            </p:nvSpPr>
            <p:spPr>
              <a:xfrm>
                <a:off x="3852550" y="4087825"/>
                <a:ext cx="49725" cy="53900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2156" extrusionOk="0">
                    <a:moveTo>
                      <a:pt x="1263" y="1"/>
                    </a:moveTo>
                    <a:cubicBezTo>
                      <a:pt x="846" y="299"/>
                      <a:pt x="429" y="608"/>
                      <a:pt x="1" y="918"/>
                    </a:cubicBezTo>
                    <a:cubicBezTo>
                      <a:pt x="179" y="1370"/>
                      <a:pt x="429" y="1799"/>
                      <a:pt x="751" y="2156"/>
                    </a:cubicBezTo>
                    <a:cubicBezTo>
                      <a:pt x="1191" y="1739"/>
                      <a:pt x="1608" y="1322"/>
                      <a:pt x="1989" y="941"/>
                    </a:cubicBezTo>
                    <a:cubicBezTo>
                      <a:pt x="1703" y="656"/>
                      <a:pt x="1453" y="346"/>
                      <a:pt x="126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70"/>
              <p:cNvSpPr/>
              <p:nvPr/>
            </p:nvSpPr>
            <p:spPr>
              <a:xfrm>
                <a:off x="3819225" y="4110750"/>
                <a:ext cx="51800" cy="5837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2335" extrusionOk="0">
                    <a:moveTo>
                      <a:pt x="1310" y="1"/>
                    </a:moveTo>
                    <a:cubicBezTo>
                      <a:pt x="881" y="334"/>
                      <a:pt x="441" y="656"/>
                      <a:pt x="0" y="1001"/>
                    </a:cubicBezTo>
                    <a:cubicBezTo>
                      <a:pt x="119" y="1251"/>
                      <a:pt x="238" y="1513"/>
                      <a:pt x="381" y="1715"/>
                    </a:cubicBezTo>
                    <a:cubicBezTo>
                      <a:pt x="524" y="1941"/>
                      <a:pt x="703" y="2144"/>
                      <a:pt x="881" y="2334"/>
                    </a:cubicBezTo>
                    <a:cubicBezTo>
                      <a:pt x="1286" y="1977"/>
                      <a:pt x="1691" y="1608"/>
                      <a:pt x="2072" y="1239"/>
                    </a:cubicBezTo>
                    <a:cubicBezTo>
                      <a:pt x="1762" y="882"/>
                      <a:pt x="1488" y="453"/>
                      <a:pt x="13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4" name="Google Shape;3164;p70"/>
              <p:cNvSpPr/>
              <p:nvPr/>
            </p:nvSpPr>
            <p:spPr>
              <a:xfrm>
                <a:off x="3778150" y="4136050"/>
                <a:ext cx="64000" cy="6700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2680" extrusionOk="0">
                    <a:moveTo>
                      <a:pt x="1667" y="1"/>
                    </a:moveTo>
                    <a:cubicBezTo>
                      <a:pt x="1084" y="453"/>
                      <a:pt x="512" y="917"/>
                      <a:pt x="0" y="1358"/>
                    </a:cubicBezTo>
                    <a:cubicBezTo>
                      <a:pt x="71" y="1489"/>
                      <a:pt x="143" y="1632"/>
                      <a:pt x="250" y="1775"/>
                    </a:cubicBezTo>
                    <a:cubicBezTo>
                      <a:pt x="476" y="2108"/>
                      <a:pt x="738" y="2418"/>
                      <a:pt x="1036" y="2680"/>
                    </a:cubicBezTo>
                    <a:cubicBezTo>
                      <a:pt x="1524" y="2263"/>
                      <a:pt x="2048" y="1822"/>
                      <a:pt x="2560" y="1358"/>
                    </a:cubicBezTo>
                    <a:cubicBezTo>
                      <a:pt x="2357" y="1168"/>
                      <a:pt x="2203" y="953"/>
                      <a:pt x="2048" y="739"/>
                    </a:cubicBezTo>
                    <a:cubicBezTo>
                      <a:pt x="1905" y="501"/>
                      <a:pt x="1786" y="263"/>
                      <a:pt x="16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5" name="Google Shape;3165;p70"/>
              <p:cNvSpPr/>
              <p:nvPr/>
            </p:nvSpPr>
            <p:spPr>
              <a:xfrm>
                <a:off x="3699850" y="4170000"/>
                <a:ext cx="103900" cy="87175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3487" extrusionOk="0">
                    <a:moveTo>
                      <a:pt x="3132" y="0"/>
                    </a:moveTo>
                    <a:cubicBezTo>
                      <a:pt x="1322" y="1536"/>
                      <a:pt x="1" y="2953"/>
                      <a:pt x="429" y="3393"/>
                    </a:cubicBezTo>
                    <a:cubicBezTo>
                      <a:pt x="491" y="3457"/>
                      <a:pt x="580" y="3487"/>
                      <a:pt x="692" y="3487"/>
                    </a:cubicBezTo>
                    <a:cubicBezTo>
                      <a:pt x="1315" y="3487"/>
                      <a:pt x="2663" y="2561"/>
                      <a:pt x="4156" y="1310"/>
                    </a:cubicBezTo>
                    <a:cubicBezTo>
                      <a:pt x="3858" y="1048"/>
                      <a:pt x="3584" y="726"/>
                      <a:pt x="3370" y="405"/>
                    </a:cubicBezTo>
                    <a:cubicBezTo>
                      <a:pt x="3275" y="274"/>
                      <a:pt x="3203" y="131"/>
                      <a:pt x="31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70"/>
              <p:cNvSpPr/>
              <p:nvPr/>
            </p:nvSpPr>
            <p:spPr>
              <a:xfrm>
                <a:off x="2996200" y="3903875"/>
                <a:ext cx="447100" cy="606325"/>
              </a:xfrm>
              <a:custGeom>
                <a:avLst/>
                <a:gdLst/>
                <a:ahLst/>
                <a:cxnLst/>
                <a:rect l="l" t="t" r="r" b="b"/>
                <a:pathLst>
                  <a:path w="17884" h="24253" extrusionOk="0">
                    <a:moveTo>
                      <a:pt x="5049" y="1"/>
                    </a:moveTo>
                    <a:cubicBezTo>
                      <a:pt x="4965" y="1703"/>
                      <a:pt x="4406" y="3394"/>
                      <a:pt x="3608" y="4882"/>
                    </a:cubicBezTo>
                    <a:cubicBezTo>
                      <a:pt x="2703" y="6549"/>
                      <a:pt x="1358" y="7990"/>
                      <a:pt x="750" y="9800"/>
                    </a:cubicBezTo>
                    <a:cubicBezTo>
                      <a:pt x="0" y="11967"/>
                      <a:pt x="441" y="14395"/>
                      <a:pt x="1405" y="16467"/>
                    </a:cubicBezTo>
                    <a:cubicBezTo>
                      <a:pt x="1143" y="18289"/>
                      <a:pt x="1060" y="20253"/>
                      <a:pt x="1941" y="21896"/>
                    </a:cubicBezTo>
                    <a:cubicBezTo>
                      <a:pt x="2664" y="23235"/>
                      <a:pt x="4124" y="24252"/>
                      <a:pt x="5592" y="24252"/>
                    </a:cubicBezTo>
                    <a:cubicBezTo>
                      <a:pt x="5913" y="24252"/>
                      <a:pt x="6235" y="24204"/>
                      <a:pt x="6549" y="24099"/>
                    </a:cubicBezTo>
                    <a:cubicBezTo>
                      <a:pt x="7954" y="23659"/>
                      <a:pt x="8954" y="22123"/>
                      <a:pt x="9632" y="20825"/>
                    </a:cubicBezTo>
                    <a:cubicBezTo>
                      <a:pt x="10347" y="22230"/>
                      <a:pt x="11835" y="23218"/>
                      <a:pt x="13395" y="23278"/>
                    </a:cubicBezTo>
                    <a:cubicBezTo>
                      <a:pt x="13446" y="23279"/>
                      <a:pt x="13497" y="23280"/>
                      <a:pt x="13548" y="23280"/>
                    </a:cubicBezTo>
                    <a:cubicBezTo>
                      <a:pt x="15079" y="23280"/>
                      <a:pt x="16574" y="22423"/>
                      <a:pt x="17288" y="21063"/>
                    </a:cubicBezTo>
                    <a:cubicBezTo>
                      <a:pt x="17836" y="19991"/>
                      <a:pt x="17884" y="18717"/>
                      <a:pt x="17586" y="17551"/>
                    </a:cubicBezTo>
                    <a:cubicBezTo>
                      <a:pt x="17288" y="16396"/>
                      <a:pt x="16657" y="15277"/>
                      <a:pt x="15955" y="14288"/>
                    </a:cubicBezTo>
                    <a:cubicBezTo>
                      <a:pt x="16514" y="11609"/>
                      <a:pt x="15502" y="8669"/>
                      <a:pt x="13431" y="6895"/>
                    </a:cubicBezTo>
                    <a:cubicBezTo>
                      <a:pt x="12585" y="6156"/>
                      <a:pt x="11573" y="5621"/>
                      <a:pt x="10621" y="5025"/>
                    </a:cubicBezTo>
                    <a:cubicBezTo>
                      <a:pt x="8501" y="3668"/>
                      <a:pt x="6596" y="1965"/>
                      <a:pt x="50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70"/>
              <p:cNvSpPr/>
              <p:nvPr/>
            </p:nvSpPr>
            <p:spPr>
              <a:xfrm>
                <a:off x="3124775" y="3905975"/>
                <a:ext cx="111650" cy="523300"/>
              </a:xfrm>
              <a:custGeom>
                <a:avLst/>
                <a:gdLst/>
                <a:ahLst/>
                <a:cxnLst/>
                <a:rect l="l" t="t" r="r" b="b"/>
                <a:pathLst>
                  <a:path w="4466" h="20932" extrusionOk="0">
                    <a:moveTo>
                      <a:pt x="1" y="0"/>
                    </a:moveTo>
                    <a:cubicBezTo>
                      <a:pt x="72" y="893"/>
                      <a:pt x="191" y="1786"/>
                      <a:pt x="322" y="2655"/>
                    </a:cubicBezTo>
                    <a:cubicBezTo>
                      <a:pt x="477" y="3536"/>
                      <a:pt x="632" y="4417"/>
                      <a:pt x="799" y="5298"/>
                    </a:cubicBezTo>
                    <a:cubicBezTo>
                      <a:pt x="1132" y="7049"/>
                      <a:pt x="1549" y="8787"/>
                      <a:pt x="1965" y="10537"/>
                    </a:cubicBezTo>
                    <a:lnTo>
                      <a:pt x="3251" y="15716"/>
                    </a:lnTo>
                    <a:cubicBezTo>
                      <a:pt x="3477" y="16574"/>
                      <a:pt x="3692" y="17455"/>
                      <a:pt x="3882" y="18312"/>
                    </a:cubicBezTo>
                    <a:lnTo>
                      <a:pt x="4180" y="19622"/>
                    </a:lnTo>
                    <a:cubicBezTo>
                      <a:pt x="4263" y="20062"/>
                      <a:pt x="4359" y="20503"/>
                      <a:pt x="4466" y="20931"/>
                    </a:cubicBezTo>
                    <a:cubicBezTo>
                      <a:pt x="4359" y="20062"/>
                      <a:pt x="4228" y="19169"/>
                      <a:pt x="4061" y="18264"/>
                    </a:cubicBezTo>
                    <a:cubicBezTo>
                      <a:pt x="3906" y="17395"/>
                      <a:pt x="3751" y="16514"/>
                      <a:pt x="3573" y="15633"/>
                    </a:cubicBezTo>
                    <a:cubicBezTo>
                      <a:pt x="3227" y="13883"/>
                      <a:pt x="2811" y="12156"/>
                      <a:pt x="2394" y="10406"/>
                    </a:cubicBezTo>
                    <a:lnTo>
                      <a:pt x="1132" y="5215"/>
                    </a:lnTo>
                    <a:cubicBezTo>
                      <a:pt x="918" y="4358"/>
                      <a:pt x="727" y="3489"/>
                      <a:pt x="537" y="2608"/>
                    </a:cubicBezTo>
                    <a:cubicBezTo>
                      <a:pt x="441" y="2179"/>
                      <a:pt x="334" y="1738"/>
                      <a:pt x="251" y="1298"/>
                    </a:cubicBezTo>
                    <a:cubicBezTo>
                      <a:pt x="179" y="869"/>
                      <a:pt x="84" y="429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70"/>
              <p:cNvSpPr/>
              <p:nvPr/>
            </p:nvSpPr>
            <p:spPr>
              <a:xfrm>
                <a:off x="3217650" y="4320600"/>
                <a:ext cx="210775" cy="89025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3561" extrusionOk="0">
                    <a:moveTo>
                      <a:pt x="8430" y="1"/>
                    </a:moveTo>
                    <a:lnTo>
                      <a:pt x="8430" y="1"/>
                    </a:lnTo>
                    <a:cubicBezTo>
                      <a:pt x="8025" y="834"/>
                      <a:pt x="7561" y="1656"/>
                      <a:pt x="6894" y="2298"/>
                    </a:cubicBezTo>
                    <a:cubicBezTo>
                      <a:pt x="6343" y="2800"/>
                      <a:pt x="5648" y="3132"/>
                      <a:pt x="4930" y="3132"/>
                    </a:cubicBezTo>
                    <a:cubicBezTo>
                      <a:pt x="4796" y="3132"/>
                      <a:pt x="4660" y="3121"/>
                      <a:pt x="4525" y="3096"/>
                    </a:cubicBezTo>
                    <a:cubicBezTo>
                      <a:pt x="4096" y="3037"/>
                      <a:pt x="3668" y="2894"/>
                      <a:pt x="3263" y="2715"/>
                    </a:cubicBezTo>
                    <a:cubicBezTo>
                      <a:pt x="2846" y="2537"/>
                      <a:pt x="2453" y="2298"/>
                      <a:pt x="2072" y="2060"/>
                    </a:cubicBezTo>
                    <a:cubicBezTo>
                      <a:pt x="1310" y="1548"/>
                      <a:pt x="608" y="941"/>
                      <a:pt x="1" y="239"/>
                    </a:cubicBezTo>
                    <a:lnTo>
                      <a:pt x="1" y="239"/>
                    </a:lnTo>
                    <a:cubicBezTo>
                      <a:pt x="465" y="1048"/>
                      <a:pt x="1108" y="1775"/>
                      <a:pt x="1858" y="2346"/>
                    </a:cubicBezTo>
                    <a:cubicBezTo>
                      <a:pt x="2620" y="2906"/>
                      <a:pt x="3489" y="3382"/>
                      <a:pt x="4465" y="3537"/>
                    </a:cubicBezTo>
                    <a:cubicBezTo>
                      <a:pt x="4595" y="3553"/>
                      <a:pt x="4728" y="3561"/>
                      <a:pt x="4861" y="3561"/>
                    </a:cubicBezTo>
                    <a:cubicBezTo>
                      <a:pt x="5228" y="3561"/>
                      <a:pt x="5601" y="3498"/>
                      <a:pt x="5942" y="3358"/>
                    </a:cubicBezTo>
                    <a:cubicBezTo>
                      <a:pt x="6406" y="3180"/>
                      <a:pt x="6811" y="2882"/>
                      <a:pt x="7144" y="2525"/>
                    </a:cubicBezTo>
                    <a:cubicBezTo>
                      <a:pt x="7835" y="1810"/>
                      <a:pt x="8168" y="894"/>
                      <a:pt x="843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70"/>
              <p:cNvSpPr/>
              <p:nvPr/>
            </p:nvSpPr>
            <p:spPr>
              <a:xfrm>
                <a:off x="3201875" y="4183375"/>
                <a:ext cx="194400" cy="96225"/>
              </a:xfrm>
              <a:custGeom>
                <a:avLst/>
                <a:gdLst/>
                <a:ahLst/>
                <a:cxnLst/>
                <a:rect l="l" t="t" r="r" b="b"/>
                <a:pathLst>
                  <a:path w="7776" h="3849" extrusionOk="0">
                    <a:moveTo>
                      <a:pt x="7716" y="1"/>
                    </a:moveTo>
                    <a:cubicBezTo>
                      <a:pt x="7668" y="406"/>
                      <a:pt x="7513" y="775"/>
                      <a:pt x="7287" y="1108"/>
                    </a:cubicBezTo>
                    <a:cubicBezTo>
                      <a:pt x="7073" y="1441"/>
                      <a:pt x="6811" y="1739"/>
                      <a:pt x="6525" y="2013"/>
                    </a:cubicBezTo>
                    <a:cubicBezTo>
                      <a:pt x="5954" y="2549"/>
                      <a:pt x="5275" y="2954"/>
                      <a:pt x="4525" y="3192"/>
                    </a:cubicBezTo>
                    <a:cubicBezTo>
                      <a:pt x="4041" y="3356"/>
                      <a:pt x="3537" y="3432"/>
                      <a:pt x="3028" y="3432"/>
                    </a:cubicBezTo>
                    <a:cubicBezTo>
                      <a:pt x="2762" y="3432"/>
                      <a:pt x="2494" y="3411"/>
                      <a:pt x="2227" y="3370"/>
                    </a:cubicBezTo>
                    <a:cubicBezTo>
                      <a:pt x="1453" y="3251"/>
                      <a:pt x="691" y="2965"/>
                      <a:pt x="1" y="2513"/>
                    </a:cubicBezTo>
                    <a:lnTo>
                      <a:pt x="1" y="2513"/>
                    </a:lnTo>
                    <a:cubicBezTo>
                      <a:pt x="584" y="3108"/>
                      <a:pt x="1346" y="3525"/>
                      <a:pt x="2167" y="3727"/>
                    </a:cubicBezTo>
                    <a:cubicBezTo>
                      <a:pt x="2512" y="3809"/>
                      <a:pt x="2870" y="3849"/>
                      <a:pt x="3230" y="3849"/>
                    </a:cubicBezTo>
                    <a:cubicBezTo>
                      <a:pt x="3717" y="3849"/>
                      <a:pt x="4208" y="3776"/>
                      <a:pt x="4680" y="3632"/>
                    </a:cubicBezTo>
                    <a:cubicBezTo>
                      <a:pt x="5489" y="3370"/>
                      <a:pt x="6228" y="2906"/>
                      <a:pt x="6799" y="2263"/>
                    </a:cubicBezTo>
                    <a:cubicBezTo>
                      <a:pt x="7073" y="1953"/>
                      <a:pt x="7311" y="1596"/>
                      <a:pt x="7490" y="1227"/>
                    </a:cubicBezTo>
                    <a:cubicBezTo>
                      <a:pt x="7668" y="834"/>
                      <a:pt x="7775" y="406"/>
                      <a:pt x="77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70"/>
              <p:cNvSpPr/>
              <p:nvPr/>
            </p:nvSpPr>
            <p:spPr>
              <a:xfrm>
                <a:off x="3177175" y="4074150"/>
                <a:ext cx="152425" cy="108075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4323" extrusionOk="0">
                    <a:moveTo>
                      <a:pt x="6096" y="0"/>
                    </a:moveTo>
                    <a:cubicBezTo>
                      <a:pt x="5882" y="679"/>
                      <a:pt x="5608" y="1346"/>
                      <a:pt x="5251" y="1989"/>
                    </a:cubicBezTo>
                    <a:cubicBezTo>
                      <a:pt x="4906" y="2608"/>
                      <a:pt x="4537" y="3227"/>
                      <a:pt x="3953" y="3536"/>
                    </a:cubicBezTo>
                    <a:cubicBezTo>
                      <a:pt x="3529" y="3789"/>
                      <a:pt x="3017" y="3905"/>
                      <a:pt x="2493" y="3905"/>
                    </a:cubicBezTo>
                    <a:cubicBezTo>
                      <a:pt x="2325" y="3905"/>
                      <a:pt x="2156" y="3893"/>
                      <a:pt x="1989" y="3870"/>
                    </a:cubicBezTo>
                    <a:cubicBezTo>
                      <a:pt x="1310" y="3763"/>
                      <a:pt x="643" y="3477"/>
                      <a:pt x="0" y="3120"/>
                    </a:cubicBezTo>
                    <a:lnTo>
                      <a:pt x="0" y="3120"/>
                    </a:lnTo>
                    <a:cubicBezTo>
                      <a:pt x="536" y="3644"/>
                      <a:pt x="1191" y="4036"/>
                      <a:pt x="1929" y="4227"/>
                    </a:cubicBezTo>
                    <a:cubicBezTo>
                      <a:pt x="2179" y="4290"/>
                      <a:pt x="2437" y="4322"/>
                      <a:pt x="2696" y="4322"/>
                    </a:cubicBezTo>
                    <a:cubicBezTo>
                      <a:pt x="3212" y="4322"/>
                      <a:pt x="3731" y="4195"/>
                      <a:pt x="4191" y="3941"/>
                    </a:cubicBezTo>
                    <a:cubicBezTo>
                      <a:pt x="4537" y="3727"/>
                      <a:pt x="4834" y="3453"/>
                      <a:pt x="5060" y="3132"/>
                    </a:cubicBezTo>
                    <a:cubicBezTo>
                      <a:pt x="5287" y="2810"/>
                      <a:pt x="5441" y="2477"/>
                      <a:pt x="5596" y="2143"/>
                    </a:cubicBezTo>
                    <a:cubicBezTo>
                      <a:pt x="5882" y="1453"/>
                      <a:pt x="6061" y="726"/>
                      <a:pt x="60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70"/>
              <p:cNvSpPr/>
              <p:nvPr/>
            </p:nvSpPr>
            <p:spPr>
              <a:xfrm>
                <a:off x="3167050" y="4015500"/>
                <a:ext cx="81575" cy="104400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176" extrusionOk="0">
                    <a:moveTo>
                      <a:pt x="2929" y="1"/>
                    </a:moveTo>
                    <a:lnTo>
                      <a:pt x="2929" y="1"/>
                    </a:lnTo>
                    <a:cubicBezTo>
                      <a:pt x="3013" y="513"/>
                      <a:pt x="2965" y="977"/>
                      <a:pt x="2810" y="1418"/>
                    </a:cubicBezTo>
                    <a:cubicBezTo>
                      <a:pt x="2691" y="1870"/>
                      <a:pt x="2501" y="2299"/>
                      <a:pt x="2251" y="2680"/>
                    </a:cubicBezTo>
                    <a:cubicBezTo>
                      <a:pt x="2013" y="3084"/>
                      <a:pt x="1691" y="3430"/>
                      <a:pt x="1322" y="3680"/>
                    </a:cubicBezTo>
                    <a:cubicBezTo>
                      <a:pt x="1028" y="3869"/>
                      <a:pt x="675" y="4006"/>
                      <a:pt x="296" y="4006"/>
                    </a:cubicBezTo>
                    <a:cubicBezTo>
                      <a:pt x="199" y="4006"/>
                      <a:pt x="100" y="3997"/>
                      <a:pt x="1" y="3977"/>
                    </a:cubicBezTo>
                    <a:lnTo>
                      <a:pt x="1" y="3977"/>
                    </a:lnTo>
                    <a:cubicBezTo>
                      <a:pt x="212" y="4113"/>
                      <a:pt x="465" y="4175"/>
                      <a:pt x="724" y="4175"/>
                    </a:cubicBezTo>
                    <a:cubicBezTo>
                      <a:pt x="988" y="4175"/>
                      <a:pt x="1260" y="4110"/>
                      <a:pt x="1501" y="3989"/>
                    </a:cubicBezTo>
                    <a:cubicBezTo>
                      <a:pt x="2001" y="3775"/>
                      <a:pt x="2370" y="3370"/>
                      <a:pt x="2656" y="2942"/>
                    </a:cubicBezTo>
                    <a:cubicBezTo>
                      <a:pt x="2929" y="2501"/>
                      <a:pt x="3132" y="2013"/>
                      <a:pt x="3191" y="1489"/>
                    </a:cubicBezTo>
                    <a:cubicBezTo>
                      <a:pt x="3263" y="989"/>
                      <a:pt x="3191" y="441"/>
                      <a:pt x="29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70"/>
              <p:cNvSpPr/>
              <p:nvPr/>
            </p:nvSpPr>
            <p:spPr>
              <a:xfrm>
                <a:off x="3151575" y="3961925"/>
                <a:ext cx="30075" cy="71475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2859" extrusionOk="0">
                    <a:moveTo>
                      <a:pt x="1048" y="1"/>
                    </a:moveTo>
                    <a:lnTo>
                      <a:pt x="858" y="763"/>
                    </a:lnTo>
                    <a:cubicBezTo>
                      <a:pt x="786" y="1001"/>
                      <a:pt x="715" y="1239"/>
                      <a:pt x="620" y="1465"/>
                    </a:cubicBezTo>
                    <a:cubicBezTo>
                      <a:pt x="536" y="1679"/>
                      <a:pt x="441" y="1929"/>
                      <a:pt x="334" y="2144"/>
                    </a:cubicBezTo>
                    <a:lnTo>
                      <a:pt x="0" y="2858"/>
                    </a:lnTo>
                    <a:cubicBezTo>
                      <a:pt x="250" y="2739"/>
                      <a:pt x="453" y="2548"/>
                      <a:pt x="631" y="2334"/>
                    </a:cubicBezTo>
                    <a:cubicBezTo>
                      <a:pt x="810" y="2132"/>
                      <a:pt x="953" y="1894"/>
                      <a:pt x="1048" y="1632"/>
                    </a:cubicBezTo>
                    <a:cubicBezTo>
                      <a:pt x="1143" y="1358"/>
                      <a:pt x="1203" y="1084"/>
                      <a:pt x="1203" y="810"/>
                    </a:cubicBezTo>
                    <a:cubicBezTo>
                      <a:pt x="1203" y="536"/>
                      <a:pt x="1167" y="262"/>
                      <a:pt x="1048" y="1"/>
                    </a:cubicBezTo>
                    <a:close/>
                  </a:path>
                </a:pathLst>
              </a:custGeom>
              <a:solidFill>
                <a:srgbClr val="2C40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70"/>
              <p:cNvSpPr/>
              <p:nvPr/>
            </p:nvSpPr>
            <p:spPr>
              <a:xfrm>
                <a:off x="3100375" y="3994675"/>
                <a:ext cx="47650" cy="39075"/>
              </a:xfrm>
              <a:custGeom>
                <a:avLst/>
                <a:gdLst/>
                <a:ahLst/>
                <a:cxnLst/>
                <a:rect l="l" t="t" r="r" b="b"/>
                <a:pathLst>
                  <a:path w="1906" h="156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4" y="238"/>
                      <a:pt x="96" y="453"/>
                      <a:pt x="215" y="643"/>
                    </a:cubicBezTo>
                    <a:cubicBezTo>
                      <a:pt x="334" y="834"/>
                      <a:pt x="477" y="1012"/>
                      <a:pt x="655" y="1155"/>
                    </a:cubicBezTo>
                    <a:cubicBezTo>
                      <a:pt x="822" y="1298"/>
                      <a:pt x="1036" y="1405"/>
                      <a:pt x="1239" y="1477"/>
                    </a:cubicBezTo>
                    <a:cubicBezTo>
                      <a:pt x="1396" y="1529"/>
                      <a:pt x="1565" y="1562"/>
                      <a:pt x="1729" y="1562"/>
                    </a:cubicBezTo>
                    <a:cubicBezTo>
                      <a:pt x="1789" y="1562"/>
                      <a:pt x="1848" y="1558"/>
                      <a:pt x="1906" y="1548"/>
                    </a:cubicBezTo>
                    <a:cubicBezTo>
                      <a:pt x="1727" y="1405"/>
                      <a:pt x="1572" y="1286"/>
                      <a:pt x="1417" y="1155"/>
                    </a:cubicBezTo>
                    <a:lnTo>
                      <a:pt x="953" y="774"/>
                    </a:lnTo>
                    <a:lnTo>
                      <a:pt x="501" y="405"/>
                    </a:lnTo>
                    <a:cubicBezTo>
                      <a:pt x="346" y="274"/>
                      <a:pt x="179" y="143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70"/>
              <p:cNvSpPr/>
              <p:nvPr/>
            </p:nvSpPr>
            <p:spPr>
              <a:xfrm>
                <a:off x="3074175" y="4052425"/>
                <a:ext cx="94400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3776" h="262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" y="214"/>
                      <a:pt x="108" y="405"/>
                      <a:pt x="215" y="583"/>
                    </a:cubicBezTo>
                    <a:cubicBezTo>
                      <a:pt x="322" y="762"/>
                      <a:pt x="429" y="941"/>
                      <a:pt x="548" y="1107"/>
                    </a:cubicBezTo>
                    <a:cubicBezTo>
                      <a:pt x="775" y="1441"/>
                      <a:pt x="1049" y="1774"/>
                      <a:pt x="1394" y="2024"/>
                    </a:cubicBezTo>
                    <a:cubicBezTo>
                      <a:pt x="1739" y="2262"/>
                      <a:pt x="2120" y="2453"/>
                      <a:pt x="2537" y="2548"/>
                    </a:cubicBezTo>
                    <a:cubicBezTo>
                      <a:pt x="2752" y="2592"/>
                      <a:pt x="2973" y="2620"/>
                      <a:pt x="3195" y="2620"/>
                    </a:cubicBezTo>
                    <a:cubicBezTo>
                      <a:pt x="3390" y="2620"/>
                      <a:pt x="3585" y="2598"/>
                      <a:pt x="3775" y="2548"/>
                    </a:cubicBezTo>
                    <a:cubicBezTo>
                      <a:pt x="3370" y="2453"/>
                      <a:pt x="3001" y="2357"/>
                      <a:pt x="2644" y="2203"/>
                    </a:cubicBezTo>
                    <a:cubicBezTo>
                      <a:pt x="2299" y="2060"/>
                      <a:pt x="1965" y="1881"/>
                      <a:pt x="1668" y="1655"/>
                    </a:cubicBezTo>
                    <a:cubicBezTo>
                      <a:pt x="1346" y="1429"/>
                      <a:pt x="1096" y="1167"/>
                      <a:pt x="810" y="881"/>
                    </a:cubicBezTo>
                    <a:cubicBezTo>
                      <a:pt x="679" y="726"/>
                      <a:pt x="537" y="583"/>
                      <a:pt x="394" y="452"/>
                    </a:cubicBezTo>
                    <a:cubicBezTo>
                      <a:pt x="251" y="310"/>
                      <a:pt x="108" y="167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70"/>
              <p:cNvSpPr/>
              <p:nvPr/>
            </p:nvSpPr>
            <p:spPr>
              <a:xfrm>
                <a:off x="3016150" y="4150350"/>
                <a:ext cx="161350" cy="63750"/>
              </a:xfrm>
              <a:custGeom>
                <a:avLst/>
                <a:gdLst/>
                <a:ahLst/>
                <a:cxnLst/>
                <a:rect l="l" t="t" r="r" b="b"/>
                <a:pathLst>
                  <a:path w="6454" h="255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1" y="703"/>
                      <a:pt x="560" y="1334"/>
                      <a:pt x="1131" y="1786"/>
                    </a:cubicBezTo>
                    <a:cubicBezTo>
                      <a:pt x="1679" y="2227"/>
                      <a:pt x="2405" y="2512"/>
                      <a:pt x="3155" y="2548"/>
                    </a:cubicBezTo>
                    <a:cubicBezTo>
                      <a:pt x="3189" y="2549"/>
                      <a:pt x="3223" y="2550"/>
                      <a:pt x="3256" y="2550"/>
                    </a:cubicBezTo>
                    <a:cubicBezTo>
                      <a:pt x="3960" y="2550"/>
                      <a:pt x="4647" y="2314"/>
                      <a:pt x="5215" y="1905"/>
                    </a:cubicBezTo>
                    <a:cubicBezTo>
                      <a:pt x="5810" y="1488"/>
                      <a:pt x="6275" y="881"/>
                      <a:pt x="6453" y="191"/>
                    </a:cubicBezTo>
                    <a:lnTo>
                      <a:pt x="6453" y="191"/>
                    </a:lnTo>
                    <a:cubicBezTo>
                      <a:pt x="6096" y="798"/>
                      <a:pt x="5596" y="1274"/>
                      <a:pt x="5024" y="1596"/>
                    </a:cubicBezTo>
                    <a:cubicBezTo>
                      <a:pt x="4496" y="1899"/>
                      <a:pt x="3883" y="2086"/>
                      <a:pt x="3276" y="2086"/>
                    </a:cubicBezTo>
                    <a:cubicBezTo>
                      <a:pt x="3239" y="2086"/>
                      <a:pt x="3203" y="2085"/>
                      <a:pt x="3167" y="2084"/>
                    </a:cubicBezTo>
                    <a:cubicBezTo>
                      <a:pt x="2524" y="2072"/>
                      <a:pt x="1881" y="1846"/>
                      <a:pt x="1334" y="1488"/>
                    </a:cubicBezTo>
                    <a:cubicBezTo>
                      <a:pt x="786" y="1131"/>
                      <a:pt x="322" y="619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70"/>
              <p:cNvSpPr/>
              <p:nvPr/>
            </p:nvSpPr>
            <p:spPr>
              <a:xfrm>
                <a:off x="3023875" y="4247075"/>
                <a:ext cx="175950" cy="82175"/>
              </a:xfrm>
              <a:custGeom>
                <a:avLst/>
                <a:gdLst/>
                <a:ahLst/>
                <a:cxnLst/>
                <a:rect l="l" t="t" r="r" b="b"/>
                <a:pathLst>
                  <a:path w="7038" h="3287" extrusionOk="0">
                    <a:moveTo>
                      <a:pt x="7037" y="1"/>
                    </a:moveTo>
                    <a:cubicBezTo>
                      <a:pt x="6787" y="679"/>
                      <a:pt x="6299" y="1215"/>
                      <a:pt x="5739" y="1679"/>
                    </a:cubicBezTo>
                    <a:cubicBezTo>
                      <a:pt x="5180" y="2120"/>
                      <a:pt x="4561" y="2477"/>
                      <a:pt x="3894" y="2680"/>
                    </a:cubicBezTo>
                    <a:cubicBezTo>
                      <a:pt x="3495" y="2801"/>
                      <a:pt x="3083" y="2866"/>
                      <a:pt x="2671" y="2866"/>
                    </a:cubicBezTo>
                    <a:cubicBezTo>
                      <a:pt x="2395" y="2866"/>
                      <a:pt x="2118" y="2837"/>
                      <a:pt x="1846" y="2775"/>
                    </a:cubicBezTo>
                    <a:cubicBezTo>
                      <a:pt x="1156" y="2632"/>
                      <a:pt x="524" y="2287"/>
                      <a:pt x="1" y="1775"/>
                    </a:cubicBezTo>
                    <a:lnTo>
                      <a:pt x="1" y="1775"/>
                    </a:lnTo>
                    <a:cubicBezTo>
                      <a:pt x="370" y="2430"/>
                      <a:pt x="1025" y="2906"/>
                      <a:pt x="1751" y="3120"/>
                    </a:cubicBezTo>
                    <a:cubicBezTo>
                      <a:pt x="2120" y="3239"/>
                      <a:pt x="2513" y="3287"/>
                      <a:pt x="2906" y="3287"/>
                    </a:cubicBezTo>
                    <a:cubicBezTo>
                      <a:pt x="3275" y="3287"/>
                      <a:pt x="3656" y="3215"/>
                      <a:pt x="4037" y="3108"/>
                    </a:cubicBezTo>
                    <a:cubicBezTo>
                      <a:pt x="4775" y="2882"/>
                      <a:pt x="5442" y="2465"/>
                      <a:pt x="5978" y="1953"/>
                    </a:cubicBezTo>
                    <a:cubicBezTo>
                      <a:pt x="6513" y="1429"/>
                      <a:pt x="6978" y="739"/>
                      <a:pt x="703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70"/>
              <p:cNvSpPr/>
              <p:nvPr/>
            </p:nvSpPr>
            <p:spPr>
              <a:xfrm>
                <a:off x="3031325" y="4336375"/>
                <a:ext cx="186050" cy="112650"/>
              </a:xfrm>
              <a:custGeom>
                <a:avLst/>
                <a:gdLst/>
                <a:ahLst/>
                <a:cxnLst/>
                <a:rect l="l" t="t" r="r" b="b"/>
                <a:pathLst>
                  <a:path w="7442" h="4506" extrusionOk="0">
                    <a:moveTo>
                      <a:pt x="7442" y="1"/>
                    </a:moveTo>
                    <a:cubicBezTo>
                      <a:pt x="7096" y="786"/>
                      <a:pt x="6751" y="1596"/>
                      <a:pt x="6275" y="2275"/>
                    </a:cubicBezTo>
                    <a:cubicBezTo>
                      <a:pt x="5799" y="2977"/>
                      <a:pt x="5179" y="3537"/>
                      <a:pt x="4417" y="3822"/>
                    </a:cubicBezTo>
                    <a:cubicBezTo>
                      <a:pt x="3985" y="3985"/>
                      <a:pt x="3525" y="4070"/>
                      <a:pt x="3065" y="4070"/>
                    </a:cubicBezTo>
                    <a:cubicBezTo>
                      <a:pt x="2715" y="4070"/>
                      <a:pt x="2364" y="4021"/>
                      <a:pt x="2024" y="3918"/>
                    </a:cubicBezTo>
                    <a:cubicBezTo>
                      <a:pt x="1239" y="3680"/>
                      <a:pt x="524" y="3168"/>
                      <a:pt x="0" y="2465"/>
                    </a:cubicBezTo>
                    <a:lnTo>
                      <a:pt x="0" y="2465"/>
                    </a:lnTo>
                    <a:cubicBezTo>
                      <a:pt x="357" y="3275"/>
                      <a:pt x="1060" y="3930"/>
                      <a:pt x="1905" y="4251"/>
                    </a:cubicBezTo>
                    <a:cubicBezTo>
                      <a:pt x="2324" y="4422"/>
                      <a:pt x="2772" y="4506"/>
                      <a:pt x="3224" y="4506"/>
                    </a:cubicBezTo>
                    <a:cubicBezTo>
                      <a:pt x="3683" y="4506"/>
                      <a:pt x="4146" y="4419"/>
                      <a:pt x="4584" y="4251"/>
                    </a:cubicBezTo>
                    <a:cubicBezTo>
                      <a:pt x="5001" y="4073"/>
                      <a:pt x="5418" y="3834"/>
                      <a:pt x="5739" y="3525"/>
                    </a:cubicBezTo>
                    <a:cubicBezTo>
                      <a:pt x="6072" y="3215"/>
                      <a:pt x="6358" y="2858"/>
                      <a:pt x="6573" y="2465"/>
                    </a:cubicBezTo>
                    <a:cubicBezTo>
                      <a:pt x="7025" y="1691"/>
                      <a:pt x="7275" y="846"/>
                      <a:pt x="74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70"/>
              <p:cNvSpPr/>
              <p:nvPr/>
            </p:nvSpPr>
            <p:spPr>
              <a:xfrm>
                <a:off x="3160500" y="4048125"/>
                <a:ext cx="27400" cy="712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851" extrusionOk="0">
                    <a:moveTo>
                      <a:pt x="135" y="0"/>
                    </a:moveTo>
                    <a:cubicBezTo>
                      <a:pt x="130" y="0"/>
                      <a:pt x="124" y="2"/>
                      <a:pt x="120" y="5"/>
                    </a:cubicBezTo>
                    <a:cubicBezTo>
                      <a:pt x="1" y="113"/>
                      <a:pt x="12" y="1303"/>
                      <a:pt x="143" y="2851"/>
                    </a:cubicBezTo>
                    <a:cubicBezTo>
                      <a:pt x="453" y="2851"/>
                      <a:pt x="786" y="2803"/>
                      <a:pt x="1096" y="2732"/>
                    </a:cubicBezTo>
                    <a:cubicBezTo>
                      <a:pt x="683" y="1173"/>
                      <a:pt x="282" y="0"/>
                      <a:pt x="1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70"/>
              <p:cNvSpPr/>
              <p:nvPr/>
            </p:nvSpPr>
            <p:spPr>
              <a:xfrm>
                <a:off x="3164075" y="4116400"/>
                <a:ext cx="324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1440" extrusionOk="0">
                    <a:moveTo>
                      <a:pt x="953" y="1"/>
                    </a:moveTo>
                    <a:cubicBezTo>
                      <a:pt x="643" y="72"/>
                      <a:pt x="334" y="120"/>
                      <a:pt x="0" y="120"/>
                    </a:cubicBezTo>
                    <a:cubicBezTo>
                      <a:pt x="36" y="525"/>
                      <a:pt x="72" y="953"/>
                      <a:pt x="120" y="1406"/>
                    </a:cubicBezTo>
                    <a:cubicBezTo>
                      <a:pt x="273" y="1429"/>
                      <a:pt x="426" y="1440"/>
                      <a:pt x="579" y="1440"/>
                    </a:cubicBezTo>
                    <a:cubicBezTo>
                      <a:pt x="819" y="1440"/>
                      <a:pt x="1058" y="1414"/>
                      <a:pt x="1298" y="1370"/>
                    </a:cubicBezTo>
                    <a:cubicBezTo>
                      <a:pt x="1191" y="894"/>
                      <a:pt x="1072" y="430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70"/>
              <p:cNvSpPr/>
              <p:nvPr/>
            </p:nvSpPr>
            <p:spPr>
              <a:xfrm>
                <a:off x="3166750" y="4150650"/>
                <a:ext cx="36350" cy="34375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375" extrusionOk="0">
                    <a:moveTo>
                      <a:pt x="1179" y="0"/>
                    </a:moveTo>
                    <a:cubicBezTo>
                      <a:pt x="940" y="44"/>
                      <a:pt x="695" y="70"/>
                      <a:pt x="455" y="70"/>
                    </a:cubicBezTo>
                    <a:cubicBezTo>
                      <a:pt x="301" y="70"/>
                      <a:pt x="149" y="59"/>
                      <a:pt x="1" y="36"/>
                    </a:cubicBezTo>
                    <a:lnTo>
                      <a:pt x="1" y="36"/>
                    </a:lnTo>
                    <a:cubicBezTo>
                      <a:pt x="48" y="464"/>
                      <a:pt x="108" y="905"/>
                      <a:pt x="167" y="1357"/>
                    </a:cubicBezTo>
                    <a:cubicBezTo>
                      <a:pt x="319" y="1366"/>
                      <a:pt x="476" y="1374"/>
                      <a:pt x="631" y="1374"/>
                    </a:cubicBezTo>
                    <a:cubicBezTo>
                      <a:pt x="696" y="1374"/>
                      <a:pt x="759" y="1373"/>
                      <a:pt x="822" y="1369"/>
                    </a:cubicBezTo>
                    <a:cubicBezTo>
                      <a:pt x="1025" y="1369"/>
                      <a:pt x="1251" y="1322"/>
                      <a:pt x="1453" y="1286"/>
                    </a:cubicBezTo>
                    <a:cubicBezTo>
                      <a:pt x="1370" y="845"/>
                      <a:pt x="1275" y="417"/>
                      <a:pt x="117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70"/>
              <p:cNvSpPr/>
              <p:nvPr/>
            </p:nvSpPr>
            <p:spPr>
              <a:xfrm>
                <a:off x="3170925" y="4183075"/>
                <a:ext cx="402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787" extrusionOk="0">
                    <a:moveTo>
                      <a:pt x="1310" y="1"/>
                    </a:moveTo>
                    <a:cubicBezTo>
                      <a:pt x="1096" y="49"/>
                      <a:pt x="869" y="72"/>
                      <a:pt x="667" y="84"/>
                    </a:cubicBezTo>
                    <a:cubicBezTo>
                      <a:pt x="441" y="84"/>
                      <a:pt x="215" y="84"/>
                      <a:pt x="0" y="60"/>
                    </a:cubicBezTo>
                    <a:lnTo>
                      <a:pt x="0" y="60"/>
                    </a:lnTo>
                    <a:cubicBezTo>
                      <a:pt x="72" y="656"/>
                      <a:pt x="155" y="1239"/>
                      <a:pt x="262" y="1787"/>
                    </a:cubicBezTo>
                    <a:lnTo>
                      <a:pt x="631" y="1787"/>
                    </a:lnTo>
                    <a:cubicBezTo>
                      <a:pt x="965" y="1775"/>
                      <a:pt x="1286" y="1715"/>
                      <a:pt x="1608" y="1608"/>
                    </a:cubicBezTo>
                    <a:cubicBezTo>
                      <a:pt x="1524" y="1084"/>
                      <a:pt x="1429" y="549"/>
                      <a:pt x="1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2" name="Google Shape;3182;p70"/>
              <p:cNvSpPr/>
              <p:nvPr/>
            </p:nvSpPr>
            <p:spPr>
              <a:xfrm>
                <a:off x="3177775" y="4222975"/>
                <a:ext cx="43175" cy="86800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3472" extrusionOk="0">
                    <a:moveTo>
                      <a:pt x="1346" y="0"/>
                    </a:moveTo>
                    <a:lnTo>
                      <a:pt x="1346" y="0"/>
                    </a:lnTo>
                    <a:cubicBezTo>
                      <a:pt x="1036" y="96"/>
                      <a:pt x="703" y="155"/>
                      <a:pt x="381" y="179"/>
                    </a:cubicBezTo>
                    <a:cubicBezTo>
                      <a:pt x="322" y="184"/>
                      <a:pt x="267" y="187"/>
                      <a:pt x="214" y="187"/>
                    </a:cubicBezTo>
                    <a:cubicBezTo>
                      <a:pt x="140" y="187"/>
                      <a:pt x="70" y="181"/>
                      <a:pt x="0" y="167"/>
                    </a:cubicBezTo>
                    <a:lnTo>
                      <a:pt x="0" y="167"/>
                    </a:lnTo>
                    <a:cubicBezTo>
                      <a:pt x="321" y="1991"/>
                      <a:pt x="742" y="3472"/>
                      <a:pt x="1219" y="3472"/>
                    </a:cubicBezTo>
                    <a:cubicBezTo>
                      <a:pt x="1237" y="3472"/>
                      <a:pt x="1256" y="3469"/>
                      <a:pt x="1274" y="3465"/>
                    </a:cubicBezTo>
                    <a:cubicBezTo>
                      <a:pt x="1727" y="3358"/>
                      <a:pt x="1655" y="1846"/>
                      <a:pt x="13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3" name="Google Shape;3183;p70"/>
              <p:cNvSpPr/>
              <p:nvPr/>
            </p:nvSpPr>
            <p:spPr>
              <a:xfrm>
                <a:off x="3275100" y="4528075"/>
                <a:ext cx="27237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0895" h="9085" extrusionOk="0">
                    <a:moveTo>
                      <a:pt x="10895" y="0"/>
                    </a:moveTo>
                    <a:lnTo>
                      <a:pt x="10895" y="0"/>
                    </a:lnTo>
                    <a:cubicBezTo>
                      <a:pt x="8478" y="1572"/>
                      <a:pt x="5382" y="1869"/>
                      <a:pt x="3072" y="3596"/>
                    </a:cubicBezTo>
                    <a:cubicBezTo>
                      <a:pt x="1465" y="4798"/>
                      <a:pt x="0" y="7013"/>
                      <a:pt x="36" y="9085"/>
                    </a:cubicBezTo>
                    <a:cubicBezTo>
                      <a:pt x="370" y="8573"/>
                      <a:pt x="917" y="8239"/>
                      <a:pt x="1501" y="8061"/>
                    </a:cubicBezTo>
                    <a:cubicBezTo>
                      <a:pt x="2144" y="7870"/>
                      <a:pt x="2810" y="7823"/>
                      <a:pt x="3465" y="7704"/>
                    </a:cubicBezTo>
                    <a:cubicBezTo>
                      <a:pt x="5418" y="7346"/>
                      <a:pt x="7216" y="6287"/>
                      <a:pt x="8466" y="4763"/>
                    </a:cubicBezTo>
                    <a:cubicBezTo>
                      <a:pt x="9597" y="3370"/>
                      <a:pt x="10252" y="1667"/>
                      <a:pt x="108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70"/>
              <p:cNvSpPr/>
              <p:nvPr/>
            </p:nvSpPr>
            <p:spPr>
              <a:xfrm>
                <a:off x="3099775" y="4536100"/>
                <a:ext cx="185775" cy="233700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9348" extrusionOk="0">
                    <a:moveTo>
                      <a:pt x="36" y="1"/>
                    </a:moveTo>
                    <a:lnTo>
                      <a:pt x="36" y="1"/>
                    </a:lnTo>
                    <a:cubicBezTo>
                      <a:pt x="1" y="1310"/>
                      <a:pt x="96" y="2680"/>
                      <a:pt x="798" y="3787"/>
                    </a:cubicBezTo>
                    <a:cubicBezTo>
                      <a:pt x="1560" y="4954"/>
                      <a:pt x="2882" y="5632"/>
                      <a:pt x="4085" y="6347"/>
                    </a:cubicBezTo>
                    <a:cubicBezTo>
                      <a:pt x="5299" y="7061"/>
                      <a:pt x="6537" y="7990"/>
                      <a:pt x="6871" y="9347"/>
                    </a:cubicBezTo>
                    <a:cubicBezTo>
                      <a:pt x="7430" y="7216"/>
                      <a:pt x="6728" y="4942"/>
                      <a:pt x="4954" y="3620"/>
                    </a:cubicBezTo>
                    <a:cubicBezTo>
                      <a:pt x="4132" y="3013"/>
                      <a:pt x="3168" y="2656"/>
                      <a:pt x="2263" y="2180"/>
                    </a:cubicBezTo>
                    <a:cubicBezTo>
                      <a:pt x="1370" y="1703"/>
                      <a:pt x="382" y="965"/>
                      <a:pt x="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5" name="Google Shape;3185;p70"/>
            <p:cNvGrpSpPr/>
            <p:nvPr/>
          </p:nvGrpSpPr>
          <p:grpSpPr>
            <a:xfrm rot="-7194550" flipH="1">
              <a:off x="8139977" y="-349640"/>
              <a:ext cx="494120" cy="900640"/>
              <a:chOff x="-214625" y="3943775"/>
              <a:chExt cx="458725" cy="836125"/>
            </a:xfrm>
          </p:grpSpPr>
          <p:sp>
            <p:nvSpPr>
              <p:cNvPr id="3186" name="Google Shape;3186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98" name="Google Shape;3198;p70"/>
            <p:cNvSpPr/>
            <p:nvPr/>
          </p:nvSpPr>
          <p:spPr>
            <a:xfrm rot="2131633">
              <a:off x="7683251" y="484062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99" name="Google Shape;3199;p70"/>
            <p:cNvGrpSpPr/>
            <p:nvPr/>
          </p:nvGrpSpPr>
          <p:grpSpPr>
            <a:xfrm rot="2353602">
              <a:off x="7224623" y="-351122"/>
              <a:ext cx="398298" cy="1156460"/>
              <a:chOff x="708100" y="7068850"/>
              <a:chExt cx="645350" cy="1873775"/>
            </a:xfrm>
          </p:grpSpPr>
          <p:sp>
            <p:nvSpPr>
              <p:cNvPr id="3200" name="Google Shape;3200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195324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" name="Google Shape;4024;p77"/>
          <p:cNvSpPr/>
          <p:nvPr/>
        </p:nvSpPr>
        <p:spPr>
          <a:xfrm>
            <a:off x="1588350" y="1353300"/>
            <a:ext cx="5967300" cy="2436900"/>
          </a:xfrm>
          <a:prstGeom prst="roundRect">
            <a:avLst>
              <a:gd name="adj" fmla="val 2388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5" name="Google Shape;4025;p77"/>
          <p:cNvSpPr txBox="1">
            <a:spLocks noGrp="1"/>
          </p:cNvSpPr>
          <p:nvPr>
            <p:ph type="title"/>
          </p:nvPr>
        </p:nvSpPr>
        <p:spPr>
          <a:xfrm>
            <a:off x="1987069" y="2987399"/>
            <a:ext cx="5170200" cy="53211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-Bill </a:t>
            </a:r>
            <a:r>
              <a:rPr lang="tr-TR" dirty="0" err="1"/>
              <a:t>Nye</a:t>
            </a:r>
            <a:endParaRPr dirty="0"/>
          </a:p>
        </p:txBody>
      </p:sp>
      <p:sp>
        <p:nvSpPr>
          <p:cNvPr id="4026" name="Google Shape;4026;p77"/>
          <p:cNvSpPr txBox="1">
            <a:spLocks noGrp="1"/>
          </p:cNvSpPr>
          <p:nvPr>
            <p:ph type="subTitle" idx="1"/>
          </p:nvPr>
        </p:nvSpPr>
        <p:spPr>
          <a:xfrm>
            <a:off x="1935400" y="1527386"/>
            <a:ext cx="5170200" cy="129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" dirty="0"/>
              <a:t>“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want</a:t>
            </a:r>
            <a:r>
              <a:rPr lang="tr-TR" dirty="0"/>
              <a:t>  </a:t>
            </a:r>
            <a:r>
              <a:rPr lang="tr-TR" dirty="0" err="1"/>
              <a:t>grown-ups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>
                <a:latin typeface="+mj-lt"/>
              </a:rPr>
              <a:t>recycle,just</a:t>
            </a:r>
            <a:r>
              <a:rPr lang="tr-TR" dirty="0"/>
              <a:t> </a:t>
            </a:r>
            <a:r>
              <a:rPr lang="tr-TR" dirty="0" err="1"/>
              <a:t>tell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kids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importance</a:t>
            </a:r>
            <a:r>
              <a:rPr lang="tr-TR" dirty="0"/>
              <a:t> of </a:t>
            </a:r>
            <a:r>
              <a:rPr lang="tr-TR" dirty="0" err="1"/>
              <a:t>recycling,ad</a:t>
            </a:r>
            <a:r>
              <a:rPr lang="tr-TR" dirty="0"/>
              <a:t> </a:t>
            </a:r>
            <a:r>
              <a:rPr lang="tr-TR" dirty="0" err="1"/>
              <a:t>they’ll</a:t>
            </a:r>
            <a:r>
              <a:rPr lang="tr-TR" dirty="0"/>
              <a:t> be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it </a:t>
            </a:r>
            <a:r>
              <a:rPr lang="en" dirty="0"/>
              <a:t>”</a:t>
            </a:r>
            <a:endParaRPr dirty="0"/>
          </a:p>
        </p:txBody>
      </p:sp>
      <p:grpSp>
        <p:nvGrpSpPr>
          <p:cNvPr id="4027" name="Google Shape;4027;p77"/>
          <p:cNvGrpSpPr/>
          <p:nvPr/>
        </p:nvGrpSpPr>
        <p:grpSpPr>
          <a:xfrm rot="820911">
            <a:off x="385178" y="3022539"/>
            <a:ext cx="2193836" cy="2196597"/>
            <a:chOff x="-1848068" y="2556909"/>
            <a:chExt cx="1635904" cy="1637964"/>
          </a:xfrm>
        </p:grpSpPr>
        <p:grpSp>
          <p:nvGrpSpPr>
            <p:cNvPr id="4028" name="Google Shape;4028;p77"/>
            <p:cNvGrpSpPr/>
            <p:nvPr/>
          </p:nvGrpSpPr>
          <p:grpSpPr>
            <a:xfrm rot="1324655" flipH="1">
              <a:off x="-675745" y="2618638"/>
              <a:ext cx="307207" cy="892012"/>
              <a:chOff x="6512944" y="2975654"/>
              <a:chExt cx="1594853" cy="4630848"/>
            </a:xfrm>
          </p:grpSpPr>
          <p:grpSp>
            <p:nvGrpSpPr>
              <p:cNvPr id="4029" name="Google Shape;4029;p77"/>
              <p:cNvGrpSpPr/>
              <p:nvPr/>
            </p:nvGrpSpPr>
            <p:grpSpPr>
              <a:xfrm>
                <a:off x="6512944" y="2975654"/>
                <a:ext cx="1594853" cy="4630848"/>
                <a:chOff x="1460575" y="5630575"/>
                <a:chExt cx="645350" cy="1873775"/>
              </a:xfrm>
            </p:grpSpPr>
            <p:sp>
              <p:nvSpPr>
                <p:cNvPr id="4030" name="Google Shape;4030;p77"/>
                <p:cNvSpPr/>
                <p:nvPr/>
              </p:nvSpPr>
              <p:spPr>
                <a:xfrm>
                  <a:off x="1648400" y="5630575"/>
                  <a:ext cx="269700" cy="175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88" h="7026" extrusionOk="0">
                      <a:moveTo>
                        <a:pt x="656" y="1"/>
                      </a:moveTo>
                      <a:cubicBezTo>
                        <a:pt x="287" y="1"/>
                        <a:pt x="1" y="298"/>
                        <a:pt x="1" y="656"/>
                      </a:cubicBezTo>
                      <a:lnTo>
                        <a:pt x="1" y="6371"/>
                      </a:lnTo>
                      <a:cubicBezTo>
                        <a:pt x="1" y="6740"/>
                        <a:pt x="298" y="7025"/>
                        <a:pt x="656" y="7025"/>
                      </a:cubicBezTo>
                      <a:lnTo>
                        <a:pt x="10133" y="7025"/>
                      </a:lnTo>
                      <a:cubicBezTo>
                        <a:pt x="10490" y="7025"/>
                        <a:pt x="10776" y="6740"/>
                        <a:pt x="10788" y="6371"/>
                      </a:cubicBezTo>
                      <a:lnTo>
                        <a:pt x="10788" y="656"/>
                      </a:lnTo>
                      <a:cubicBezTo>
                        <a:pt x="10788" y="275"/>
                        <a:pt x="10490" y="1"/>
                        <a:pt x="1013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1" name="Google Shape;4031;p77"/>
                <p:cNvSpPr/>
                <p:nvPr/>
              </p:nvSpPr>
              <p:spPr>
                <a:xfrm>
                  <a:off x="1460575" y="5806500"/>
                  <a:ext cx="645350" cy="169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14" h="67914" extrusionOk="0">
                      <a:moveTo>
                        <a:pt x="8597" y="0"/>
                      </a:moveTo>
                      <a:lnTo>
                        <a:pt x="8597" y="512"/>
                      </a:lnTo>
                      <a:cubicBezTo>
                        <a:pt x="8597" y="941"/>
                        <a:pt x="8347" y="1322"/>
                        <a:pt x="7942" y="1489"/>
                      </a:cubicBezTo>
                      <a:cubicBezTo>
                        <a:pt x="3275" y="3441"/>
                        <a:pt x="1" y="8037"/>
                        <a:pt x="1" y="13407"/>
                      </a:cubicBezTo>
                      <a:lnTo>
                        <a:pt x="1" y="63651"/>
                      </a:lnTo>
                      <a:lnTo>
                        <a:pt x="132" y="63651"/>
                      </a:lnTo>
                      <a:cubicBezTo>
                        <a:pt x="132" y="66008"/>
                        <a:pt x="2192" y="67913"/>
                        <a:pt x="4704" y="67913"/>
                      </a:cubicBezTo>
                      <a:cubicBezTo>
                        <a:pt x="6359" y="67913"/>
                        <a:pt x="7800" y="67092"/>
                        <a:pt x="8597" y="65866"/>
                      </a:cubicBezTo>
                      <a:cubicBezTo>
                        <a:pt x="9407" y="67092"/>
                        <a:pt x="10848" y="67913"/>
                        <a:pt x="12503" y="67913"/>
                      </a:cubicBezTo>
                      <a:cubicBezTo>
                        <a:pt x="14550" y="67913"/>
                        <a:pt x="16301" y="66639"/>
                        <a:pt x="16872" y="64901"/>
                      </a:cubicBezTo>
                      <a:cubicBezTo>
                        <a:pt x="17456" y="66639"/>
                        <a:pt x="19182" y="67913"/>
                        <a:pt x="21254" y="67913"/>
                      </a:cubicBezTo>
                      <a:cubicBezTo>
                        <a:pt x="23778" y="67913"/>
                        <a:pt x="25814" y="66008"/>
                        <a:pt x="25814" y="63651"/>
                      </a:cubicBezTo>
                      <a:lnTo>
                        <a:pt x="25814" y="13407"/>
                      </a:lnTo>
                      <a:cubicBezTo>
                        <a:pt x="25814" y="8037"/>
                        <a:pt x="22540" y="3441"/>
                        <a:pt x="17872" y="1489"/>
                      </a:cubicBezTo>
                      <a:cubicBezTo>
                        <a:pt x="17467" y="1310"/>
                        <a:pt x="17206" y="941"/>
                        <a:pt x="17206" y="512"/>
                      </a:cubicBezTo>
                      <a:lnTo>
                        <a:pt x="17206" y="0"/>
                      </a:lnTo>
                      <a:close/>
                    </a:path>
                  </a:pathLst>
                </a:custGeom>
                <a:solidFill>
                  <a:srgbClr val="25BF7C">
                    <a:alpha val="51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032" name="Google Shape;4032;p77"/>
              <p:cNvSpPr/>
              <p:nvPr/>
            </p:nvSpPr>
            <p:spPr>
              <a:xfrm rot="-2201684">
                <a:off x="6715182" y="3752894"/>
                <a:ext cx="647643" cy="457262"/>
              </a:xfrm>
              <a:prstGeom prst="ellipse">
                <a:avLst/>
              </a:prstGeom>
              <a:solidFill>
                <a:schemeClr val="accent1">
                  <a:alpha val="3184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33" name="Google Shape;4033;p77"/>
            <p:cNvGrpSpPr/>
            <p:nvPr/>
          </p:nvGrpSpPr>
          <p:grpSpPr>
            <a:xfrm>
              <a:off x="-1029075" y="2556909"/>
              <a:ext cx="463564" cy="855630"/>
              <a:chOff x="-1100937" y="2379972"/>
              <a:chExt cx="463564" cy="855630"/>
            </a:xfrm>
          </p:grpSpPr>
          <p:sp>
            <p:nvSpPr>
              <p:cNvPr id="4034" name="Google Shape;4034;p77"/>
              <p:cNvSpPr/>
              <p:nvPr/>
            </p:nvSpPr>
            <p:spPr>
              <a:xfrm>
                <a:off x="-1100937" y="2471827"/>
                <a:ext cx="463564" cy="763774"/>
              </a:xfrm>
              <a:custGeom>
                <a:avLst/>
                <a:gdLst/>
                <a:ahLst/>
                <a:cxnLst/>
                <a:rect l="l" t="t" r="r" b="b"/>
                <a:pathLst>
                  <a:path w="6490" h="10693" extrusionOk="0">
                    <a:moveTo>
                      <a:pt x="1191" y="0"/>
                    </a:moveTo>
                    <a:lnTo>
                      <a:pt x="965" y="477"/>
                    </a:lnTo>
                    <a:lnTo>
                      <a:pt x="286" y="1262"/>
                    </a:lnTo>
                    <a:cubicBezTo>
                      <a:pt x="286" y="1262"/>
                      <a:pt x="36" y="1798"/>
                      <a:pt x="250" y="2239"/>
                    </a:cubicBezTo>
                    <a:cubicBezTo>
                      <a:pt x="489" y="2691"/>
                      <a:pt x="1727" y="4406"/>
                      <a:pt x="1727" y="4406"/>
                    </a:cubicBezTo>
                    <a:cubicBezTo>
                      <a:pt x="1727" y="4406"/>
                      <a:pt x="1346" y="4799"/>
                      <a:pt x="1644" y="5430"/>
                    </a:cubicBezTo>
                    <a:lnTo>
                      <a:pt x="346" y="6644"/>
                    </a:lnTo>
                    <a:cubicBezTo>
                      <a:pt x="346" y="6644"/>
                      <a:pt x="0" y="6870"/>
                      <a:pt x="120" y="7382"/>
                    </a:cubicBezTo>
                    <a:cubicBezTo>
                      <a:pt x="239" y="7882"/>
                      <a:pt x="1001" y="10216"/>
                      <a:pt x="1001" y="10216"/>
                    </a:cubicBezTo>
                    <a:cubicBezTo>
                      <a:pt x="1001" y="10216"/>
                      <a:pt x="1227" y="10692"/>
                      <a:pt x="1846" y="10430"/>
                    </a:cubicBezTo>
                    <a:cubicBezTo>
                      <a:pt x="2477" y="10180"/>
                      <a:pt x="5906" y="8632"/>
                      <a:pt x="5906" y="8632"/>
                    </a:cubicBezTo>
                    <a:cubicBezTo>
                      <a:pt x="5906" y="8632"/>
                      <a:pt x="6489" y="8180"/>
                      <a:pt x="6239" y="7454"/>
                    </a:cubicBezTo>
                    <a:cubicBezTo>
                      <a:pt x="5989" y="6727"/>
                      <a:pt x="5346" y="4299"/>
                      <a:pt x="5346" y="4299"/>
                    </a:cubicBezTo>
                    <a:lnTo>
                      <a:pt x="4858" y="1096"/>
                    </a:lnTo>
                    <a:cubicBezTo>
                      <a:pt x="4858" y="1096"/>
                      <a:pt x="4751" y="572"/>
                      <a:pt x="4418" y="453"/>
                    </a:cubicBezTo>
                    <a:cubicBezTo>
                      <a:pt x="4096" y="358"/>
                      <a:pt x="2215" y="0"/>
                      <a:pt x="2215" y="0"/>
                    </a:cubicBez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5" name="Google Shape;4035;p77"/>
              <p:cNvSpPr/>
              <p:nvPr/>
            </p:nvSpPr>
            <p:spPr>
              <a:xfrm>
                <a:off x="-1075438" y="2859607"/>
                <a:ext cx="202497" cy="86856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1216" extrusionOk="0">
                    <a:moveTo>
                      <a:pt x="1298" y="1"/>
                    </a:moveTo>
                    <a:lnTo>
                      <a:pt x="1" y="1215"/>
                    </a:lnTo>
                    <a:cubicBezTo>
                      <a:pt x="1" y="1215"/>
                      <a:pt x="2787" y="310"/>
                      <a:pt x="2811" y="179"/>
                    </a:cubicBezTo>
                    <a:cubicBezTo>
                      <a:pt x="2834" y="48"/>
                      <a:pt x="2715" y="13"/>
                      <a:pt x="2715" y="13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6" name="Google Shape;4036;p77"/>
              <p:cNvSpPr/>
              <p:nvPr/>
            </p:nvSpPr>
            <p:spPr>
              <a:xfrm>
                <a:off x="-1088152" y="2610468"/>
                <a:ext cx="216068" cy="176069"/>
              </a:xfrm>
              <a:custGeom>
                <a:avLst/>
                <a:gdLst/>
                <a:ahLst/>
                <a:cxnLst/>
                <a:rect l="l" t="t" r="r" b="b"/>
                <a:pathLst>
                  <a:path w="3025" h="2465" extrusionOk="0">
                    <a:moveTo>
                      <a:pt x="0" y="0"/>
                    </a:moveTo>
                    <a:cubicBezTo>
                      <a:pt x="12" y="107"/>
                      <a:pt x="48" y="203"/>
                      <a:pt x="95" y="298"/>
                    </a:cubicBezTo>
                    <a:cubicBezTo>
                      <a:pt x="322" y="750"/>
                      <a:pt x="1560" y="2465"/>
                      <a:pt x="1560" y="2465"/>
                    </a:cubicBezTo>
                    <a:lnTo>
                      <a:pt x="2429" y="2381"/>
                    </a:lnTo>
                    <a:cubicBezTo>
                      <a:pt x="2965" y="2346"/>
                      <a:pt x="3024" y="2131"/>
                      <a:pt x="2560" y="1691"/>
                    </a:cubicBezTo>
                    <a:cubicBezTo>
                      <a:pt x="2215" y="135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7" name="Google Shape;4037;p77"/>
              <p:cNvSpPr/>
              <p:nvPr/>
            </p:nvSpPr>
            <p:spPr>
              <a:xfrm>
                <a:off x="-1070295" y="2379972"/>
                <a:ext cx="133569" cy="125927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763" extrusionOk="0">
                    <a:moveTo>
                      <a:pt x="155" y="417"/>
                    </a:moveTo>
                    <a:lnTo>
                      <a:pt x="1286" y="36"/>
                    </a:lnTo>
                    <a:cubicBezTo>
                      <a:pt x="1369" y="1"/>
                      <a:pt x="1476" y="48"/>
                      <a:pt x="1512" y="143"/>
                    </a:cubicBezTo>
                    <a:lnTo>
                      <a:pt x="1834" y="1120"/>
                    </a:lnTo>
                    <a:cubicBezTo>
                      <a:pt x="1869" y="1203"/>
                      <a:pt x="1822" y="1310"/>
                      <a:pt x="1715" y="1334"/>
                    </a:cubicBezTo>
                    <a:lnTo>
                      <a:pt x="583" y="1727"/>
                    </a:lnTo>
                    <a:cubicBezTo>
                      <a:pt x="500" y="1763"/>
                      <a:pt x="393" y="1715"/>
                      <a:pt x="357" y="1608"/>
                    </a:cubicBezTo>
                    <a:lnTo>
                      <a:pt x="36" y="643"/>
                    </a:lnTo>
                    <a:cubicBezTo>
                      <a:pt x="0" y="548"/>
                      <a:pt x="60" y="453"/>
                      <a:pt x="155" y="41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38" name="Google Shape;4038;p77"/>
            <p:cNvGrpSpPr/>
            <p:nvPr/>
          </p:nvGrpSpPr>
          <p:grpSpPr>
            <a:xfrm rot="1719536">
              <a:off x="-1232800" y="2749533"/>
              <a:ext cx="297785" cy="630212"/>
              <a:chOff x="-623444" y="2556898"/>
              <a:chExt cx="297781" cy="630205"/>
            </a:xfrm>
          </p:grpSpPr>
          <p:sp>
            <p:nvSpPr>
              <p:cNvPr id="4039" name="Google Shape;4039;p77"/>
              <p:cNvSpPr/>
              <p:nvPr/>
            </p:nvSpPr>
            <p:spPr>
              <a:xfrm>
                <a:off x="-623444" y="2624897"/>
                <a:ext cx="297781" cy="562206"/>
              </a:xfrm>
              <a:custGeom>
                <a:avLst/>
                <a:gdLst/>
                <a:ahLst/>
                <a:cxnLst/>
                <a:rect l="l" t="t" r="r" b="b"/>
                <a:pathLst>
                  <a:path w="4169" h="7871" extrusionOk="0">
                    <a:moveTo>
                      <a:pt x="1180" y="60"/>
                    </a:moveTo>
                    <a:lnTo>
                      <a:pt x="846" y="131"/>
                    </a:lnTo>
                    <a:lnTo>
                      <a:pt x="406" y="655"/>
                    </a:lnTo>
                    <a:cubicBezTo>
                      <a:pt x="406" y="655"/>
                      <a:pt x="203" y="917"/>
                      <a:pt x="287" y="1322"/>
                    </a:cubicBezTo>
                    <a:cubicBezTo>
                      <a:pt x="358" y="1727"/>
                      <a:pt x="703" y="2691"/>
                      <a:pt x="703" y="2691"/>
                    </a:cubicBezTo>
                    <a:cubicBezTo>
                      <a:pt x="703" y="2691"/>
                      <a:pt x="846" y="3049"/>
                      <a:pt x="1334" y="3156"/>
                    </a:cubicBezTo>
                    <a:lnTo>
                      <a:pt x="1013" y="3465"/>
                    </a:lnTo>
                    <a:cubicBezTo>
                      <a:pt x="1013" y="3465"/>
                      <a:pt x="751" y="3703"/>
                      <a:pt x="953" y="4072"/>
                    </a:cubicBezTo>
                    <a:cubicBezTo>
                      <a:pt x="1144" y="4430"/>
                      <a:pt x="1322" y="4942"/>
                      <a:pt x="1322" y="4942"/>
                    </a:cubicBezTo>
                    <a:cubicBezTo>
                      <a:pt x="1322" y="4942"/>
                      <a:pt x="1025" y="4977"/>
                      <a:pt x="965" y="5061"/>
                    </a:cubicBezTo>
                    <a:cubicBezTo>
                      <a:pt x="906" y="5132"/>
                      <a:pt x="144" y="6680"/>
                      <a:pt x="144" y="6680"/>
                    </a:cubicBezTo>
                    <a:cubicBezTo>
                      <a:pt x="144" y="6680"/>
                      <a:pt x="1" y="6966"/>
                      <a:pt x="263" y="7109"/>
                    </a:cubicBezTo>
                    <a:cubicBezTo>
                      <a:pt x="537" y="7263"/>
                      <a:pt x="1406" y="7871"/>
                      <a:pt x="2537" y="7811"/>
                    </a:cubicBezTo>
                    <a:cubicBezTo>
                      <a:pt x="2858" y="7751"/>
                      <a:pt x="2930" y="7656"/>
                      <a:pt x="3001" y="7382"/>
                    </a:cubicBezTo>
                    <a:cubicBezTo>
                      <a:pt x="3156" y="6882"/>
                      <a:pt x="3335" y="5716"/>
                      <a:pt x="3335" y="5716"/>
                    </a:cubicBezTo>
                    <a:cubicBezTo>
                      <a:pt x="3335" y="5716"/>
                      <a:pt x="3370" y="5501"/>
                      <a:pt x="3180" y="5394"/>
                    </a:cubicBezTo>
                    <a:lnTo>
                      <a:pt x="3894" y="4096"/>
                    </a:lnTo>
                    <a:cubicBezTo>
                      <a:pt x="3894" y="4096"/>
                      <a:pt x="4168" y="3775"/>
                      <a:pt x="3930" y="3418"/>
                    </a:cubicBezTo>
                    <a:cubicBezTo>
                      <a:pt x="3692" y="3060"/>
                      <a:pt x="3299" y="2656"/>
                      <a:pt x="3299" y="2656"/>
                    </a:cubicBezTo>
                    <a:lnTo>
                      <a:pt x="3275" y="763"/>
                    </a:lnTo>
                    <a:cubicBezTo>
                      <a:pt x="3275" y="763"/>
                      <a:pt x="3275" y="203"/>
                      <a:pt x="2442" y="108"/>
                    </a:cubicBezTo>
                    <a:cubicBezTo>
                      <a:pt x="1632" y="1"/>
                      <a:pt x="1180" y="60"/>
                      <a:pt x="1180" y="60"/>
                    </a:cubicBez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0" name="Google Shape;4040;p77"/>
              <p:cNvSpPr/>
              <p:nvPr/>
            </p:nvSpPr>
            <p:spPr>
              <a:xfrm>
                <a:off x="-507731" y="2626611"/>
                <a:ext cx="115713" cy="37499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525" extrusionOk="0">
                    <a:moveTo>
                      <a:pt x="1619" y="524"/>
                    </a:moveTo>
                    <a:cubicBezTo>
                      <a:pt x="1548" y="346"/>
                      <a:pt x="1346" y="119"/>
                      <a:pt x="845" y="60"/>
                    </a:cubicBezTo>
                    <a:cubicBezTo>
                      <a:pt x="512" y="12"/>
                      <a:pt x="226" y="0"/>
                      <a:pt x="12" y="0"/>
                    </a:cubicBezTo>
                    <a:lnTo>
                      <a:pt x="0" y="274"/>
                    </a:ln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1" name="Google Shape;4041;p77"/>
              <p:cNvSpPr/>
              <p:nvPr/>
            </p:nvSpPr>
            <p:spPr>
              <a:xfrm>
                <a:off x="-561302" y="2834108"/>
                <a:ext cx="112284" cy="58713"/>
              </a:xfrm>
              <a:custGeom>
                <a:avLst/>
                <a:gdLst/>
                <a:ahLst/>
                <a:cxnLst/>
                <a:rect l="l" t="t" r="r" b="b"/>
                <a:pathLst>
                  <a:path w="1572" h="822" extrusionOk="0">
                    <a:moveTo>
                      <a:pt x="464" y="227"/>
                    </a:moveTo>
                    <a:lnTo>
                      <a:pt x="143" y="536"/>
                    </a:lnTo>
                    <a:cubicBezTo>
                      <a:pt x="143" y="536"/>
                      <a:pt x="24" y="643"/>
                      <a:pt x="0" y="822"/>
                    </a:cubicBezTo>
                    <a:cubicBezTo>
                      <a:pt x="405" y="524"/>
                      <a:pt x="1072" y="322"/>
                      <a:pt x="1572" y="0"/>
                    </a:cubicBezTo>
                    <a:cubicBezTo>
                      <a:pt x="1048" y="250"/>
                      <a:pt x="464" y="227"/>
                      <a:pt x="464" y="227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2" name="Google Shape;4042;p77"/>
              <p:cNvSpPr/>
              <p:nvPr/>
            </p:nvSpPr>
            <p:spPr>
              <a:xfrm>
                <a:off x="-553659" y="2977820"/>
                <a:ext cx="83356" cy="31571"/>
              </a:xfrm>
              <a:custGeom>
                <a:avLst/>
                <a:gdLst/>
                <a:ahLst/>
                <a:cxnLst/>
                <a:rect l="l" t="t" r="r" b="b"/>
                <a:pathLst>
                  <a:path w="1167" h="442" extrusionOk="0">
                    <a:moveTo>
                      <a:pt x="357" y="1"/>
                    </a:moveTo>
                    <a:cubicBezTo>
                      <a:pt x="357" y="1"/>
                      <a:pt x="72" y="36"/>
                      <a:pt x="0" y="120"/>
                    </a:cubicBezTo>
                    <a:lnTo>
                      <a:pt x="1167" y="441"/>
                    </a:ln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3" name="Google Shape;4043;p77"/>
              <p:cNvSpPr/>
              <p:nvPr/>
            </p:nvSpPr>
            <p:spPr>
              <a:xfrm>
                <a:off x="-443161" y="2916607"/>
                <a:ext cx="99570" cy="96141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1346" extrusionOk="0">
                    <a:moveTo>
                      <a:pt x="692" y="1298"/>
                    </a:moveTo>
                    <a:lnTo>
                      <a:pt x="1394" y="0"/>
                    </a:lnTo>
                    <a:lnTo>
                      <a:pt x="1" y="1346"/>
                    </a:ln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4" name="Google Shape;4044;p77"/>
              <p:cNvSpPr/>
              <p:nvPr/>
            </p:nvSpPr>
            <p:spPr>
              <a:xfrm>
                <a:off x="-436304" y="2703967"/>
                <a:ext cx="50214" cy="109784"/>
              </a:xfrm>
              <a:custGeom>
                <a:avLst/>
                <a:gdLst/>
                <a:ahLst/>
                <a:cxnLst/>
                <a:rect l="l" t="t" r="r" b="b"/>
                <a:pathLst>
                  <a:path w="703" h="1537" extrusionOk="0">
                    <a:moveTo>
                      <a:pt x="703" y="1537"/>
                    </a:moveTo>
                    <a:lnTo>
                      <a:pt x="667" y="1"/>
                    </a:lnTo>
                    <a:cubicBezTo>
                      <a:pt x="524" y="215"/>
                      <a:pt x="286" y="525"/>
                      <a:pt x="179" y="679"/>
                    </a:cubicBezTo>
                    <a:cubicBezTo>
                      <a:pt x="0" y="918"/>
                      <a:pt x="179" y="1060"/>
                      <a:pt x="179" y="1060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5" name="Google Shape;4045;p77"/>
              <p:cNvSpPr/>
              <p:nvPr/>
            </p:nvSpPr>
            <p:spPr>
              <a:xfrm>
                <a:off x="-566445" y="2572183"/>
                <a:ext cx="120855" cy="74927"/>
              </a:xfrm>
              <a:custGeom>
                <a:avLst/>
                <a:gdLst/>
                <a:ahLst/>
                <a:cxnLst/>
                <a:rect l="l" t="t" r="r" b="b"/>
                <a:pathLst>
                  <a:path w="1692" h="1049" extrusionOk="0">
                    <a:moveTo>
                      <a:pt x="1691" y="762"/>
                    </a:moveTo>
                    <a:cubicBezTo>
                      <a:pt x="1691" y="893"/>
                      <a:pt x="1310" y="1036"/>
                      <a:pt x="870" y="1036"/>
                    </a:cubicBezTo>
                    <a:cubicBezTo>
                      <a:pt x="405" y="1048"/>
                      <a:pt x="36" y="941"/>
                      <a:pt x="36" y="810"/>
                    </a:cubicBezTo>
                    <a:lnTo>
                      <a:pt x="1" y="48"/>
                    </a:lnTo>
                    <a:lnTo>
                      <a:pt x="166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6" name="Google Shape;4046;p77"/>
              <p:cNvSpPr/>
              <p:nvPr/>
            </p:nvSpPr>
            <p:spPr>
              <a:xfrm>
                <a:off x="-566445" y="2556898"/>
                <a:ext cx="118284" cy="3657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512" extrusionOk="0">
                    <a:moveTo>
                      <a:pt x="1" y="274"/>
                    </a:moveTo>
                    <a:cubicBezTo>
                      <a:pt x="1" y="143"/>
                      <a:pt x="382" y="12"/>
                      <a:pt x="822" y="12"/>
                    </a:cubicBezTo>
                    <a:cubicBezTo>
                      <a:pt x="1286" y="0"/>
                      <a:pt x="1656" y="95"/>
                      <a:pt x="1656" y="238"/>
                    </a:cubicBezTo>
                    <a:cubicBezTo>
                      <a:pt x="1656" y="369"/>
                      <a:pt x="1286" y="500"/>
                      <a:pt x="834" y="500"/>
                    </a:cubicBezTo>
                    <a:cubicBezTo>
                      <a:pt x="382" y="512"/>
                      <a:pt x="1" y="417"/>
                      <a:pt x="1" y="27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47" name="Google Shape;4047;p77"/>
            <p:cNvGrpSpPr/>
            <p:nvPr/>
          </p:nvGrpSpPr>
          <p:grpSpPr>
            <a:xfrm>
              <a:off x="-1698409" y="2724827"/>
              <a:ext cx="432994" cy="803702"/>
              <a:chOff x="-1663559" y="2317052"/>
              <a:chExt cx="432994" cy="803702"/>
            </a:xfrm>
          </p:grpSpPr>
          <p:sp>
            <p:nvSpPr>
              <p:cNvPr id="4048" name="Google Shape;4048;p77"/>
              <p:cNvSpPr/>
              <p:nvPr/>
            </p:nvSpPr>
            <p:spPr>
              <a:xfrm>
                <a:off x="-1663559" y="2402122"/>
                <a:ext cx="432994" cy="718632"/>
              </a:xfrm>
              <a:custGeom>
                <a:avLst/>
                <a:gdLst/>
                <a:ahLst/>
                <a:cxnLst/>
                <a:rect l="l" t="t" r="r" b="b"/>
                <a:pathLst>
                  <a:path w="6062" h="10061" extrusionOk="0">
                    <a:moveTo>
                      <a:pt x="4966" y="0"/>
                    </a:moveTo>
                    <a:lnTo>
                      <a:pt x="5180" y="441"/>
                    </a:lnTo>
                    <a:lnTo>
                      <a:pt x="5823" y="1191"/>
                    </a:lnTo>
                    <a:cubicBezTo>
                      <a:pt x="5823" y="1191"/>
                      <a:pt x="6061" y="1691"/>
                      <a:pt x="5835" y="2108"/>
                    </a:cubicBezTo>
                    <a:cubicBezTo>
                      <a:pt x="5609" y="2524"/>
                      <a:pt x="4454" y="4132"/>
                      <a:pt x="4454" y="4132"/>
                    </a:cubicBezTo>
                    <a:cubicBezTo>
                      <a:pt x="4454" y="4132"/>
                      <a:pt x="4811" y="4501"/>
                      <a:pt x="4537" y="5096"/>
                    </a:cubicBezTo>
                    <a:lnTo>
                      <a:pt x="5740" y="6251"/>
                    </a:lnTo>
                    <a:cubicBezTo>
                      <a:pt x="5740" y="6251"/>
                      <a:pt x="6049" y="6453"/>
                      <a:pt x="5954" y="6930"/>
                    </a:cubicBezTo>
                    <a:cubicBezTo>
                      <a:pt x="5847" y="7406"/>
                      <a:pt x="5132" y="9608"/>
                      <a:pt x="5132" y="9608"/>
                    </a:cubicBezTo>
                    <a:cubicBezTo>
                      <a:pt x="5132" y="9608"/>
                      <a:pt x="4918" y="10061"/>
                      <a:pt x="4347" y="9799"/>
                    </a:cubicBezTo>
                    <a:cubicBezTo>
                      <a:pt x="3763" y="9561"/>
                      <a:pt x="537" y="8108"/>
                      <a:pt x="537" y="8108"/>
                    </a:cubicBezTo>
                    <a:cubicBezTo>
                      <a:pt x="537" y="8108"/>
                      <a:pt x="1" y="7692"/>
                      <a:pt x="227" y="7001"/>
                    </a:cubicBezTo>
                    <a:cubicBezTo>
                      <a:pt x="465" y="6322"/>
                      <a:pt x="1061" y="4048"/>
                      <a:pt x="1061" y="4048"/>
                    </a:cubicBezTo>
                    <a:lnTo>
                      <a:pt x="1513" y="1036"/>
                    </a:lnTo>
                    <a:cubicBezTo>
                      <a:pt x="1513" y="1036"/>
                      <a:pt x="1620" y="548"/>
                      <a:pt x="1918" y="441"/>
                    </a:cubicBezTo>
                    <a:cubicBezTo>
                      <a:pt x="2227" y="334"/>
                      <a:pt x="3989" y="12"/>
                      <a:pt x="3989" y="12"/>
                    </a:cubicBez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9" name="Google Shape;4049;p77"/>
              <p:cNvSpPr/>
              <p:nvPr/>
            </p:nvSpPr>
            <p:spPr>
              <a:xfrm>
                <a:off x="-1663559" y="2687832"/>
                <a:ext cx="80856" cy="307924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4311" extrusionOk="0">
                    <a:moveTo>
                      <a:pt x="549" y="4108"/>
                    </a:moveTo>
                    <a:lnTo>
                      <a:pt x="549" y="4108"/>
                    </a:lnTo>
                    <a:cubicBezTo>
                      <a:pt x="537" y="4108"/>
                      <a:pt x="1" y="3692"/>
                      <a:pt x="227" y="3001"/>
                    </a:cubicBezTo>
                    <a:cubicBezTo>
                      <a:pt x="465" y="2322"/>
                      <a:pt x="1061" y="48"/>
                      <a:pt x="1061" y="48"/>
                    </a:cubicBezTo>
                    <a:lnTo>
                      <a:pt x="1061" y="1"/>
                    </a:lnTo>
                    <a:lnTo>
                      <a:pt x="1061" y="3394"/>
                    </a:lnTo>
                    <a:cubicBezTo>
                      <a:pt x="1061" y="3394"/>
                      <a:pt x="1132" y="4311"/>
                      <a:pt x="549" y="4108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0" name="Google Shape;4050;p77"/>
              <p:cNvSpPr/>
              <p:nvPr/>
            </p:nvSpPr>
            <p:spPr>
              <a:xfrm>
                <a:off x="-1441562" y="2766117"/>
                <a:ext cx="189711" cy="82499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155" extrusionOk="0">
                    <a:moveTo>
                      <a:pt x="1441" y="0"/>
                    </a:moveTo>
                    <a:lnTo>
                      <a:pt x="2656" y="1155"/>
                    </a:lnTo>
                    <a:cubicBezTo>
                      <a:pt x="2656" y="1155"/>
                      <a:pt x="36" y="298"/>
                      <a:pt x="12" y="179"/>
                    </a:cubicBezTo>
                    <a:cubicBezTo>
                      <a:pt x="0" y="60"/>
                      <a:pt x="119" y="36"/>
                      <a:pt x="119" y="36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1" name="Google Shape;4051;p77"/>
              <p:cNvSpPr/>
              <p:nvPr/>
            </p:nvSpPr>
            <p:spPr>
              <a:xfrm>
                <a:off x="-1442419" y="2532192"/>
                <a:ext cx="203354" cy="165069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2311" extrusionOk="0">
                    <a:moveTo>
                      <a:pt x="2846" y="1"/>
                    </a:moveTo>
                    <a:cubicBezTo>
                      <a:pt x="2822" y="96"/>
                      <a:pt x="2798" y="203"/>
                      <a:pt x="2751" y="287"/>
                    </a:cubicBezTo>
                    <a:cubicBezTo>
                      <a:pt x="2525" y="703"/>
                      <a:pt x="1370" y="2311"/>
                      <a:pt x="1370" y="2311"/>
                    </a:cubicBezTo>
                    <a:lnTo>
                      <a:pt x="560" y="2251"/>
                    </a:lnTo>
                    <a:cubicBezTo>
                      <a:pt x="60" y="2203"/>
                      <a:pt x="1" y="2013"/>
                      <a:pt x="429" y="1596"/>
                    </a:cubicBezTo>
                    <a:cubicBezTo>
                      <a:pt x="763" y="1275"/>
                      <a:pt x="2822" y="1"/>
                      <a:pt x="2846" y="1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2" name="Google Shape;4052;p77"/>
              <p:cNvSpPr/>
              <p:nvPr/>
            </p:nvSpPr>
            <p:spPr>
              <a:xfrm>
                <a:off x="-1382063" y="2317052"/>
                <a:ext cx="124284" cy="116570"/>
              </a:xfrm>
              <a:custGeom>
                <a:avLst/>
                <a:gdLst/>
                <a:ahLst/>
                <a:cxnLst/>
                <a:rect l="l" t="t" r="r" b="b"/>
                <a:pathLst>
                  <a:path w="1740" h="1632" extrusionOk="0">
                    <a:moveTo>
                      <a:pt x="1608" y="382"/>
                    </a:moveTo>
                    <a:lnTo>
                      <a:pt x="549" y="24"/>
                    </a:lnTo>
                    <a:cubicBezTo>
                      <a:pt x="465" y="1"/>
                      <a:pt x="370" y="36"/>
                      <a:pt x="346" y="131"/>
                    </a:cubicBezTo>
                    <a:lnTo>
                      <a:pt x="37" y="1036"/>
                    </a:lnTo>
                    <a:cubicBezTo>
                      <a:pt x="1" y="1132"/>
                      <a:pt x="48" y="1215"/>
                      <a:pt x="132" y="1251"/>
                    </a:cubicBezTo>
                    <a:lnTo>
                      <a:pt x="1191" y="1608"/>
                    </a:lnTo>
                    <a:cubicBezTo>
                      <a:pt x="1287" y="1632"/>
                      <a:pt x="1370" y="1584"/>
                      <a:pt x="1406" y="1501"/>
                    </a:cubicBezTo>
                    <a:lnTo>
                      <a:pt x="1715" y="596"/>
                    </a:lnTo>
                    <a:cubicBezTo>
                      <a:pt x="1739" y="501"/>
                      <a:pt x="1703" y="417"/>
                      <a:pt x="1608" y="38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53" name="Google Shape;4053;p77"/>
            <p:cNvSpPr/>
            <p:nvPr/>
          </p:nvSpPr>
          <p:spPr>
            <a:xfrm>
              <a:off x="-1123508" y="3085818"/>
              <a:ext cx="79213" cy="81713"/>
            </a:xfrm>
            <a:custGeom>
              <a:avLst/>
              <a:gdLst/>
              <a:ahLst/>
              <a:cxnLst/>
              <a:rect l="l" t="t" r="r" b="b"/>
              <a:pathLst>
                <a:path w="1109" h="1144" extrusionOk="0">
                  <a:moveTo>
                    <a:pt x="1108" y="1132"/>
                  </a:moveTo>
                  <a:cubicBezTo>
                    <a:pt x="799" y="1144"/>
                    <a:pt x="418" y="1120"/>
                    <a:pt x="418" y="1120"/>
                  </a:cubicBezTo>
                  <a:cubicBezTo>
                    <a:pt x="418" y="1120"/>
                    <a:pt x="49" y="1072"/>
                    <a:pt x="1" y="715"/>
                  </a:cubicBezTo>
                  <a:lnTo>
                    <a:pt x="84" y="1"/>
                  </a:lnTo>
                  <a:cubicBezTo>
                    <a:pt x="61" y="1"/>
                    <a:pt x="358" y="810"/>
                    <a:pt x="1108" y="113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4" name="Google Shape;4054;p77"/>
            <p:cNvSpPr/>
            <p:nvPr/>
          </p:nvSpPr>
          <p:spPr>
            <a:xfrm>
              <a:off x="-1848068" y="3056890"/>
              <a:ext cx="1620190" cy="1137983"/>
            </a:xfrm>
            <a:custGeom>
              <a:avLst/>
              <a:gdLst/>
              <a:ahLst/>
              <a:cxnLst/>
              <a:rect l="l" t="t" r="r" b="b"/>
              <a:pathLst>
                <a:path w="22683" h="15932" extrusionOk="0">
                  <a:moveTo>
                    <a:pt x="822" y="15931"/>
                  </a:moveTo>
                  <a:lnTo>
                    <a:pt x="21861" y="15931"/>
                  </a:lnTo>
                  <a:cubicBezTo>
                    <a:pt x="22313" y="15931"/>
                    <a:pt x="22682" y="15562"/>
                    <a:pt x="22682" y="15110"/>
                  </a:cubicBezTo>
                  <a:lnTo>
                    <a:pt x="22682" y="822"/>
                  </a:lnTo>
                  <a:cubicBezTo>
                    <a:pt x="22682" y="382"/>
                    <a:pt x="22313" y="1"/>
                    <a:pt x="21861" y="1"/>
                  </a:cubicBezTo>
                  <a:lnTo>
                    <a:pt x="822" y="1"/>
                  </a:lnTo>
                  <a:cubicBezTo>
                    <a:pt x="370" y="1"/>
                    <a:pt x="1" y="382"/>
                    <a:pt x="1" y="822"/>
                  </a:cubicBezTo>
                  <a:lnTo>
                    <a:pt x="1" y="15110"/>
                  </a:lnTo>
                  <a:cubicBezTo>
                    <a:pt x="1" y="15562"/>
                    <a:pt x="370" y="15931"/>
                    <a:pt x="822" y="1593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5" name="Google Shape;4055;p77"/>
            <p:cNvSpPr/>
            <p:nvPr/>
          </p:nvSpPr>
          <p:spPr>
            <a:xfrm>
              <a:off x="-1257006" y="3302672"/>
              <a:ext cx="219497" cy="292638"/>
            </a:xfrm>
            <a:custGeom>
              <a:avLst/>
              <a:gdLst/>
              <a:ahLst/>
              <a:cxnLst/>
              <a:rect l="l" t="t" r="r" b="b"/>
              <a:pathLst>
                <a:path w="3073" h="4097" extrusionOk="0">
                  <a:moveTo>
                    <a:pt x="1977" y="3977"/>
                  </a:moveTo>
                  <a:lnTo>
                    <a:pt x="3037" y="2263"/>
                  </a:lnTo>
                  <a:cubicBezTo>
                    <a:pt x="3049" y="2203"/>
                    <a:pt x="3073" y="2084"/>
                    <a:pt x="2989" y="1953"/>
                  </a:cubicBezTo>
                  <a:lnTo>
                    <a:pt x="1858" y="120"/>
                  </a:lnTo>
                  <a:lnTo>
                    <a:pt x="1858" y="120"/>
                  </a:lnTo>
                  <a:cubicBezTo>
                    <a:pt x="1858" y="120"/>
                    <a:pt x="1787" y="1"/>
                    <a:pt x="1691" y="120"/>
                  </a:cubicBezTo>
                  <a:lnTo>
                    <a:pt x="48" y="2799"/>
                  </a:lnTo>
                  <a:cubicBezTo>
                    <a:pt x="1" y="2894"/>
                    <a:pt x="13" y="2989"/>
                    <a:pt x="108" y="3037"/>
                  </a:cubicBezTo>
                  <a:lnTo>
                    <a:pt x="1727" y="4037"/>
                  </a:lnTo>
                  <a:cubicBezTo>
                    <a:pt x="1810" y="4097"/>
                    <a:pt x="1930" y="4061"/>
                    <a:pt x="1977" y="397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6" name="Google Shape;4056;p77"/>
            <p:cNvSpPr/>
            <p:nvPr/>
          </p:nvSpPr>
          <p:spPr>
            <a:xfrm>
              <a:off x="-1116651" y="3252530"/>
              <a:ext cx="324067" cy="325781"/>
            </a:xfrm>
            <a:custGeom>
              <a:avLst/>
              <a:gdLst/>
              <a:ahLst/>
              <a:cxnLst/>
              <a:rect l="l" t="t" r="r" b="b"/>
              <a:pathLst>
                <a:path w="4537" h="4561" extrusionOk="0">
                  <a:moveTo>
                    <a:pt x="1870" y="3548"/>
                  </a:moveTo>
                  <a:lnTo>
                    <a:pt x="24" y="536"/>
                  </a:lnTo>
                  <a:cubicBezTo>
                    <a:pt x="0" y="500"/>
                    <a:pt x="12" y="429"/>
                    <a:pt x="60" y="405"/>
                  </a:cubicBezTo>
                  <a:lnTo>
                    <a:pt x="2072" y="36"/>
                  </a:lnTo>
                  <a:cubicBezTo>
                    <a:pt x="2191" y="24"/>
                    <a:pt x="2346" y="0"/>
                    <a:pt x="2381" y="72"/>
                  </a:cubicBezTo>
                  <a:lnTo>
                    <a:pt x="3775" y="2358"/>
                  </a:lnTo>
                  <a:cubicBezTo>
                    <a:pt x="3822" y="2417"/>
                    <a:pt x="3894" y="2441"/>
                    <a:pt x="3977" y="2393"/>
                  </a:cubicBezTo>
                  <a:cubicBezTo>
                    <a:pt x="4108" y="2310"/>
                    <a:pt x="4251" y="2215"/>
                    <a:pt x="4382" y="2132"/>
                  </a:cubicBezTo>
                  <a:cubicBezTo>
                    <a:pt x="4417" y="2120"/>
                    <a:pt x="4465" y="2120"/>
                    <a:pt x="4489" y="2132"/>
                  </a:cubicBezTo>
                  <a:cubicBezTo>
                    <a:pt x="4525" y="2155"/>
                    <a:pt x="4537" y="2191"/>
                    <a:pt x="4525" y="2239"/>
                  </a:cubicBezTo>
                  <a:lnTo>
                    <a:pt x="3870" y="4156"/>
                  </a:lnTo>
                  <a:cubicBezTo>
                    <a:pt x="3727" y="4560"/>
                    <a:pt x="3822" y="4489"/>
                    <a:pt x="3405" y="4418"/>
                  </a:cubicBezTo>
                  <a:lnTo>
                    <a:pt x="1429" y="4156"/>
                  </a:lnTo>
                  <a:cubicBezTo>
                    <a:pt x="1381" y="4156"/>
                    <a:pt x="1358" y="4120"/>
                    <a:pt x="1358" y="4084"/>
                  </a:cubicBezTo>
                  <a:cubicBezTo>
                    <a:pt x="1334" y="4037"/>
                    <a:pt x="1369" y="4001"/>
                    <a:pt x="1393" y="3977"/>
                  </a:cubicBezTo>
                  <a:cubicBezTo>
                    <a:pt x="1536" y="3882"/>
                    <a:pt x="1679" y="3798"/>
                    <a:pt x="1810" y="3727"/>
                  </a:cubicBezTo>
                  <a:cubicBezTo>
                    <a:pt x="1905" y="3691"/>
                    <a:pt x="1917" y="3620"/>
                    <a:pt x="1870" y="35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7" name="Google Shape;4057;p77"/>
            <p:cNvSpPr/>
            <p:nvPr/>
          </p:nvSpPr>
          <p:spPr>
            <a:xfrm>
              <a:off x="-902368" y="3551883"/>
              <a:ext cx="250925" cy="219497"/>
            </a:xfrm>
            <a:custGeom>
              <a:avLst/>
              <a:gdLst/>
              <a:ahLst/>
              <a:cxnLst/>
              <a:rect l="l" t="t" r="r" b="b"/>
              <a:pathLst>
                <a:path w="3513" h="3073" extrusionOk="0">
                  <a:moveTo>
                    <a:pt x="48" y="1096"/>
                  </a:moveTo>
                  <a:lnTo>
                    <a:pt x="929" y="2917"/>
                  </a:lnTo>
                  <a:cubicBezTo>
                    <a:pt x="977" y="2953"/>
                    <a:pt x="1060" y="3048"/>
                    <a:pt x="1215" y="3048"/>
                  </a:cubicBezTo>
                  <a:lnTo>
                    <a:pt x="3370" y="3072"/>
                  </a:lnTo>
                  <a:lnTo>
                    <a:pt x="3370" y="3072"/>
                  </a:lnTo>
                  <a:cubicBezTo>
                    <a:pt x="3382" y="3072"/>
                    <a:pt x="3513" y="3072"/>
                    <a:pt x="3453" y="2941"/>
                  </a:cubicBezTo>
                  <a:lnTo>
                    <a:pt x="2084" y="119"/>
                  </a:lnTo>
                  <a:cubicBezTo>
                    <a:pt x="2048" y="24"/>
                    <a:pt x="1941" y="0"/>
                    <a:pt x="1846" y="24"/>
                  </a:cubicBezTo>
                  <a:lnTo>
                    <a:pt x="143" y="858"/>
                  </a:lnTo>
                  <a:cubicBezTo>
                    <a:pt x="48" y="905"/>
                    <a:pt x="1" y="1012"/>
                    <a:pt x="48" y="109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8" name="Google Shape;4058;p77"/>
            <p:cNvSpPr/>
            <p:nvPr/>
          </p:nvSpPr>
          <p:spPr>
            <a:xfrm>
              <a:off x="-1040152" y="3728737"/>
              <a:ext cx="392994" cy="267996"/>
            </a:xfrm>
            <a:custGeom>
              <a:avLst/>
              <a:gdLst/>
              <a:ahLst/>
              <a:cxnLst/>
              <a:rect l="l" t="t" r="r" b="b"/>
              <a:pathLst>
                <a:path w="5502" h="3752" extrusionOk="0">
                  <a:moveTo>
                    <a:pt x="1894" y="763"/>
                  </a:moveTo>
                  <a:lnTo>
                    <a:pt x="5418" y="822"/>
                  </a:lnTo>
                  <a:cubicBezTo>
                    <a:pt x="5478" y="822"/>
                    <a:pt x="5501" y="870"/>
                    <a:pt x="5501" y="929"/>
                  </a:cubicBezTo>
                  <a:lnTo>
                    <a:pt x="4728" y="2823"/>
                  </a:lnTo>
                  <a:cubicBezTo>
                    <a:pt x="4692" y="2918"/>
                    <a:pt x="4597" y="3073"/>
                    <a:pt x="4525" y="3073"/>
                  </a:cubicBezTo>
                  <a:lnTo>
                    <a:pt x="1846" y="3025"/>
                  </a:lnTo>
                  <a:cubicBezTo>
                    <a:pt x="1763" y="3025"/>
                    <a:pt x="1703" y="3085"/>
                    <a:pt x="1703" y="3156"/>
                  </a:cubicBezTo>
                  <a:cubicBezTo>
                    <a:pt x="1703" y="3323"/>
                    <a:pt x="1703" y="3489"/>
                    <a:pt x="1691" y="3656"/>
                  </a:cubicBezTo>
                  <a:cubicBezTo>
                    <a:pt x="1691" y="3692"/>
                    <a:pt x="1668" y="3727"/>
                    <a:pt x="1632" y="3739"/>
                  </a:cubicBezTo>
                  <a:cubicBezTo>
                    <a:pt x="1584" y="3751"/>
                    <a:pt x="1561" y="3739"/>
                    <a:pt x="1525" y="3716"/>
                  </a:cubicBezTo>
                  <a:lnTo>
                    <a:pt x="263" y="2120"/>
                  </a:lnTo>
                  <a:cubicBezTo>
                    <a:pt x="1" y="1787"/>
                    <a:pt x="13" y="1906"/>
                    <a:pt x="275" y="1584"/>
                  </a:cubicBezTo>
                  <a:lnTo>
                    <a:pt x="1572" y="48"/>
                  </a:lnTo>
                  <a:cubicBezTo>
                    <a:pt x="1608" y="25"/>
                    <a:pt x="1644" y="1"/>
                    <a:pt x="1680" y="25"/>
                  </a:cubicBezTo>
                  <a:cubicBezTo>
                    <a:pt x="1727" y="37"/>
                    <a:pt x="1739" y="60"/>
                    <a:pt x="1739" y="108"/>
                  </a:cubicBezTo>
                  <a:cubicBezTo>
                    <a:pt x="1739" y="275"/>
                    <a:pt x="1739" y="441"/>
                    <a:pt x="1727" y="596"/>
                  </a:cubicBezTo>
                  <a:cubicBezTo>
                    <a:pt x="1751" y="703"/>
                    <a:pt x="1811" y="751"/>
                    <a:pt x="1894" y="76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9" name="Google Shape;4059;p77"/>
            <p:cNvSpPr/>
            <p:nvPr/>
          </p:nvSpPr>
          <p:spPr>
            <a:xfrm>
              <a:off x="-1300362" y="3777236"/>
              <a:ext cx="251782" cy="164212"/>
            </a:xfrm>
            <a:custGeom>
              <a:avLst/>
              <a:gdLst/>
              <a:ahLst/>
              <a:cxnLst/>
              <a:rect l="l" t="t" r="r" b="b"/>
              <a:pathLst>
                <a:path w="3525" h="2299" extrusionOk="0">
                  <a:moveTo>
                    <a:pt x="3346" y="60"/>
                  </a:moveTo>
                  <a:lnTo>
                    <a:pt x="1334" y="0"/>
                  </a:lnTo>
                  <a:cubicBezTo>
                    <a:pt x="1274" y="12"/>
                    <a:pt x="1155" y="60"/>
                    <a:pt x="1084" y="191"/>
                  </a:cubicBezTo>
                  <a:lnTo>
                    <a:pt x="60" y="2084"/>
                  </a:lnTo>
                  <a:lnTo>
                    <a:pt x="60" y="2084"/>
                  </a:lnTo>
                  <a:cubicBezTo>
                    <a:pt x="60" y="2084"/>
                    <a:pt x="0" y="2215"/>
                    <a:pt x="131" y="2215"/>
                  </a:cubicBezTo>
                  <a:lnTo>
                    <a:pt x="3275" y="2298"/>
                  </a:lnTo>
                  <a:cubicBezTo>
                    <a:pt x="3370" y="2298"/>
                    <a:pt x="3453" y="2227"/>
                    <a:pt x="3453" y="2120"/>
                  </a:cubicBezTo>
                  <a:lnTo>
                    <a:pt x="3513" y="227"/>
                  </a:lnTo>
                  <a:cubicBezTo>
                    <a:pt x="3525" y="143"/>
                    <a:pt x="3453" y="60"/>
                    <a:pt x="3346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0" name="Google Shape;4060;p77"/>
            <p:cNvSpPr/>
            <p:nvPr/>
          </p:nvSpPr>
          <p:spPr>
            <a:xfrm>
              <a:off x="-1431360" y="3550168"/>
              <a:ext cx="293496" cy="381923"/>
            </a:xfrm>
            <a:custGeom>
              <a:avLst/>
              <a:gdLst/>
              <a:ahLst/>
              <a:cxnLst/>
              <a:rect l="l" t="t" r="r" b="b"/>
              <a:pathLst>
                <a:path w="4109" h="5347" extrusionOk="0">
                  <a:moveTo>
                    <a:pt x="3299" y="2191"/>
                  </a:moveTo>
                  <a:lnTo>
                    <a:pt x="1620" y="5287"/>
                  </a:lnTo>
                  <a:cubicBezTo>
                    <a:pt x="1596" y="5334"/>
                    <a:pt x="1537" y="5346"/>
                    <a:pt x="1489" y="5334"/>
                  </a:cubicBezTo>
                  <a:lnTo>
                    <a:pt x="156" y="3763"/>
                  </a:lnTo>
                  <a:cubicBezTo>
                    <a:pt x="84" y="3680"/>
                    <a:pt x="1" y="3549"/>
                    <a:pt x="49" y="3465"/>
                  </a:cubicBezTo>
                  <a:lnTo>
                    <a:pt x="1323" y="1120"/>
                  </a:lnTo>
                  <a:cubicBezTo>
                    <a:pt x="1346" y="1048"/>
                    <a:pt x="1334" y="965"/>
                    <a:pt x="1263" y="929"/>
                  </a:cubicBezTo>
                  <a:cubicBezTo>
                    <a:pt x="1108" y="858"/>
                    <a:pt x="965" y="762"/>
                    <a:pt x="834" y="691"/>
                  </a:cubicBezTo>
                  <a:cubicBezTo>
                    <a:pt x="799" y="667"/>
                    <a:pt x="775" y="632"/>
                    <a:pt x="787" y="584"/>
                  </a:cubicBezTo>
                  <a:cubicBezTo>
                    <a:pt x="787" y="536"/>
                    <a:pt x="811" y="512"/>
                    <a:pt x="858" y="512"/>
                  </a:cubicBezTo>
                  <a:lnTo>
                    <a:pt x="2858" y="120"/>
                  </a:lnTo>
                  <a:cubicBezTo>
                    <a:pt x="3275" y="48"/>
                    <a:pt x="3168" y="0"/>
                    <a:pt x="3335" y="393"/>
                  </a:cubicBezTo>
                  <a:lnTo>
                    <a:pt x="4085" y="2251"/>
                  </a:lnTo>
                  <a:cubicBezTo>
                    <a:pt x="4109" y="2298"/>
                    <a:pt x="4085" y="2322"/>
                    <a:pt x="4061" y="2358"/>
                  </a:cubicBezTo>
                  <a:cubicBezTo>
                    <a:pt x="4025" y="2382"/>
                    <a:pt x="3990" y="2382"/>
                    <a:pt x="3954" y="2370"/>
                  </a:cubicBezTo>
                  <a:cubicBezTo>
                    <a:pt x="3811" y="2298"/>
                    <a:pt x="3656" y="2203"/>
                    <a:pt x="3525" y="2132"/>
                  </a:cubicBezTo>
                  <a:cubicBezTo>
                    <a:pt x="3406" y="2108"/>
                    <a:pt x="3347" y="2120"/>
                    <a:pt x="3299" y="219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61" name="Google Shape;4061;p77"/>
          <p:cNvGrpSpPr/>
          <p:nvPr/>
        </p:nvGrpSpPr>
        <p:grpSpPr>
          <a:xfrm rot="2026863">
            <a:off x="3170087" y="-188540"/>
            <a:ext cx="501385" cy="1455831"/>
            <a:chOff x="6512944" y="2975654"/>
            <a:chExt cx="1594853" cy="4630848"/>
          </a:xfrm>
        </p:grpSpPr>
        <p:grpSp>
          <p:nvGrpSpPr>
            <p:cNvPr id="4062" name="Google Shape;4062;p77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4063" name="Google Shape;4063;p77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4" name="Google Shape;4064;p77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65" name="Google Shape;4065;p77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66" name="Google Shape;4066;p77"/>
          <p:cNvGrpSpPr/>
          <p:nvPr/>
        </p:nvGrpSpPr>
        <p:grpSpPr>
          <a:xfrm rot="-1814355">
            <a:off x="469688" y="1978840"/>
            <a:ext cx="382870" cy="1112108"/>
            <a:chOff x="6512944" y="2975654"/>
            <a:chExt cx="1594853" cy="4630848"/>
          </a:xfrm>
        </p:grpSpPr>
        <p:grpSp>
          <p:nvGrpSpPr>
            <p:cNvPr id="4067" name="Google Shape;4067;p77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4068" name="Google Shape;4068;p77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9" name="Google Shape;4069;p77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70" name="Google Shape;4070;p77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1" name="Google Shape;4071;p77"/>
          <p:cNvGrpSpPr/>
          <p:nvPr/>
        </p:nvGrpSpPr>
        <p:grpSpPr>
          <a:xfrm rot="-8853266" flipH="1">
            <a:off x="1247325" y="412546"/>
            <a:ext cx="382885" cy="1112392"/>
            <a:chOff x="6512944" y="2975654"/>
            <a:chExt cx="1594853" cy="4630848"/>
          </a:xfrm>
        </p:grpSpPr>
        <p:grpSp>
          <p:nvGrpSpPr>
            <p:cNvPr id="4072" name="Google Shape;4072;p77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4073" name="Google Shape;4073;p77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4" name="Google Shape;4074;p77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75" name="Google Shape;4075;p77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6" name="Google Shape;4076;p77"/>
          <p:cNvGrpSpPr/>
          <p:nvPr/>
        </p:nvGrpSpPr>
        <p:grpSpPr>
          <a:xfrm>
            <a:off x="5787838" y="1739187"/>
            <a:ext cx="4399920" cy="4231164"/>
            <a:chOff x="5787838" y="1739187"/>
            <a:chExt cx="4399920" cy="4231164"/>
          </a:xfrm>
        </p:grpSpPr>
        <p:grpSp>
          <p:nvGrpSpPr>
            <p:cNvPr id="4077" name="Google Shape;4077;p77"/>
            <p:cNvGrpSpPr/>
            <p:nvPr/>
          </p:nvGrpSpPr>
          <p:grpSpPr>
            <a:xfrm rot="-3182169" flipH="1">
              <a:off x="7099543" y="3150442"/>
              <a:ext cx="379449" cy="720480"/>
              <a:chOff x="2263675" y="890788"/>
              <a:chExt cx="248900" cy="472600"/>
            </a:xfrm>
          </p:grpSpPr>
          <p:sp>
            <p:nvSpPr>
              <p:cNvPr id="4078" name="Google Shape;4078;p77"/>
              <p:cNvSpPr/>
              <p:nvPr/>
            </p:nvSpPr>
            <p:spPr>
              <a:xfrm>
                <a:off x="2263675" y="890788"/>
                <a:ext cx="248900" cy="472600"/>
              </a:xfrm>
              <a:custGeom>
                <a:avLst/>
                <a:gdLst/>
                <a:ahLst/>
                <a:cxnLst/>
                <a:rect l="l" t="t" r="r" b="b"/>
                <a:pathLst>
                  <a:path w="9956" h="18904" extrusionOk="0">
                    <a:moveTo>
                      <a:pt x="4075" y="0"/>
                    </a:moveTo>
                    <a:cubicBezTo>
                      <a:pt x="3898" y="0"/>
                      <a:pt x="3718" y="22"/>
                      <a:pt x="3537" y="68"/>
                    </a:cubicBezTo>
                    <a:cubicBezTo>
                      <a:pt x="1" y="961"/>
                      <a:pt x="1215" y="9010"/>
                      <a:pt x="2882" y="13236"/>
                    </a:cubicBezTo>
                    <a:cubicBezTo>
                      <a:pt x="4537" y="17463"/>
                      <a:pt x="4132" y="18904"/>
                      <a:pt x="4132" y="18904"/>
                    </a:cubicBezTo>
                    <a:cubicBezTo>
                      <a:pt x="4132" y="18904"/>
                      <a:pt x="6811" y="17285"/>
                      <a:pt x="8430" y="12284"/>
                    </a:cubicBezTo>
                    <a:cubicBezTo>
                      <a:pt x="9955" y="7540"/>
                      <a:pt x="7355" y="0"/>
                      <a:pt x="40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9" name="Google Shape;4079;p77"/>
              <p:cNvSpPr/>
              <p:nvPr/>
            </p:nvSpPr>
            <p:spPr>
              <a:xfrm>
                <a:off x="2365475" y="990113"/>
                <a:ext cx="93200" cy="360175"/>
              </a:xfrm>
              <a:custGeom>
                <a:avLst/>
                <a:gdLst/>
                <a:ahLst/>
                <a:cxnLst/>
                <a:rect l="l" t="t" r="r" b="b"/>
                <a:pathLst>
                  <a:path w="3728" h="14407" extrusionOk="0">
                    <a:moveTo>
                      <a:pt x="394" y="0"/>
                    </a:moveTo>
                    <a:lnTo>
                      <a:pt x="191" y="108"/>
                    </a:lnTo>
                    <a:cubicBezTo>
                      <a:pt x="215" y="179"/>
                      <a:pt x="3477" y="7001"/>
                      <a:pt x="1" y="14324"/>
                    </a:cubicBezTo>
                    <a:lnTo>
                      <a:pt x="203" y="14407"/>
                    </a:lnTo>
                    <a:cubicBezTo>
                      <a:pt x="3727" y="6989"/>
                      <a:pt x="429" y="84"/>
                      <a:pt x="3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80" name="Google Shape;4080;p77"/>
            <p:cNvGrpSpPr/>
            <p:nvPr/>
          </p:nvGrpSpPr>
          <p:grpSpPr>
            <a:xfrm rot="6658501" flipH="1">
              <a:off x="8421228" y="2403509"/>
              <a:ext cx="379438" cy="498322"/>
              <a:chOff x="2136875" y="1156838"/>
              <a:chExt cx="166125" cy="218175"/>
            </a:xfrm>
          </p:grpSpPr>
          <p:sp>
            <p:nvSpPr>
              <p:cNvPr id="4081" name="Google Shape;4081;p77"/>
              <p:cNvSpPr/>
              <p:nvPr/>
            </p:nvSpPr>
            <p:spPr>
              <a:xfrm>
                <a:off x="2136875" y="1156838"/>
                <a:ext cx="166125" cy="218175"/>
              </a:xfrm>
              <a:custGeom>
                <a:avLst/>
                <a:gdLst/>
                <a:ahLst/>
                <a:cxnLst/>
                <a:rect l="l" t="t" r="r" b="b"/>
                <a:pathLst>
                  <a:path w="6645" h="8727" extrusionOk="0">
                    <a:moveTo>
                      <a:pt x="2150" y="0"/>
                    </a:moveTo>
                    <a:cubicBezTo>
                      <a:pt x="1873" y="0"/>
                      <a:pt x="1619" y="82"/>
                      <a:pt x="1406" y="261"/>
                    </a:cubicBezTo>
                    <a:cubicBezTo>
                      <a:pt x="1" y="1428"/>
                      <a:pt x="2275" y="4845"/>
                      <a:pt x="3965" y="6404"/>
                    </a:cubicBezTo>
                    <a:cubicBezTo>
                      <a:pt x="5644" y="7976"/>
                      <a:pt x="5763" y="8726"/>
                      <a:pt x="5763" y="8726"/>
                    </a:cubicBezTo>
                    <a:cubicBezTo>
                      <a:pt x="5763" y="8726"/>
                      <a:pt x="6644" y="7416"/>
                      <a:pt x="6263" y="4761"/>
                    </a:cubicBezTo>
                    <a:cubicBezTo>
                      <a:pt x="5981" y="2530"/>
                      <a:pt x="3695" y="0"/>
                      <a:pt x="215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2" name="Google Shape;4082;p77"/>
              <p:cNvSpPr/>
              <p:nvPr/>
            </p:nvSpPr>
            <p:spPr>
              <a:xfrm>
                <a:off x="2201775" y="1202338"/>
                <a:ext cx="79500" cy="166425"/>
              </a:xfrm>
              <a:custGeom>
                <a:avLst/>
                <a:gdLst/>
                <a:ahLst/>
                <a:cxnLst/>
                <a:rect l="l" t="t" r="r" b="b"/>
                <a:pathLst>
                  <a:path w="3180" h="6657" extrusionOk="0">
                    <a:moveTo>
                      <a:pt x="131" y="1"/>
                    </a:moveTo>
                    <a:lnTo>
                      <a:pt x="0" y="179"/>
                    </a:lnTo>
                    <a:cubicBezTo>
                      <a:pt x="24" y="203"/>
                      <a:pt x="2953" y="2584"/>
                      <a:pt x="2953" y="6656"/>
                    </a:cubicBezTo>
                    <a:lnTo>
                      <a:pt x="3179" y="6656"/>
                    </a:lnTo>
                    <a:cubicBezTo>
                      <a:pt x="3179" y="2465"/>
                      <a:pt x="155" y="24"/>
                      <a:pt x="1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83" name="Google Shape;4083;p77"/>
            <p:cNvGrpSpPr/>
            <p:nvPr/>
          </p:nvGrpSpPr>
          <p:grpSpPr>
            <a:xfrm rot="-3724926" flipH="1">
              <a:off x="6970058" y="2752488"/>
              <a:ext cx="2736131" cy="2736693"/>
              <a:chOff x="494881" y="2817898"/>
              <a:chExt cx="2631079" cy="2631619"/>
            </a:xfrm>
          </p:grpSpPr>
          <p:grpSp>
            <p:nvGrpSpPr>
              <p:cNvPr id="4084" name="Google Shape;4084;p77"/>
              <p:cNvGrpSpPr/>
              <p:nvPr/>
            </p:nvGrpSpPr>
            <p:grpSpPr>
              <a:xfrm rot="-872865">
                <a:off x="758334" y="2920740"/>
                <a:ext cx="1104590" cy="2238658"/>
                <a:chOff x="1803775" y="5029925"/>
                <a:chExt cx="655775" cy="1329050"/>
              </a:xfrm>
            </p:grpSpPr>
            <p:sp>
              <p:nvSpPr>
                <p:cNvPr id="4085" name="Google Shape;4085;p77"/>
                <p:cNvSpPr/>
                <p:nvPr/>
              </p:nvSpPr>
              <p:spPr>
                <a:xfrm>
                  <a:off x="1955600" y="5030950"/>
                  <a:ext cx="183975" cy="658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59" h="26344" extrusionOk="0">
                      <a:moveTo>
                        <a:pt x="2447" y="1"/>
                      </a:moveTo>
                      <a:cubicBezTo>
                        <a:pt x="2378" y="1"/>
                        <a:pt x="2308" y="6"/>
                        <a:pt x="2238" y="19"/>
                      </a:cubicBezTo>
                      <a:cubicBezTo>
                        <a:pt x="1441" y="138"/>
                        <a:pt x="988" y="959"/>
                        <a:pt x="714" y="1709"/>
                      </a:cubicBezTo>
                      <a:cubicBezTo>
                        <a:pt x="12" y="3769"/>
                        <a:pt x="0" y="6031"/>
                        <a:pt x="655" y="8079"/>
                      </a:cubicBezTo>
                      <a:cubicBezTo>
                        <a:pt x="1107" y="9448"/>
                        <a:pt x="1846" y="10722"/>
                        <a:pt x="2262" y="12103"/>
                      </a:cubicBezTo>
                      <a:cubicBezTo>
                        <a:pt x="3131" y="14925"/>
                        <a:pt x="2631" y="18045"/>
                        <a:pt x="3572" y="20855"/>
                      </a:cubicBezTo>
                      <a:cubicBezTo>
                        <a:pt x="3822" y="21640"/>
                        <a:pt x="5763" y="26343"/>
                        <a:pt x="5763" y="26343"/>
                      </a:cubicBezTo>
                      <a:cubicBezTo>
                        <a:pt x="5763" y="26343"/>
                        <a:pt x="5977" y="23295"/>
                        <a:pt x="6227" y="22533"/>
                      </a:cubicBezTo>
                      <a:cubicBezTo>
                        <a:pt x="6882" y="20462"/>
                        <a:pt x="7358" y="18247"/>
                        <a:pt x="6858" y="16092"/>
                      </a:cubicBezTo>
                      <a:cubicBezTo>
                        <a:pt x="6620" y="15020"/>
                        <a:pt x="6144" y="14008"/>
                        <a:pt x="5834" y="12949"/>
                      </a:cubicBezTo>
                      <a:cubicBezTo>
                        <a:pt x="5120" y="10603"/>
                        <a:pt x="5179" y="8079"/>
                        <a:pt x="5167" y="5626"/>
                      </a:cubicBezTo>
                      <a:cubicBezTo>
                        <a:pt x="5167" y="3841"/>
                        <a:pt x="5036" y="1852"/>
                        <a:pt x="3739" y="614"/>
                      </a:cubicBezTo>
                      <a:cubicBezTo>
                        <a:pt x="3385" y="271"/>
                        <a:pt x="2923" y="1"/>
                        <a:pt x="2447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6" name="Google Shape;4086;p77"/>
                <p:cNvSpPr/>
                <p:nvPr/>
              </p:nvSpPr>
              <p:spPr>
                <a:xfrm>
                  <a:off x="2114250" y="5235650"/>
                  <a:ext cx="231000" cy="585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40" h="23430" extrusionOk="0">
                      <a:moveTo>
                        <a:pt x="7573" y="1"/>
                      </a:moveTo>
                      <a:cubicBezTo>
                        <a:pt x="7215" y="1"/>
                        <a:pt x="6845" y="121"/>
                        <a:pt x="6549" y="332"/>
                      </a:cubicBezTo>
                      <a:cubicBezTo>
                        <a:pt x="6013" y="701"/>
                        <a:pt x="5667" y="1296"/>
                        <a:pt x="5417" y="1891"/>
                      </a:cubicBezTo>
                      <a:cubicBezTo>
                        <a:pt x="3715" y="5785"/>
                        <a:pt x="4584" y="10476"/>
                        <a:pt x="2643" y="14274"/>
                      </a:cubicBezTo>
                      <a:cubicBezTo>
                        <a:pt x="2286" y="14988"/>
                        <a:pt x="1822" y="15643"/>
                        <a:pt x="1465" y="16369"/>
                      </a:cubicBezTo>
                      <a:cubicBezTo>
                        <a:pt x="857" y="17572"/>
                        <a:pt x="0" y="21299"/>
                        <a:pt x="274" y="23430"/>
                      </a:cubicBezTo>
                      <a:cubicBezTo>
                        <a:pt x="1167" y="21251"/>
                        <a:pt x="2346" y="18858"/>
                        <a:pt x="3548" y="16810"/>
                      </a:cubicBezTo>
                      <a:cubicBezTo>
                        <a:pt x="5834" y="12976"/>
                        <a:pt x="7572" y="8821"/>
                        <a:pt x="8715" y="4511"/>
                      </a:cubicBezTo>
                      <a:cubicBezTo>
                        <a:pt x="9001" y="3451"/>
                        <a:pt x="9239" y="2332"/>
                        <a:pt x="8966" y="1260"/>
                      </a:cubicBezTo>
                      <a:cubicBezTo>
                        <a:pt x="8870" y="879"/>
                        <a:pt x="8692" y="486"/>
                        <a:pt x="8370" y="248"/>
                      </a:cubicBezTo>
                      <a:cubicBezTo>
                        <a:pt x="8142" y="78"/>
                        <a:pt x="7861" y="1"/>
                        <a:pt x="757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7" name="Google Shape;4087;p77"/>
                <p:cNvSpPr/>
                <p:nvPr/>
              </p:nvSpPr>
              <p:spPr>
                <a:xfrm>
                  <a:off x="2142525" y="5476450"/>
                  <a:ext cx="239625" cy="5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85" h="22335" extrusionOk="0">
                      <a:moveTo>
                        <a:pt x="8295" y="0"/>
                      </a:moveTo>
                      <a:cubicBezTo>
                        <a:pt x="7885" y="0"/>
                        <a:pt x="7450" y="190"/>
                        <a:pt x="7120" y="475"/>
                      </a:cubicBezTo>
                      <a:cubicBezTo>
                        <a:pt x="5120" y="2201"/>
                        <a:pt x="6096" y="5952"/>
                        <a:pt x="4025" y="7607"/>
                      </a:cubicBezTo>
                      <a:cubicBezTo>
                        <a:pt x="3655" y="7904"/>
                        <a:pt x="3227" y="8095"/>
                        <a:pt x="2882" y="8404"/>
                      </a:cubicBezTo>
                      <a:cubicBezTo>
                        <a:pt x="2048" y="9130"/>
                        <a:pt x="1810" y="10309"/>
                        <a:pt x="1762" y="11428"/>
                      </a:cubicBezTo>
                      <a:cubicBezTo>
                        <a:pt x="1727" y="12524"/>
                        <a:pt x="1822" y="13655"/>
                        <a:pt x="1465" y="14703"/>
                      </a:cubicBezTo>
                      <a:cubicBezTo>
                        <a:pt x="1286" y="15226"/>
                        <a:pt x="1012" y="15703"/>
                        <a:pt x="798" y="16203"/>
                      </a:cubicBezTo>
                      <a:cubicBezTo>
                        <a:pt x="12" y="18048"/>
                        <a:pt x="0" y="20406"/>
                        <a:pt x="417" y="22335"/>
                      </a:cubicBezTo>
                      <a:cubicBezTo>
                        <a:pt x="572" y="19632"/>
                        <a:pt x="2155" y="17393"/>
                        <a:pt x="3477" y="15131"/>
                      </a:cubicBezTo>
                      <a:cubicBezTo>
                        <a:pt x="5156" y="12286"/>
                        <a:pt x="6453" y="9226"/>
                        <a:pt x="7739" y="6178"/>
                      </a:cubicBezTo>
                      <a:cubicBezTo>
                        <a:pt x="8251" y="4940"/>
                        <a:pt x="8775" y="3701"/>
                        <a:pt x="9192" y="2415"/>
                      </a:cubicBezTo>
                      <a:cubicBezTo>
                        <a:pt x="9442" y="1641"/>
                        <a:pt x="9585" y="653"/>
                        <a:pt x="8930" y="189"/>
                      </a:cubicBezTo>
                      <a:cubicBezTo>
                        <a:pt x="8740" y="58"/>
                        <a:pt x="8521" y="0"/>
                        <a:pt x="829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8" name="Google Shape;4088;p77"/>
                <p:cNvSpPr/>
                <p:nvPr/>
              </p:nvSpPr>
              <p:spPr>
                <a:xfrm>
                  <a:off x="2187475" y="5688250"/>
                  <a:ext cx="272075" cy="54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83" h="21852" extrusionOk="0">
                      <a:moveTo>
                        <a:pt x="9750" y="1"/>
                      </a:moveTo>
                      <a:cubicBezTo>
                        <a:pt x="9429" y="1"/>
                        <a:pt x="9097" y="124"/>
                        <a:pt x="8823" y="289"/>
                      </a:cubicBezTo>
                      <a:cubicBezTo>
                        <a:pt x="7382" y="1182"/>
                        <a:pt x="6965" y="3075"/>
                        <a:pt x="5941" y="4433"/>
                      </a:cubicBezTo>
                      <a:cubicBezTo>
                        <a:pt x="5417" y="5123"/>
                        <a:pt x="4715" y="5707"/>
                        <a:pt x="4310" y="6481"/>
                      </a:cubicBezTo>
                      <a:cubicBezTo>
                        <a:pt x="3751" y="7588"/>
                        <a:pt x="3881" y="8874"/>
                        <a:pt x="3774" y="10112"/>
                      </a:cubicBezTo>
                      <a:cubicBezTo>
                        <a:pt x="3751" y="10422"/>
                        <a:pt x="3703" y="10743"/>
                        <a:pt x="3560" y="11017"/>
                      </a:cubicBezTo>
                      <a:cubicBezTo>
                        <a:pt x="3358" y="11374"/>
                        <a:pt x="3000" y="11612"/>
                        <a:pt x="2727" y="11898"/>
                      </a:cubicBezTo>
                      <a:cubicBezTo>
                        <a:pt x="1798" y="12850"/>
                        <a:pt x="1655" y="14279"/>
                        <a:pt x="1488" y="15601"/>
                      </a:cubicBezTo>
                      <a:cubicBezTo>
                        <a:pt x="1357" y="16732"/>
                        <a:pt x="1143" y="17851"/>
                        <a:pt x="905" y="18958"/>
                      </a:cubicBezTo>
                      <a:cubicBezTo>
                        <a:pt x="738" y="19673"/>
                        <a:pt x="0" y="21232"/>
                        <a:pt x="369" y="21852"/>
                      </a:cubicBezTo>
                      <a:cubicBezTo>
                        <a:pt x="2941" y="15696"/>
                        <a:pt x="6489" y="10279"/>
                        <a:pt x="9751" y="4457"/>
                      </a:cubicBezTo>
                      <a:cubicBezTo>
                        <a:pt x="10239" y="3576"/>
                        <a:pt x="10716" y="2671"/>
                        <a:pt x="10823" y="1671"/>
                      </a:cubicBezTo>
                      <a:cubicBezTo>
                        <a:pt x="10882" y="1075"/>
                        <a:pt x="10739" y="397"/>
                        <a:pt x="10228" y="111"/>
                      </a:cubicBezTo>
                      <a:cubicBezTo>
                        <a:pt x="10078" y="34"/>
                        <a:pt x="9915" y="1"/>
                        <a:pt x="9750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9" name="Google Shape;4089;p77"/>
                <p:cNvSpPr/>
                <p:nvPr/>
              </p:nvSpPr>
              <p:spPr>
                <a:xfrm>
                  <a:off x="1875225" y="5439475"/>
                  <a:ext cx="275350" cy="581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4" h="23254" extrusionOk="0">
                      <a:moveTo>
                        <a:pt x="1532" y="0"/>
                      </a:moveTo>
                      <a:cubicBezTo>
                        <a:pt x="1396" y="0"/>
                        <a:pt x="1258" y="23"/>
                        <a:pt x="1120" y="72"/>
                      </a:cubicBezTo>
                      <a:cubicBezTo>
                        <a:pt x="167" y="418"/>
                        <a:pt x="0" y="1668"/>
                        <a:pt x="72" y="2668"/>
                      </a:cubicBezTo>
                      <a:cubicBezTo>
                        <a:pt x="405" y="6859"/>
                        <a:pt x="2215" y="10836"/>
                        <a:pt x="4501" y="14396"/>
                      </a:cubicBezTo>
                      <a:cubicBezTo>
                        <a:pt x="6465" y="17444"/>
                        <a:pt x="8692" y="20456"/>
                        <a:pt x="11014" y="23254"/>
                      </a:cubicBezTo>
                      <a:cubicBezTo>
                        <a:pt x="10966" y="22111"/>
                        <a:pt x="9954" y="20718"/>
                        <a:pt x="9335" y="19801"/>
                      </a:cubicBezTo>
                      <a:cubicBezTo>
                        <a:pt x="8763" y="18968"/>
                        <a:pt x="8132" y="18158"/>
                        <a:pt x="7906" y="17182"/>
                      </a:cubicBezTo>
                      <a:cubicBezTo>
                        <a:pt x="7632" y="15967"/>
                        <a:pt x="8073" y="14598"/>
                        <a:pt x="7454" y="13515"/>
                      </a:cubicBezTo>
                      <a:cubicBezTo>
                        <a:pt x="7001" y="12681"/>
                        <a:pt x="6025" y="12253"/>
                        <a:pt x="5346" y="11586"/>
                      </a:cubicBezTo>
                      <a:cubicBezTo>
                        <a:pt x="4108" y="10371"/>
                        <a:pt x="3858" y="8478"/>
                        <a:pt x="3858" y="6764"/>
                      </a:cubicBezTo>
                      <a:cubicBezTo>
                        <a:pt x="3858" y="5025"/>
                        <a:pt x="4037" y="3240"/>
                        <a:pt x="3406" y="1632"/>
                      </a:cubicBezTo>
                      <a:cubicBezTo>
                        <a:pt x="3089" y="816"/>
                        <a:pt x="2345" y="0"/>
                        <a:pt x="153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0" name="Google Shape;4090;p77"/>
                <p:cNvSpPr/>
                <p:nvPr/>
              </p:nvSpPr>
              <p:spPr>
                <a:xfrm>
                  <a:off x="1803775" y="5791475"/>
                  <a:ext cx="395625" cy="43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25" h="17473" extrusionOk="0">
                      <a:moveTo>
                        <a:pt x="1787" y="0"/>
                      </a:moveTo>
                      <a:cubicBezTo>
                        <a:pt x="1712" y="0"/>
                        <a:pt x="1636" y="6"/>
                        <a:pt x="1561" y="18"/>
                      </a:cubicBezTo>
                      <a:cubicBezTo>
                        <a:pt x="489" y="197"/>
                        <a:pt x="1" y="1471"/>
                        <a:pt x="1" y="2566"/>
                      </a:cubicBezTo>
                      <a:cubicBezTo>
                        <a:pt x="13" y="4554"/>
                        <a:pt x="1001" y="6447"/>
                        <a:pt x="2335" y="7924"/>
                      </a:cubicBezTo>
                      <a:cubicBezTo>
                        <a:pt x="3680" y="9388"/>
                        <a:pt x="5347" y="10519"/>
                        <a:pt x="7002" y="11638"/>
                      </a:cubicBezTo>
                      <a:cubicBezTo>
                        <a:pt x="8442" y="12627"/>
                        <a:pt x="9895" y="13591"/>
                        <a:pt x="11371" y="14556"/>
                      </a:cubicBezTo>
                      <a:cubicBezTo>
                        <a:pt x="12752" y="15484"/>
                        <a:pt x="14288" y="16877"/>
                        <a:pt x="15824" y="17473"/>
                      </a:cubicBezTo>
                      <a:cubicBezTo>
                        <a:pt x="15670" y="16258"/>
                        <a:pt x="14824" y="14734"/>
                        <a:pt x="13931" y="13901"/>
                      </a:cubicBezTo>
                      <a:cubicBezTo>
                        <a:pt x="13276" y="13305"/>
                        <a:pt x="12479" y="12901"/>
                        <a:pt x="11836" y="12305"/>
                      </a:cubicBezTo>
                      <a:cubicBezTo>
                        <a:pt x="10395" y="10936"/>
                        <a:pt x="9931" y="8614"/>
                        <a:pt x="8157" y="7721"/>
                      </a:cubicBezTo>
                      <a:cubicBezTo>
                        <a:pt x="7276" y="7293"/>
                        <a:pt x="6180" y="7245"/>
                        <a:pt x="5525" y="6519"/>
                      </a:cubicBezTo>
                      <a:cubicBezTo>
                        <a:pt x="5192" y="6162"/>
                        <a:pt x="5049" y="5673"/>
                        <a:pt x="4894" y="5209"/>
                      </a:cubicBezTo>
                      <a:cubicBezTo>
                        <a:pt x="4644" y="4364"/>
                        <a:pt x="4382" y="3530"/>
                        <a:pt x="4120" y="2685"/>
                      </a:cubicBezTo>
                      <a:cubicBezTo>
                        <a:pt x="3918" y="2030"/>
                        <a:pt x="3728" y="1375"/>
                        <a:pt x="3311" y="840"/>
                      </a:cubicBezTo>
                      <a:cubicBezTo>
                        <a:pt x="2951" y="364"/>
                        <a:pt x="2385" y="0"/>
                        <a:pt x="1787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1" name="Google Shape;4091;p77"/>
                <p:cNvSpPr/>
                <p:nvPr/>
              </p:nvSpPr>
              <p:spPr>
                <a:xfrm>
                  <a:off x="2005900" y="5029925"/>
                  <a:ext cx="226525" cy="132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1" h="53162" extrusionOk="0">
                      <a:moveTo>
                        <a:pt x="441" y="0"/>
                      </a:moveTo>
                      <a:lnTo>
                        <a:pt x="0" y="83"/>
                      </a:lnTo>
                      <a:cubicBezTo>
                        <a:pt x="1381" y="6787"/>
                        <a:pt x="2286" y="14180"/>
                        <a:pt x="3239" y="22015"/>
                      </a:cubicBezTo>
                      <a:cubicBezTo>
                        <a:pt x="4548" y="32754"/>
                        <a:pt x="5906" y="43875"/>
                        <a:pt x="8632" y="53161"/>
                      </a:cubicBezTo>
                      <a:lnTo>
                        <a:pt x="9061" y="53042"/>
                      </a:lnTo>
                      <a:cubicBezTo>
                        <a:pt x="6358" y="43779"/>
                        <a:pt x="5001" y="32695"/>
                        <a:pt x="3691" y="21967"/>
                      </a:cubicBezTo>
                      <a:cubicBezTo>
                        <a:pt x="2739" y="14121"/>
                        <a:pt x="1846" y="6727"/>
                        <a:pt x="44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2" name="Google Shape;4092;p77"/>
                <p:cNvSpPr/>
                <p:nvPr/>
              </p:nvSpPr>
              <p:spPr>
                <a:xfrm>
                  <a:off x="2117225" y="5235900"/>
                  <a:ext cx="205700" cy="572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28" h="22884" extrusionOk="0">
                      <a:moveTo>
                        <a:pt x="7834" y="0"/>
                      </a:moveTo>
                      <a:cubicBezTo>
                        <a:pt x="6584" y="1989"/>
                        <a:pt x="6037" y="4596"/>
                        <a:pt x="5513" y="7132"/>
                      </a:cubicBezTo>
                      <a:cubicBezTo>
                        <a:pt x="5215" y="8561"/>
                        <a:pt x="4929" y="9906"/>
                        <a:pt x="4548" y="11109"/>
                      </a:cubicBezTo>
                      <a:cubicBezTo>
                        <a:pt x="4024" y="12704"/>
                        <a:pt x="3286" y="14228"/>
                        <a:pt x="2572" y="15716"/>
                      </a:cubicBezTo>
                      <a:cubicBezTo>
                        <a:pt x="1465" y="17967"/>
                        <a:pt x="357" y="20288"/>
                        <a:pt x="0" y="22824"/>
                      </a:cubicBezTo>
                      <a:lnTo>
                        <a:pt x="453" y="22884"/>
                      </a:lnTo>
                      <a:cubicBezTo>
                        <a:pt x="798" y="20419"/>
                        <a:pt x="1917" y="18133"/>
                        <a:pt x="2989" y="15907"/>
                      </a:cubicBezTo>
                      <a:cubicBezTo>
                        <a:pt x="3703" y="14407"/>
                        <a:pt x="4453" y="12859"/>
                        <a:pt x="4977" y="11252"/>
                      </a:cubicBezTo>
                      <a:cubicBezTo>
                        <a:pt x="5382" y="10025"/>
                        <a:pt x="5668" y="8668"/>
                        <a:pt x="5965" y="7239"/>
                      </a:cubicBezTo>
                      <a:cubicBezTo>
                        <a:pt x="6477" y="4751"/>
                        <a:pt x="7001" y="2179"/>
                        <a:pt x="8227" y="250"/>
                      </a:cubicBezTo>
                      <a:lnTo>
                        <a:pt x="783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3" name="Google Shape;4093;p77"/>
                <p:cNvSpPr/>
                <p:nvPr/>
              </p:nvSpPr>
              <p:spPr>
                <a:xfrm>
                  <a:off x="2144900" y="5476700"/>
                  <a:ext cx="224750" cy="525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90" h="21027" extrusionOk="0">
                      <a:moveTo>
                        <a:pt x="8680" y="0"/>
                      </a:moveTo>
                      <a:cubicBezTo>
                        <a:pt x="7239" y="1358"/>
                        <a:pt x="6096" y="3620"/>
                        <a:pt x="5715" y="5930"/>
                      </a:cubicBezTo>
                      <a:cubicBezTo>
                        <a:pt x="5692" y="6084"/>
                        <a:pt x="5680" y="6251"/>
                        <a:pt x="5644" y="6418"/>
                      </a:cubicBezTo>
                      <a:cubicBezTo>
                        <a:pt x="5442" y="7692"/>
                        <a:pt x="5227" y="9001"/>
                        <a:pt x="4513" y="10049"/>
                      </a:cubicBezTo>
                      <a:cubicBezTo>
                        <a:pt x="4394" y="10216"/>
                        <a:pt x="4275" y="10371"/>
                        <a:pt x="4144" y="10537"/>
                      </a:cubicBezTo>
                      <a:cubicBezTo>
                        <a:pt x="3918" y="10823"/>
                        <a:pt x="3679" y="11121"/>
                        <a:pt x="3513" y="11442"/>
                      </a:cubicBezTo>
                      <a:cubicBezTo>
                        <a:pt x="3263" y="11918"/>
                        <a:pt x="3168" y="12442"/>
                        <a:pt x="3084" y="12954"/>
                      </a:cubicBezTo>
                      <a:cubicBezTo>
                        <a:pt x="3037" y="13157"/>
                        <a:pt x="3013" y="13395"/>
                        <a:pt x="2953" y="13609"/>
                      </a:cubicBezTo>
                      <a:cubicBezTo>
                        <a:pt x="2703" y="14621"/>
                        <a:pt x="2144" y="15574"/>
                        <a:pt x="1632" y="16479"/>
                      </a:cubicBezTo>
                      <a:cubicBezTo>
                        <a:pt x="1513" y="16705"/>
                        <a:pt x="1370" y="16907"/>
                        <a:pt x="1251" y="17133"/>
                      </a:cubicBezTo>
                      <a:cubicBezTo>
                        <a:pt x="679" y="18193"/>
                        <a:pt x="0" y="19586"/>
                        <a:pt x="143" y="21027"/>
                      </a:cubicBezTo>
                      <a:lnTo>
                        <a:pt x="584" y="20967"/>
                      </a:lnTo>
                      <a:cubicBezTo>
                        <a:pt x="477" y="19658"/>
                        <a:pt x="1060" y="18395"/>
                        <a:pt x="1655" y="17336"/>
                      </a:cubicBezTo>
                      <a:cubicBezTo>
                        <a:pt x="1774" y="17133"/>
                        <a:pt x="1905" y="16907"/>
                        <a:pt x="2025" y="16705"/>
                      </a:cubicBezTo>
                      <a:cubicBezTo>
                        <a:pt x="2572" y="15764"/>
                        <a:pt x="3132" y="14800"/>
                        <a:pt x="3394" y="13704"/>
                      </a:cubicBezTo>
                      <a:cubicBezTo>
                        <a:pt x="3441" y="13490"/>
                        <a:pt x="3489" y="13252"/>
                        <a:pt x="3525" y="13026"/>
                      </a:cubicBezTo>
                      <a:cubicBezTo>
                        <a:pt x="3620" y="12538"/>
                        <a:pt x="3715" y="12073"/>
                        <a:pt x="3918" y="11657"/>
                      </a:cubicBezTo>
                      <a:cubicBezTo>
                        <a:pt x="4060" y="11371"/>
                        <a:pt x="4275" y="11109"/>
                        <a:pt x="4501" y="10835"/>
                      </a:cubicBezTo>
                      <a:cubicBezTo>
                        <a:pt x="4632" y="10668"/>
                        <a:pt x="4763" y="10514"/>
                        <a:pt x="4882" y="10335"/>
                      </a:cubicBezTo>
                      <a:cubicBezTo>
                        <a:pt x="5680" y="9192"/>
                        <a:pt x="5882" y="7835"/>
                        <a:pt x="6096" y="6501"/>
                      </a:cubicBezTo>
                      <a:cubicBezTo>
                        <a:pt x="6120" y="6346"/>
                        <a:pt x="6132" y="6180"/>
                        <a:pt x="6168" y="6013"/>
                      </a:cubicBezTo>
                      <a:cubicBezTo>
                        <a:pt x="6537" y="3810"/>
                        <a:pt x="7609" y="1643"/>
                        <a:pt x="8990" y="346"/>
                      </a:cubicBezTo>
                      <a:lnTo>
                        <a:pt x="868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4" name="Google Shape;4094;p77"/>
                <p:cNvSpPr/>
                <p:nvPr/>
              </p:nvSpPr>
              <p:spPr>
                <a:xfrm>
                  <a:off x="1821950" y="5686250"/>
                  <a:ext cx="624500" cy="553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980" h="22146" extrusionOk="0">
                      <a:moveTo>
                        <a:pt x="24694" y="0"/>
                      </a:moveTo>
                      <a:cubicBezTo>
                        <a:pt x="23420" y="1012"/>
                        <a:pt x="22610" y="2810"/>
                        <a:pt x="22241" y="3798"/>
                      </a:cubicBezTo>
                      <a:cubicBezTo>
                        <a:pt x="22110" y="4120"/>
                        <a:pt x="22003" y="4453"/>
                        <a:pt x="21884" y="4775"/>
                      </a:cubicBezTo>
                      <a:cubicBezTo>
                        <a:pt x="21539" y="5739"/>
                        <a:pt x="21193" y="6727"/>
                        <a:pt x="20681" y="7608"/>
                      </a:cubicBezTo>
                      <a:cubicBezTo>
                        <a:pt x="20455" y="7977"/>
                        <a:pt x="20181" y="8335"/>
                        <a:pt x="19931" y="8692"/>
                      </a:cubicBezTo>
                      <a:cubicBezTo>
                        <a:pt x="19586" y="9168"/>
                        <a:pt x="19229" y="9668"/>
                        <a:pt x="18955" y="10204"/>
                      </a:cubicBezTo>
                      <a:cubicBezTo>
                        <a:pt x="18610" y="10883"/>
                        <a:pt x="18395" y="11609"/>
                        <a:pt x="18193" y="12323"/>
                      </a:cubicBezTo>
                      <a:cubicBezTo>
                        <a:pt x="18062" y="12788"/>
                        <a:pt x="17919" y="13276"/>
                        <a:pt x="17740" y="13716"/>
                      </a:cubicBezTo>
                      <a:cubicBezTo>
                        <a:pt x="17550" y="14216"/>
                        <a:pt x="17312" y="14693"/>
                        <a:pt x="17086" y="15145"/>
                      </a:cubicBezTo>
                      <a:cubicBezTo>
                        <a:pt x="16931" y="15466"/>
                        <a:pt x="16764" y="15800"/>
                        <a:pt x="16609" y="16133"/>
                      </a:cubicBezTo>
                      <a:cubicBezTo>
                        <a:pt x="16216" y="17026"/>
                        <a:pt x="15919" y="17979"/>
                        <a:pt x="15633" y="18884"/>
                      </a:cubicBezTo>
                      <a:lnTo>
                        <a:pt x="14883" y="21265"/>
                      </a:lnTo>
                      <a:cubicBezTo>
                        <a:pt x="14740" y="21122"/>
                        <a:pt x="14585" y="20967"/>
                        <a:pt x="14442" y="20800"/>
                      </a:cubicBezTo>
                      <a:cubicBezTo>
                        <a:pt x="13311" y="19634"/>
                        <a:pt x="12025" y="18324"/>
                        <a:pt x="10799" y="17407"/>
                      </a:cubicBezTo>
                      <a:lnTo>
                        <a:pt x="10466" y="17169"/>
                      </a:lnTo>
                      <a:cubicBezTo>
                        <a:pt x="9847" y="16717"/>
                        <a:pt x="9204" y="16252"/>
                        <a:pt x="8680" y="15681"/>
                      </a:cubicBezTo>
                      <a:cubicBezTo>
                        <a:pt x="8489" y="15466"/>
                        <a:pt x="8299" y="15205"/>
                        <a:pt x="8096" y="14966"/>
                      </a:cubicBezTo>
                      <a:cubicBezTo>
                        <a:pt x="7858" y="14669"/>
                        <a:pt x="7620" y="14371"/>
                        <a:pt x="7358" y="14097"/>
                      </a:cubicBezTo>
                      <a:cubicBezTo>
                        <a:pt x="6930" y="13657"/>
                        <a:pt x="6418" y="13300"/>
                        <a:pt x="5929" y="12966"/>
                      </a:cubicBezTo>
                      <a:cubicBezTo>
                        <a:pt x="5739" y="12823"/>
                        <a:pt x="5537" y="12692"/>
                        <a:pt x="5358" y="12561"/>
                      </a:cubicBezTo>
                      <a:cubicBezTo>
                        <a:pt x="2822" y="10680"/>
                        <a:pt x="929" y="7561"/>
                        <a:pt x="453" y="4418"/>
                      </a:cubicBezTo>
                      <a:lnTo>
                        <a:pt x="0" y="4489"/>
                      </a:lnTo>
                      <a:cubicBezTo>
                        <a:pt x="512" y="7739"/>
                        <a:pt x="2465" y="10978"/>
                        <a:pt x="5096" y="12930"/>
                      </a:cubicBezTo>
                      <a:cubicBezTo>
                        <a:pt x="5287" y="13085"/>
                        <a:pt x="5477" y="13216"/>
                        <a:pt x="5679" y="13347"/>
                      </a:cubicBezTo>
                      <a:cubicBezTo>
                        <a:pt x="6180" y="13704"/>
                        <a:pt x="6644" y="14038"/>
                        <a:pt x="7049" y="14431"/>
                      </a:cubicBezTo>
                      <a:cubicBezTo>
                        <a:pt x="7299" y="14693"/>
                        <a:pt x="7501" y="14966"/>
                        <a:pt x="7739" y="15264"/>
                      </a:cubicBezTo>
                      <a:cubicBezTo>
                        <a:pt x="7942" y="15526"/>
                        <a:pt x="8132" y="15776"/>
                        <a:pt x="8358" y="16014"/>
                      </a:cubicBezTo>
                      <a:cubicBezTo>
                        <a:pt x="8906" y="16621"/>
                        <a:pt x="9573" y="17098"/>
                        <a:pt x="10216" y="17562"/>
                      </a:cubicBezTo>
                      <a:lnTo>
                        <a:pt x="10537" y="17800"/>
                      </a:lnTo>
                      <a:cubicBezTo>
                        <a:pt x="11752" y="18681"/>
                        <a:pt x="13014" y="19991"/>
                        <a:pt x="14133" y="21134"/>
                      </a:cubicBezTo>
                      <a:cubicBezTo>
                        <a:pt x="14371" y="21396"/>
                        <a:pt x="14609" y="21634"/>
                        <a:pt x="14847" y="21872"/>
                      </a:cubicBezTo>
                      <a:lnTo>
                        <a:pt x="15109" y="22146"/>
                      </a:lnTo>
                      <a:lnTo>
                        <a:pt x="16097" y="18991"/>
                      </a:lnTo>
                      <a:cubicBezTo>
                        <a:pt x="16371" y="18074"/>
                        <a:pt x="16657" y="17157"/>
                        <a:pt x="17050" y="16276"/>
                      </a:cubicBezTo>
                      <a:cubicBezTo>
                        <a:pt x="17193" y="15955"/>
                        <a:pt x="17348" y="15621"/>
                        <a:pt x="17502" y="15312"/>
                      </a:cubicBezTo>
                      <a:cubicBezTo>
                        <a:pt x="17740" y="14835"/>
                        <a:pt x="17979" y="14347"/>
                        <a:pt x="18181" y="13835"/>
                      </a:cubicBezTo>
                      <a:cubicBezTo>
                        <a:pt x="18360" y="13383"/>
                        <a:pt x="18502" y="12883"/>
                        <a:pt x="18633" y="12407"/>
                      </a:cubicBezTo>
                      <a:cubicBezTo>
                        <a:pt x="18836" y="11728"/>
                        <a:pt x="19038" y="11025"/>
                        <a:pt x="19372" y="10383"/>
                      </a:cubicBezTo>
                      <a:cubicBezTo>
                        <a:pt x="19634" y="9871"/>
                        <a:pt x="19979" y="9394"/>
                        <a:pt x="20324" y="8930"/>
                      </a:cubicBezTo>
                      <a:cubicBezTo>
                        <a:pt x="20574" y="8573"/>
                        <a:pt x="20836" y="8204"/>
                        <a:pt x="21074" y="7811"/>
                      </a:cubicBezTo>
                      <a:cubicBezTo>
                        <a:pt x="21634" y="6906"/>
                        <a:pt x="21991" y="5894"/>
                        <a:pt x="22324" y="4906"/>
                      </a:cubicBezTo>
                      <a:cubicBezTo>
                        <a:pt x="22432" y="4584"/>
                        <a:pt x="22551" y="4275"/>
                        <a:pt x="22670" y="3941"/>
                      </a:cubicBezTo>
                      <a:cubicBezTo>
                        <a:pt x="23015" y="3001"/>
                        <a:pt x="23789" y="1298"/>
                        <a:pt x="24979" y="357"/>
                      </a:cubicBezTo>
                      <a:lnTo>
                        <a:pt x="2469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5" name="Google Shape;4095;p77"/>
                <p:cNvSpPr/>
                <p:nvPr/>
              </p:nvSpPr>
              <p:spPr>
                <a:xfrm>
                  <a:off x="1896650" y="5436500"/>
                  <a:ext cx="263450" cy="569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38" h="22790" extrusionOk="0">
                      <a:moveTo>
                        <a:pt x="322" y="1"/>
                      </a:moveTo>
                      <a:lnTo>
                        <a:pt x="322" y="1"/>
                      </a:lnTo>
                      <a:cubicBezTo>
                        <a:pt x="1" y="1382"/>
                        <a:pt x="215" y="2751"/>
                        <a:pt x="501" y="4275"/>
                      </a:cubicBezTo>
                      <a:cubicBezTo>
                        <a:pt x="977" y="6895"/>
                        <a:pt x="1572" y="9657"/>
                        <a:pt x="3037" y="11955"/>
                      </a:cubicBezTo>
                      <a:cubicBezTo>
                        <a:pt x="3239" y="12252"/>
                        <a:pt x="3442" y="12550"/>
                        <a:pt x="3656" y="12848"/>
                      </a:cubicBezTo>
                      <a:cubicBezTo>
                        <a:pt x="3954" y="13253"/>
                        <a:pt x="4239" y="13669"/>
                        <a:pt x="4489" y="14098"/>
                      </a:cubicBezTo>
                      <a:cubicBezTo>
                        <a:pt x="4763" y="14586"/>
                        <a:pt x="5013" y="15110"/>
                        <a:pt x="5227" y="15634"/>
                      </a:cubicBezTo>
                      <a:cubicBezTo>
                        <a:pt x="5347" y="15932"/>
                        <a:pt x="5489" y="16241"/>
                        <a:pt x="5632" y="16539"/>
                      </a:cubicBezTo>
                      <a:cubicBezTo>
                        <a:pt x="6763" y="18908"/>
                        <a:pt x="8514" y="20885"/>
                        <a:pt x="10204" y="22790"/>
                      </a:cubicBezTo>
                      <a:lnTo>
                        <a:pt x="10538" y="22480"/>
                      </a:lnTo>
                      <a:cubicBezTo>
                        <a:pt x="8871" y="20599"/>
                        <a:pt x="7144" y="18646"/>
                        <a:pt x="6049" y="16348"/>
                      </a:cubicBezTo>
                      <a:lnTo>
                        <a:pt x="5644" y="15455"/>
                      </a:lnTo>
                      <a:cubicBezTo>
                        <a:pt x="5418" y="14931"/>
                        <a:pt x="5180" y="14384"/>
                        <a:pt x="4882" y="13872"/>
                      </a:cubicBezTo>
                      <a:cubicBezTo>
                        <a:pt x="4632" y="13407"/>
                        <a:pt x="4335" y="12991"/>
                        <a:pt x="4037" y="12574"/>
                      </a:cubicBezTo>
                      <a:cubicBezTo>
                        <a:pt x="3834" y="12300"/>
                        <a:pt x="3620" y="12002"/>
                        <a:pt x="3430" y="11705"/>
                      </a:cubicBezTo>
                      <a:cubicBezTo>
                        <a:pt x="2001" y="9466"/>
                        <a:pt x="1417" y="6776"/>
                        <a:pt x="941" y="4180"/>
                      </a:cubicBezTo>
                      <a:cubicBezTo>
                        <a:pt x="679" y="2716"/>
                        <a:pt x="477" y="1382"/>
                        <a:pt x="763" y="108"/>
                      </a:cubicBezTo>
                      <a:lnTo>
                        <a:pt x="322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096" name="Google Shape;4096;p77"/>
              <p:cNvGrpSpPr/>
              <p:nvPr/>
            </p:nvGrpSpPr>
            <p:grpSpPr>
              <a:xfrm rot="2700000">
                <a:off x="2022629" y="4043249"/>
                <a:ext cx="736574" cy="1342446"/>
                <a:chOff x="-214625" y="3943775"/>
                <a:chExt cx="458725" cy="836125"/>
              </a:xfrm>
            </p:grpSpPr>
            <p:sp>
              <p:nvSpPr>
                <p:cNvPr id="4097" name="Google Shape;4097;p77"/>
                <p:cNvSpPr/>
                <p:nvPr/>
              </p:nvSpPr>
              <p:spPr>
                <a:xfrm>
                  <a:off x="-114025" y="3943775"/>
                  <a:ext cx="195000" cy="50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0" h="20075" extrusionOk="0">
                      <a:moveTo>
                        <a:pt x="4323" y="0"/>
                      </a:moveTo>
                      <a:cubicBezTo>
                        <a:pt x="2204" y="3013"/>
                        <a:pt x="1" y="6299"/>
                        <a:pt x="84" y="9978"/>
                      </a:cubicBezTo>
                      <a:cubicBezTo>
                        <a:pt x="120" y="11918"/>
                        <a:pt x="811" y="13800"/>
                        <a:pt x="1596" y="15586"/>
                      </a:cubicBezTo>
                      <a:cubicBezTo>
                        <a:pt x="2335" y="17217"/>
                        <a:pt x="3168" y="18872"/>
                        <a:pt x="4490" y="20074"/>
                      </a:cubicBezTo>
                      <a:cubicBezTo>
                        <a:pt x="4454" y="18991"/>
                        <a:pt x="5156" y="18205"/>
                        <a:pt x="5680" y="17252"/>
                      </a:cubicBezTo>
                      <a:cubicBezTo>
                        <a:pt x="6811" y="15193"/>
                        <a:pt x="7800" y="12930"/>
                        <a:pt x="7538" y="10597"/>
                      </a:cubicBezTo>
                      <a:cubicBezTo>
                        <a:pt x="7371" y="9216"/>
                        <a:pt x="6776" y="7918"/>
                        <a:pt x="6252" y="6620"/>
                      </a:cubicBezTo>
                      <a:cubicBezTo>
                        <a:pt x="5394" y="4453"/>
                        <a:pt x="4692" y="2322"/>
                        <a:pt x="4323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8" name="Google Shape;4098;p77"/>
                <p:cNvSpPr/>
                <p:nvPr/>
              </p:nvSpPr>
              <p:spPr>
                <a:xfrm>
                  <a:off x="64875" y="4296800"/>
                  <a:ext cx="179225" cy="32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9" h="13097" extrusionOk="0">
                      <a:moveTo>
                        <a:pt x="6787" y="0"/>
                      </a:moveTo>
                      <a:cubicBezTo>
                        <a:pt x="5692" y="2536"/>
                        <a:pt x="2810" y="3798"/>
                        <a:pt x="1322" y="6120"/>
                      </a:cubicBezTo>
                      <a:cubicBezTo>
                        <a:pt x="1" y="8192"/>
                        <a:pt x="12" y="11049"/>
                        <a:pt x="1358" y="13097"/>
                      </a:cubicBezTo>
                      <a:cubicBezTo>
                        <a:pt x="1703" y="12502"/>
                        <a:pt x="2287" y="12109"/>
                        <a:pt x="2846" y="11704"/>
                      </a:cubicBezTo>
                      <a:cubicBezTo>
                        <a:pt x="4680" y="10406"/>
                        <a:pt x="6299" y="8632"/>
                        <a:pt x="6751" y="6429"/>
                      </a:cubicBezTo>
                      <a:cubicBezTo>
                        <a:pt x="7168" y="4429"/>
                        <a:pt x="6561" y="2048"/>
                        <a:pt x="678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9" name="Google Shape;4099;p77"/>
                <p:cNvSpPr/>
                <p:nvPr/>
              </p:nvSpPr>
              <p:spPr>
                <a:xfrm>
                  <a:off x="-214625" y="4372100"/>
                  <a:ext cx="233975" cy="26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59" h="10542" extrusionOk="0">
                      <a:moveTo>
                        <a:pt x="1" y="0"/>
                      </a:moveTo>
                      <a:lnTo>
                        <a:pt x="1" y="0"/>
                      </a:lnTo>
                      <a:cubicBezTo>
                        <a:pt x="382" y="2548"/>
                        <a:pt x="810" y="5168"/>
                        <a:pt x="2168" y="7346"/>
                      </a:cubicBezTo>
                      <a:cubicBezTo>
                        <a:pt x="2620" y="8049"/>
                        <a:pt x="3156" y="8704"/>
                        <a:pt x="3846" y="9132"/>
                      </a:cubicBezTo>
                      <a:cubicBezTo>
                        <a:pt x="4596" y="9585"/>
                        <a:pt x="5477" y="9775"/>
                        <a:pt x="6323" y="9954"/>
                      </a:cubicBezTo>
                      <a:cubicBezTo>
                        <a:pt x="7024" y="10104"/>
                        <a:pt x="8138" y="10541"/>
                        <a:pt x="8942" y="10541"/>
                      </a:cubicBezTo>
                      <a:cubicBezTo>
                        <a:pt x="9094" y="10541"/>
                        <a:pt x="9234" y="10526"/>
                        <a:pt x="9359" y="10490"/>
                      </a:cubicBezTo>
                      <a:cubicBezTo>
                        <a:pt x="8180" y="8204"/>
                        <a:pt x="7037" y="5465"/>
                        <a:pt x="5299" y="3525"/>
                      </a:cubicBezTo>
                      <a:cubicBezTo>
                        <a:pt x="3870" y="1929"/>
                        <a:pt x="1906" y="953"/>
                        <a:pt x="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0" name="Google Shape;4100;p77"/>
                <p:cNvSpPr/>
                <p:nvPr/>
              </p:nvSpPr>
              <p:spPr>
                <a:xfrm>
                  <a:off x="-32750" y="3943775"/>
                  <a:ext cx="219700" cy="83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88" h="33445" extrusionOk="0">
                      <a:moveTo>
                        <a:pt x="1072" y="0"/>
                      </a:moveTo>
                      <a:cubicBezTo>
                        <a:pt x="858" y="1489"/>
                        <a:pt x="679" y="2965"/>
                        <a:pt x="536" y="4453"/>
                      </a:cubicBezTo>
                      <a:cubicBezTo>
                        <a:pt x="369" y="5941"/>
                        <a:pt x="250" y="7430"/>
                        <a:pt x="167" y="8918"/>
                      </a:cubicBezTo>
                      <a:cubicBezTo>
                        <a:pt x="0" y="11906"/>
                        <a:pt x="60" y="14907"/>
                        <a:pt x="524" y="17883"/>
                      </a:cubicBezTo>
                      <a:cubicBezTo>
                        <a:pt x="1012" y="20848"/>
                        <a:pt x="1870" y="23765"/>
                        <a:pt x="3227" y="26444"/>
                      </a:cubicBezTo>
                      <a:cubicBezTo>
                        <a:pt x="3917" y="27789"/>
                        <a:pt x="4703" y="29063"/>
                        <a:pt x="5620" y="30254"/>
                      </a:cubicBezTo>
                      <a:cubicBezTo>
                        <a:pt x="6561" y="31433"/>
                        <a:pt x="7608" y="32516"/>
                        <a:pt x="8787" y="33445"/>
                      </a:cubicBezTo>
                      <a:cubicBezTo>
                        <a:pt x="7668" y="32445"/>
                        <a:pt x="6668" y="31326"/>
                        <a:pt x="5811" y="30123"/>
                      </a:cubicBezTo>
                      <a:cubicBezTo>
                        <a:pt x="4930" y="28920"/>
                        <a:pt x="4179" y="27635"/>
                        <a:pt x="3536" y="26301"/>
                      </a:cubicBezTo>
                      <a:cubicBezTo>
                        <a:pt x="2274" y="23622"/>
                        <a:pt x="1417" y="20753"/>
                        <a:pt x="965" y="17812"/>
                      </a:cubicBezTo>
                      <a:cubicBezTo>
                        <a:pt x="477" y="14883"/>
                        <a:pt x="417" y="11906"/>
                        <a:pt x="512" y="8930"/>
                      </a:cubicBezTo>
                      <a:cubicBezTo>
                        <a:pt x="548" y="7442"/>
                        <a:pt x="643" y="5953"/>
                        <a:pt x="739" y="4465"/>
                      </a:cubicBezTo>
                      <a:lnTo>
                        <a:pt x="1072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1" name="Google Shape;4101;p77"/>
                <p:cNvSpPr/>
                <p:nvPr/>
              </p:nvSpPr>
              <p:spPr>
                <a:xfrm>
                  <a:off x="-214625" y="4297375"/>
                  <a:ext cx="450675" cy="39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27" h="15837" extrusionOk="0">
                      <a:moveTo>
                        <a:pt x="17979" y="1"/>
                      </a:moveTo>
                      <a:lnTo>
                        <a:pt x="17979" y="1"/>
                      </a:lnTo>
                      <a:cubicBezTo>
                        <a:pt x="17920" y="1394"/>
                        <a:pt x="17431" y="2704"/>
                        <a:pt x="16812" y="3930"/>
                      </a:cubicBezTo>
                      <a:cubicBezTo>
                        <a:pt x="16217" y="5144"/>
                        <a:pt x="15443" y="6287"/>
                        <a:pt x="14669" y="7442"/>
                      </a:cubicBezTo>
                      <a:cubicBezTo>
                        <a:pt x="13895" y="8585"/>
                        <a:pt x="13169" y="9788"/>
                        <a:pt x="12693" y="11109"/>
                      </a:cubicBezTo>
                      <a:cubicBezTo>
                        <a:pt x="12276" y="12275"/>
                        <a:pt x="12087" y="13514"/>
                        <a:pt x="12134" y="14746"/>
                      </a:cubicBezTo>
                      <a:lnTo>
                        <a:pt x="12134" y="14746"/>
                      </a:lnTo>
                      <a:cubicBezTo>
                        <a:pt x="11083" y="13910"/>
                        <a:pt x="9889" y="13326"/>
                        <a:pt x="8752" y="12705"/>
                      </a:cubicBezTo>
                      <a:cubicBezTo>
                        <a:pt x="8097" y="12348"/>
                        <a:pt x="7466" y="11979"/>
                        <a:pt x="6871" y="11562"/>
                      </a:cubicBezTo>
                      <a:cubicBezTo>
                        <a:pt x="6275" y="11145"/>
                        <a:pt x="5739" y="10633"/>
                        <a:pt x="5239" y="10121"/>
                      </a:cubicBezTo>
                      <a:cubicBezTo>
                        <a:pt x="4227" y="9062"/>
                        <a:pt x="3358" y="7835"/>
                        <a:pt x="2537" y="6621"/>
                      </a:cubicBezTo>
                      <a:cubicBezTo>
                        <a:pt x="1703" y="5394"/>
                        <a:pt x="905" y="4132"/>
                        <a:pt x="1" y="2977"/>
                      </a:cubicBezTo>
                      <a:lnTo>
                        <a:pt x="1" y="2977"/>
                      </a:lnTo>
                      <a:cubicBezTo>
                        <a:pt x="834" y="4204"/>
                        <a:pt x="1572" y="5490"/>
                        <a:pt x="2382" y="6764"/>
                      </a:cubicBezTo>
                      <a:cubicBezTo>
                        <a:pt x="3168" y="8014"/>
                        <a:pt x="3989" y="9264"/>
                        <a:pt x="5001" y="10383"/>
                      </a:cubicBezTo>
                      <a:cubicBezTo>
                        <a:pt x="5501" y="10931"/>
                        <a:pt x="6061" y="11455"/>
                        <a:pt x="6668" y="11907"/>
                      </a:cubicBezTo>
                      <a:cubicBezTo>
                        <a:pt x="7275" y="12348"/>
                        <a:pt x="7918" y="12741"/>
                        <a:pt x="8573" y="13098"/>
                      </a:cubicBezTo>
                      <a:cubicBezTo>
                        <a:pt x="9883" y="13812"/>
                        <a:pt x="11192" y="14491"/>
                        <a:pt x="12276" y="15443"/>
                      </a:cubicBezTo>
                      <a:lnTo>
                        <a:pt x="12705" y="15836"/>
                      </a:lnTo>
                      <a:lnTo>
                        <a:pt x="12645" y="15253"/>
                      </a:lnTo>
                      <a:cubicBezTo>
                        <a:pt x="12502" y="13907"/>
                        <a:pt x="12645" y="12538"/>
                        <a:pt x="13097" y="11264"/>
                      </a:cubicBezTo>
                      <a:cubicBezTo>
                        <a:pt x="13538" y="9978"/>
                        <a:pt x="14252" y="8811"/>
                        <a:pt x="14967" y="7633"/>
                      </a:cubicBezTo>
                      <a:cubicBezTo>
                        <a:pt x="15693" y="6454"/>
                        <a:pt x="16455" y="5275"/>
                        <a:pt x="17027" y="4013"/>
                      </a:cubicBezTo>
                      <a:cubicBezTo>
                        <a:pt x="17574" y="2751"/>
                        <a:pt x="18027" y="1382"/>
                        <a:pt x="1797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2" name="Google Shape;4102;p77"/>
                <p:cNvSpPr/>
                <p:nvPr/>
              </p:nvSpPr>
              <p:spPr>
                <a:xfrm>
                  <a:off x="-67875" y="4054800"/>
                  <a:ext cx="89325" cy="96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3" h="3870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84" y="655"/>
                        <a:pt x="274" y="1286"/>
                        <a:pt x="512" y="1905"/>
                      </a:cubicBezTo>
                      <a:cubicBezTo>
                        <a:pt x="774" y="2513"/>
                        <a:pt x="1096" y="3096"/>
                        <a:pt x="1477" y="3644"/>
                      </a:cubicBezTo>
                      <a:lnTo>
                        <a:pt x="1632" y="3870"/>
                      </a:lnTo>
                      <a:lnTo>
                        <a:pt x="1822" y="3691"/>
                      </a:lnTo>
                      <a:cubicBezTo>
                        <a:pt x="2227" y="3298"/>
                        <a:pt x="2560" y="2870"/>
                        <a:pt x="2858" y="2405"/>
                      </a:cubicBezTo>
                      <a:cubicBezTo>
                        <a:pt x="3013" y="2179"/>
                        <a:pt x="3144" y="1929"/>
                        <a:pt x="3263" y="1691"/>
                      </a:cubicBezTo>
                      <a:cubicBezTo>
                        <a:pt x="3382" y="1441"/>
                        <a:pt x="3501" y="1191"/>
                        <a:pt x="3572" y="929"/>
                      </a:cubicBezTo>
                      <a:lnTo>
                        <a:pt x="3572" y="929"/>
                      </a:lnTo>
                      <a:lnTo>
                        <a:pt x="3096" y="1584"/>
                      </a:lnTo>
                      <a:lnTo>
                        <a:pt x="3096" y="1584"/>
                      </a:lnTo>
                      <a:cubicBezTo>
                        <a:pt x="2953" y="1798"/>
                        <a:pt x="2775" y="2001"/>
                        <a:pt x="2608" y="2215"/>
                      </a:cubicBezTo>
                      <a:cubicBezTo>
                        <a:pt x="2323" y="2549"/>
                        <a:pt x="2030" y="2867"/>
                        <a:pt x="1722" y="3169"/>
                      </a:cubicBezTo>
                      <a:lnTo>
                        <a:pt x="1722" y="3169"/>
                      </a:lnTo>
                      <a:cubicBezTo>
                        <a:pt x="1417" y="2702"/>
                        <a:pt x="1126" y="2220"/>
                        <a:pt x="870" y="1739"/>
                      </a:cubicBezTo>
                      <a:cubicBezTo>
                        <a:pt x="572" y="1167"/>
                        <a:pt x="286" y="596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3" name="Google Shape;4103;p77"/>
                <p:cNvSpPr/>
                <p:nvPr/>
              </p:nvSpPr>
              <p:spPr>
                <a:xfrm>
                  <a:off x="-90800" y="4143200"/>
                  <a:ext cx="13815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6" h="5335" extrusionOk="0">
                      <a:moveTo>
                        <a:pt x="1" y="0"/>
                      </a:moveTo>
                      <a:cubicBezTo>
                        <a:pt x="132" y="453"/>
                        <a:pt x="310" y="882"/>
                        <a:pt x="489" y="1310"/>
                      </a:cubicBezTo>
                      <a:cubicBezTo>
                        <a:pt x="667" y="1739"/>
                        <a:pt x="846" y="2179"/>
                        <a:pt x="1060" y="2596"/>
                      </a:cubicBezTo>
                      <a:cubicBezTo>
                        <a:pt x="1453" y="3441"/>
                        <a:pt x="1918" y="4275"/>
                        <a:pt x="2406" y="5061"/>
                      </a:cubicBezTo>
                      <a:lnTo>
                        <a:pt x="2572" y="5334"/>
                      </a:lnTo>
                      <a:lnTo>
                        <a:pt x="2763" y="5096"/>
                      </a:lnTo>
                      <a:cubicBezTo>
                        <a:pt x="3322" y="4418"/>
                        <a:pt x="3858" y="3715"/>
                        <a:pt x="4311" y="2989"/>
                      </a:cubicBezTo>
                      <a:cubicBezTo>
                        <a:pt x="4549" y="2620"/>
                        <a:pt x="4763" y="2251"/>
                        <a:pt x="4966" y="1858"/>
                      </a:cubicBezTo>
                      <a:cubicBezTo>
                        <a:pt x="5168" y="1477"/>
                        <a:pt x="5358" y="1084"/>
                        <a:pt x="5525" y="679"/>
                      </a:cubicBezTo>
                      <a:lnTo>
                        <a:pt x="5525" y="679"/>
                      </a:lnTo>
                      <a:cubicBezTo>
                        <a:pt x="5287" y="1048"/>
                        <a:pt x="5049" y="1417"/>
                        <a:pt x="4787" y="1763"/>
                      </a:cubicBezTo>
                      <a:cubicBezTo>
                        <a:pt x="4537" y="2120"/>
                        <a:pt x="4287" y="2453"/>
                        <a:pt x="4037" y="2798"/>
                      </a:cubicBezTo>
                      <a:cubicBezTo>
                        <a:pt x="3578" y="3403"/>
                        <a:pt x="3110" y="3990"/>
                        <a:pt x="2633" y="4566"/>
                      </a:cubicBezTo>
                      <a:lnTo>
                        <a:pt x="2633" y="4566"/>
                      </a:lnTo>
                      <a:cubicBezTo>
                        <a:pt x="2202" y="3867"/>
                        <a:pt x="1781" y="3159"/>
                        <a:pt x="1370" y="2441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4" name="Google Shape;4104;p77"/>
                <p:cNvSpPr/>
                <p:nvPr/>
              </p:nvSpPr>
              <p:spPr>
                <a:xfrm>
                  <a:off x="-80675" y="4247375"/>
                  <a:ext cx="136350" cy="11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54" h="4442" extrusionOk="0">
                      <a:moveTo>
                        <a:pt x="5453" y="1"/>
                      </a:moveTo>
                      <a:lnTo>
                        <a:pt x="5453" y="1"/>
                      </a:lnTo>
                      <a:cubicBezTo>
                        <a:pt x="4942" y="691"/>
                        <a:pt x="4430" y="1358"/>
                        <a:pt x="3894" y="2013"/>
                      </a:cubicBezTo>
                      <a:cubicBezTo>
                        <a:pt x="3632" y="2358"/>
                        <a:pt x="3358" y="2668"/>
                        <a:pt x="3096" y="2989"/>
                      </a:cubicBezTo>
                      <a:lnTo>
                        <a:pt x="2449" y="3758"/>
                      </a:lnTo>
                      <a:lnTo>
                        <a:pt x="2449" y="3758"/>
                      </a:lnTo>
                      <a:lnTo>
                        <a:pt x="1310" y="2382"/>
                      </a:lnTo>
                      <a:cubicBezTo>
                        <a:pt x="870" y="1858"/>
                        <a:pt x="441" y="1322"/>
                        <a:pt x="0" y="810"/>
                      </a:cubicBezTo>
                      <a:lnTo>
                        <a:pt x="0" y="810"/>
                      </a:lnTo>
                      <a:cubicBezTo>
                        <a:pt x="298" y="1429"/>
                        <a:pt x="655" y="2013"/>
                        <a:pt x="1036" y="2572"/>
                      </a:cubicBezTo>
                      <a:cubicBezTo>
                        <a:pt x="1405" y="3156"/>
                        <a:pt x="1822" y="3703"/>
                        <a:pt x="2263" y="4239"/>
                      </a:cubicBezTo>
                      <a:lnTo>
                        <a:pt x="2417" y="4442"/>
                      </a:lnTo>
                      <a:lnTo>
                        <a:pt x="2596" y="4239"/>
                      </a:lnTo>
                      <a:cubicBezTo>
                        <a:pt x="2894" y="3930"/>
                        <a:pt x="3167" y="3584"/>
                        <a:pt x="3429" y="3263"/>
                      </a:cubicBezTo>
                      <a:cubicBezTo>
                        <a:pt x="3703" y="2930"/>
                        <a:pt x="3953" y="2596"/>
                        <a:pt x="4191" y="2239"/>
                      </a:cubicBezTo>
                      <a:cubicBezTo>
                        <a:pt x="4680" y="1525"/>
                        <a:pt x="5120" y="786"/>
                        <a:pt x="545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5" name="Google Shape;4105;p77"/>
                <p:cNvSpPr/>
                <p:nvPr/>
              </p:nvSpPr>
              <p:spPr>
                <a:xfrm>
                  <a:off x="164900" y="4391450"/>
                  <a:ext cx="61025" cy="77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1" h="3084" extrusionOk="0">
                      <a:moveTo>
                        <a:pt x="631" y="0"/>
                      </a:moveTo>
                      <a:lnTo>
                        <a:pt x="631" y="0"/>
                      </a:lnTo>
                      <a:cubicBezTo>
                        <a:pt x="441" y="441"/>
                        <a:pt x="310" y="893"/>
                        <a:pt x="191" y="1358"/>
                      </a:cubicBezTo>
                      <a:cubicBezTo>
                        <a:pt x="95" y="1810"/>
                        <a:pt x="36" y="2274"/>
                        <a:pt x="12" y="2751"/>
                      </a:cubicBezTo>
                      <a:lnTo>
                        <a:pt x="0" y="3084"/>
                      </a:lnTo>
                      <a:lnTo>
                        <a:pt x="0" y="3084"/>
                      </a:lnTo>
                      <a:lnTo>
                        <a:pt x="310" y="2989"/>
                      </a:lnTo>
                      <a:cubicBezTo>
                        <a:pt x="691" y="2870"/>
                        <a:pt x="1084" y="2739"/>
                        <a:pt x="1441" y="2548"/>
                      </a:cubicBezTo>
                      <a:cubicBezTo>
                        <a:pt x="1798" y="2346"/>
                        <a:pt x="2143" y="2120"/>
                        <a:pt x="2441" y="1846"/>
                      </a:cubicBezTo>
                      <a:lnTo>
                        <a:pt x="2441" y="1846"/>
                      </a:lnTo>
                      <a:cubicBezTo>
                        <a:pt x="2048" y="1989"/>
                        <a:pt x="1679" y="2108"/>
                        <a:pt x="1310" y="2227"/>
                      </a:cubicBezTo>
                      <a:lnTo>
                        <a:pt x="502" y="2465"/>
                      </a:lnTo>
                      <a:lnTo>
                        <a:pt x="502" y="2465"/>
                      </a:lnTo>
                      <a:cubicBezTo>
                        <a:pt x="528" y="2112"/>
                        <a:pt x="553" y="1761"/>
                        <a:pt x="572" y="1417"/>
                      </a:cubicBezTo>
                      <a:cubicBezTo>
                        <a:pt x="607" y="941"/>
                        <a:pt x="631" y="476"/>
                        <a:pt x="63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6" name="Google Shape;4106;p77"/>
                <p:cNvSpPr/>
                <p:nvPr/>
              </p:nvSpPr>
              <p:spPr>
                <a:xfrm>
                  <a:off x="119050" y="4444725"/>
                  <a:ext cx="83075" cy="98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23" h="3930" extrusionOk="0">
                      <a:moveTo>
                        <a:pt x="239" y="0"/>
                      </a:moveTo>
                      <a:cubicBezTo>
                        <a:pt x="108" y="596"/>
                        <a:pt x="48" y="1203"/>
                        <a:pt x="36" y="1810"/>
                      </a:cubicBezTo>
                      <a:cubicBezTo>
                        <a:pt x="1" y="2417"/>
                        <a:pt x="36" y="3013"/>
                        <a:pt x="96" y="3632"/>
                      </a:cubicBezTo>
                      <a:lnTo>
                        <a:pt x="120" y="3930"/>
                      </a:lnTo>
                      <a:lnTo>
                        <a:pt x="405" y="3822"/>
                      </a:lnTo>
                      <a:cubicBezTo>
                        <a:pt x="941" y="3632"/>
                        <a:pt x="1453" y="3394"/>
                        <a:pt x="1953" y="3108"/>
                      </a:cubicBezTo>
                      <a:cubicBezTo>
                        <a:pt x="2441" y="2822"/>
                        <a:pt x="2906" y="2477"/>
                        <a:pt x="3322" y="2096"/>
                      </a:cubicBezTo>
                      <a:lnTo>
                        <a:pt x="3322" y="2096"/>
                      </a:lnTo>
                      <a:cubicBezTo>
                        <a:pt x="2798" y="2346"/>
                        <a:pt x="2287" y="2572"/>
                        <a:pt x="1786" y="2798"/>
                      </a:cubicBezTo>
                      <a:cubicBezTo>
                        <a:pt x="1367" y="2964"/>
                        <a:pt x="947" y="3138"/>
                        <a:pt x="521" y="3294"/>
                      </a:cubicBezTo>
                      <a:lnTo>
                        <a:pt x="521" y="3294"/>
                      </a:lnTo>
                      <a:cubicBezTo>
                        <a:pt x="477" y="2795"/>
                        <a:pt x="445" y="2297"/>
                        <a:pt x="405" y="1798"/>
                      </a:cubicBezTo>
                      <a:cubicBezTo>
                        <a:pt x="358" y="1203"/>
                        <a:pt x="310" y="608"/>
                        <a:pt x="23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7" name="Google Shape;4107;p77"/>
                <p:cNvSpPr/>
                <p:nvPr/>
              </p:nvSpPr>
              <p:spPr>
                <a:xfrm>
                  <a:off x="-177425" y="4447700"/>
                  <a:ext cx="64625" cy="80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5" h="3228" extrusionOk="0">
                      <a:moveTo>
                        <a:pt x="2204" y="1"/>
                      </a:moveTo>
                      <a:lnTo>
                        <a:pt x="2168" y="1405"/>
                      </a:lnTo>
                      <a:cubicBezTo>
                        <a:pt x="2159" y="1730"/>
                        <a:pt x="2151" y="2056"/>
                        <a:pt x="2135" y="2381"/>
                      </a:cubicBezTo>
                      <a:lnTo>
                        <a:pt x="2135" y="2381"/>
                      </a:lnTo>
                      <a:cubicBezTo>
                        <a:pt x="1857" y="2192"/>
                        <a:pt x="1569" y="2007"/>
                        <a:pt x="1275" y="1822"/>
                      </a:cubicBezTo>
                      <a:cubicBezTo>
                        <a:pt x="858" y="1572"/>
                        <a:pt x="441" y="1334"/>
                        <a:pt x="1" y="1144"/>
                      </a:cubicBezTo>
                      <a:lnTo>
                        <a:pt x="1" y="1144"/>
                      </a:lnTo>
                      <a:cubicBezTo>
                        <a:pt x="322" y="1501"/>
                        <a:pt x="691" y="1810"/>
                        <a:pt x="1049" y="2108"/>
                      </a:cubicBezTo>
                      <a:cubicBezTo>
                        <a:pt x="1430" y="2406"/>
                        <a:pt x="1811" y="2691"/>
                        <a:pt x="2204" y="2977"/>
                      </a:cubicBezTo>
                      <a:lnTo>
                        <a:pt x="2561" y="3227"/>
                      </a:lnTo>
                      <a:lnTo>
                        <a:pt x="2573" y="2810"/>
                      </a:lnTo>
                      <a:cubicBezTo>
                        <a:pt x="2585" y="2334"/>
                        <a:pt x="2585" y="1858"/>
                        <a:pt x="2525" y="1382"/>
                      </a:cubicBezTo>
                      <a:cubicBezTo>
                        <a:pt x="2477" y="917"/>
                        <a:pt x="2382" y="441"/>
                        <a:pt x="2204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8" name="Google Shape;4108;p77"/>
                <p:cNvSpPr/>
                <p:nvPr/>
              </p:nvSpPr>
              <p:spPr>
                <a:xfrm>
                  <a:off x="-128300" y="4497700"/>
                  <a:ext cx="77700" cy="93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8" h="3728" extrusionOk="0">
                      <a:moveTo>
                        <a:pt x="2263" y="1"/>
                      </a:moveTo>
                      <a:lnTo>
                        <a:pt x="2263" y="1"/>
                      </a:lnTo>
                      <a:cubicBezTo>
                        <a:pt x="2346" y="572"/>
                        <a:pt x="2417" y="1132"/>
                        <a:pt x="2501" y="1703"/>
                      </a:cubicBezTo>
                      <a:cubicBezTo>
                        <a:pt x="2548" y="2141"/>
                        <a:pt x="2596" y="2594"/>
                        <a:pt x="2625" y="3045"/>
                      </a:cubicBezTo>
                      <a:lnTo>
                        <a:pt x="2625" y="3045"/>
                      </a:lnTo>
                      <a:lnTo>
                        <a:pt x="1489" y="2644"/>
                      </a:lnTo>
                      <a:cubicBezTo>
                        <a:pt x="989" y="2477"/>
                        <a:pt x="500" y="2299"/>
                        <a:pt x="0" y="2144"/>
                      </a:cubicBezTo>
                      <a:lnTo>
                        <a:pt x="0" y="2144"/>
                      </a:lnTo>
                      <a:cubicBezTo>
                        <a:pt x="429" y="2465"/>
                        <a:pt x="870" y="2727"/>
                        <a:pt x="1334" y="2977"/>
                      </a:cubicBezTo>
                      <a:cubicBezTo>
                        <a:pt x="1572" y="3096"/>
                        <a:pt x="1810" y="3204"/>
                        <a:pt x="2048" y="3311"/>
                      </a:cubicBezTo>
                      <a:cubicBezTo>
                        <a:pt x="2286" y="3430"/>
                        <a:pt x="2536" y="3513"/>
                        <a:pt x="2775" y="3608"/>
                      </a:cubicBezTo>
                      <a:lnTo>
                        <a:pt x="3108" y="3727"/>
                      </a:lnTo>
                      <a:lnTo>
                        <a:pt x="3096" y="3370"/>
                      </a:lnTo>
                      <a:cubicBezTo>
                        <a:pt x="3060" y="2787"/>
                        <a:pt x="2989" y="2203"/>
                        <a:pt x="2858" y="1644"/>
                      </a:cubicBezTo>
                      <a:cubicBezTo>
                        <a:pt x="2715" y="1072"/>
                        <a:pt x="2525" y="525"/>
                        <a:pt x="226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4109" name="Google Shape;4109;p77"/>
            <p:cNvGrpSpPr/>
            <p:nvPr/>
          </p:nvGrpSpPr>
          <p:grpSpPr>
            <a:xfrm rot="-6486648" flipH="1">
              <a:off x="6170795" y="3660617"/>
              <a:ext cx="1166731" cy="1651795"/>
              <a:chOff x="1793075" y="1583538"/>
              <a:chExt cx="552200" cy="781775"/>
            </a:xfrm>
          </p:grpSpPr>
          <p:sp>
            <p:nvSpPr>
              <p:cNvPr id="4110" name="Google Shape;4110;p77"/>
              <p:cNvSpPr/>
              <p:nvPr/>
            </p:nvSpPr>
            <p:spPr>
              <a:xfrm>
                <a:off x="2040150" y="1950063"/>
                <a:ext cx="70250" cy="415250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16610" extrusionOk="0">
                    <a:moveTo>
                      <a:pt x="226" y="0"/>
                    </a:moveTo>
                    <a:lnTo>
                      <a:pt x="0" y="24"/>
                    </a:lnTo>
                    <a:cubicBezTo>
                      <a:pt x="0" y="143"/>
                      <a:pt x="965" y="12502"/>
                      <a:pt x="2608" y="16609"/>
                    </a:cubicBezTo>
                    <a:lnTo>
                      <a:pt x="2810" y="16538"/>
                    </a:lnTo>
                    <a:cubicBezTo>
                      <a:pt x="1191" y="12466"/>
                      <a:pt x="238" y="119"/>
                      <a:pt x="2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1" name="Google Shape;4111;p77"/>
              <p:cNvSpPr/>
              <p:nvPr/>
            </p:nvSpPr>
            <p:spPr>
              <a:xfrm>
                <a:off x="1793075" y="1829763"/>
                <a:ext cx="276850" cy="347875"/>
              </a:xfrm>
              <a:custGeom>
                <a:avLst/>
                <a:gdLst/>
                <a:ahLst/>
                <a:cxnLst/>
                <a:rect l="l" t="t" r="r" b="b"/>
                <a:pathLst>
                  <a:path w="11074" h="13915" extrusionOk="0">
                    <a:moveTo>
                      <a:pt x="3644" y="1"/>
                    </a:moveTo>
                    <a:cubicBezTo>
                      <a:pt x="3201" y="1"/>
                      <a:pt x="2634" y="139"/>
                      <a:pt x="1906" y="466"/>
                    </a:cubicBezTo>
                    <a:cubicBezTo>
                      <a:pt x="191" y="1228"/>
                      <a:pt x="1" y="2705"/>
                      <a:pt x="1001" y="3883"/>
                    </a:cubicBezTo>
                    <a:cubicBezTo>
                      <a:pt x="2013" y="5050"/>
                      <a:pt x="1858" y="6455"/>
                      <a:pt x="1656" y="7360"/>
                    </a:cubicBezTo>
                    <a:cubicBezTo>
                      <a:pt x="1442" y="8265"/>
                      <a:pt x="2180" y="9396"/>
                      <a:pt x="3740" y="9467"/>
                    </a:cubicBezTo>
                    <a:cubicBezTo>
                      <a:pt x="5299" y="9551"/>
                      <a:pt x="5013" y="10229"/>
                      <a:pt x="5704" y="11896"/>
                    </a:cubicBezTo>
                    <a:cubicBezTo>
                      <a:pt x="6186" y="13057"/>
                      <a:pt x="8312" y="13914"/>
                      <a:pt x="9675" y="13914"/>
                    </a:cubicBezTo>
                    <a:cubicBezTo>
                      <a:pt x="10298" y="13914"/>
                      <a:pt x="10761" y="13736"/>
                      <a:pt x="10836" y="13325"/>
                    </a:cubicBezTo>
                    <a:cubicBezTo>
                      <a:pt x="11074" y="12015"/>
                      <a:pt x="9955" y="9158"/>
                      <a:pt x="8764" y="8193"/>
                    </a:cubicBezTo>
                    <a:cubicBezTo>
                      <a:pt x="7573" y="7229"/>
                      <a:pt x="8169" y="6455"/>
                      <a:pt x="7835" y="5431"/>
                    </a:cubicBezTo>
                    <a:cubicBezTo>
                      <a:pt x="7490" y="4395"/>
                      <a:pt x="6228" y="4562"/>
                      <a:pt x="5585" y="3729"/>
                    </a:cubicBezTo>
                    <a:cubicBezTo>
                      <a:pt x="5065" y="3051"/>
                      <a:pt x="5726" y="1"/>
                      <a:pt x="36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2" name="Google Shape;4112;p77"/>
              <p:cNvSpPr/>
              <p:nvPr/>
            </p:nvSpPr>
            <p:spPr>
              <a:xfrm>
                <a:off x="1860950" y="1857188"/>
                <a:ext cx="205100" cy="289925"/>
              </a:xfrm>
              <a:custGeom>
                <a:avLst/>
                <a:gdLst/>
                <a:ahLst/>
                <a:cxnLst/>
                <a:rect l="l" t="t" r="r" b="b"/>
                <a:pathLst>
                  <a:path w="8204" h="11597" extrusionOk="0">
                    <a:moveTo>
                      <a:pt x="203" y="0"/>
                    </a:moveTo>
                    <a:lnTo>
                      <a:pt x="1" y="72"/>
                    </a:lnTo>
                    <a:cubicBezTo>
                      <a:pt x="24" y="143"/>
                      <a:pt x="2858" y="7525"/>
                      <a:pt x="8073" y="11597"/>
                    </a:cubicBezTo>
                    <a:lnTo>
                      <a:pt x="8204" y="11418"/>
                    </a:lnTo>
                    <a:cubicBezTo>
                      <a:pt x="3049" y="7394"/>
                      <a:pt x="239" y="72"/>
                      <a:pt x="2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3" name="Google Shape;4113;p77"/>
              <p:cNvSpPr/>
              <p:nvPr/>
            </p:nvSpPr>
            <p:spPr>
              <a:xfrm>
                <a:off x="2079125" y="1875513"/>
                <a:ext cx="266150" cy="433800"/>
              </a:xfrm>
              <a:custGeom>
                <a:avLst/>
                <a:gdLst/>
                <a:ahLst/>
                <a:cxnLst/>
                <a:rect l="l" t="t" r="r" b="b"/>
                <a:pathLst>
                  <a:path w="10646" h="17352" extrusionOk="0">
                    <a:moveTo>
                      <a:pt x="6601" y="1"/>
                    </a:moveTo>
                    <a:cubicBezTo>
                      <a:pt x="3782" y="1"/>
                      <a:pt x="5166" y="3767"/>
                      <a:pt x="4680" y="4708"/>
                    </a:cubicBezTo>
                    <a:cubicBezTo>
                      <a:pt x="4109" y="5804"/>
                      <a:pt x="2692" y="5828"/>
                      <a:pt x="2489" y="7078"/>
                    </a:cubicBezTo>
                    <a:cubicBezTo>
                      <a:pt x="2287" y="8328"/>
                      <a:pt x="3061" y="9138"/>
                      <a:pt x="1906" y="10471"/>
                    </a:cubicBezTo>
                    <a:cubicBezTo>
                      <a:pt x="763" y="11816"/>
                      <a:pt x="1" y="15341"/>
                      <a:pt x="477" y="16829"/>
                    </a:cubicBezTo>
                    <a:cubicBezTo>
                      <a:pt x="591" y="17194"/>
                      <a:pt x="944" y="17352"/>
                      <a:pt x="1419" y="17352"/>
                    </a:cubicBezTo>
                    <a:cubicBezTo>
                      <a:pt x="2881" y="17352"/>
                      <a:pt x="5502" y="15854"/>
                      <a:pt x="5871" y="14281"/>
                    </a:cubicBezTo>
                    <a:cubicBezTo>
                      <a:pt x="6347" y="12209"/>
                      <a:pt x="5930" y="11471"/>
                      <a:pt x="7621" y="11114"/>
                    </a:cubicBezTo>
                    <a:cubicBezTo>
                      <a:pt x="9335" y="10757"/>
                      <a:pt x="9943" y="9316"/>
                      <a:pt x="9573" y="8280"/>
                    </a:cubicBezTo>
                    <a:cubicBezTo>
                      <a:pt x="9204" y="7256"/>
                      <a:pt x="8811" y="5649"/>
                      <a:pt x="9728" y="4101"/>
                    </a:cubicBezTo>
                    <a:cubicBezTo>
                      <a:pt x="10645" y="2565"/>
                      <a:pt x="10169" y="875"/>
                      <a:pt x="8180" y="279"/>
                    </a:cubicBezTo>
                    <a:cubicBezTo>
                      <a:pt x="7545" y="86"/>
                      <a:pt x="7025" y="1"/>
                      <a:pt x="660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4" name="Google Shape;4114;p77"/>
              <p:cNvSpPr/>
              <p:nvPr/>
            </p:nvSpPr>
            <p:spPr>
              <a:xfrm>
                <a:off x="2085975" y="1893188"/>
                <a:ext cx="181600" cy="383725"/>
              </a:xfrm>
              <a:custGeom>
                <a:avLst/>
                <a:gdLst/>
                <a:ahLst/>
                <a:cxnLst/>
                <a:rect l="l" t="t" r="r" b="b"/>
                <a:pathLst>
                  <a:path w="7264" h="15349" extrusionOk="0">
                    <a:moveTo>
                      <a:pt x="7037" y="1"/>
                    </a:moveTo>
                    <a:cubicBezTo>
                      <a:pt x="7025" y="96"/>
                      <a:pt x="5013" y="9597"/>
                      <a:pt x="1" y="15193"/>
                    </a:cubicBezTo>
                    <a:lnTo>
                      <a:pt x="167" y="15348"/>
                    </a:lnTo>
                    <a:cubicBezTo>
                      <a:pt x="5228" y="9704"/>
                      <a:pt x="7228" y="132"/>
                      <a:pt x="7264" y="49"/>
                    </a:cubicBezTo>
                    <a:lnTo>
                      <a:pt x="703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5" name="Google Shape;4115;p77"/>
              <p:cNvSpPr/>
              <p:nvPr/>
            </p:nvSpPr>
            <p:spPr>
              <a:xfrm>
                <a:off x="1971675" y="1583538"/>
                <a:ext cx="261375" cy="375175"/>
              </a:xfrm>
              <a:custGeom>
                <a:avLst/>
                <a:gdLst/>
                <a:ahLst/>
                <a:cxnLst/>
                <a:rect l="l" t="t" r="r" b="b"/>
                <a:pathLst>
                  <a:path w="10455" h="15007" extrusionOk="0">
                    <a:moveTo>
                      <a:pt x="4852" y="0"/>
                    </a:moveTo>
                    <a:cubicBezTo>
                      <a:pt x="4797" y="0"/>
                      <a:pt x="4740" y="2"/>
                      <a:pt x="4680" y="4"/>
                    </a:cubicBezTo>
                    <a:cubicBezTo>
                      <a:pt x="3132" y="76"/>
                      <a:pt x="3406" y="1695"/>
                      <a:pt x="3513" y="3017"/>
                    </a:cubicBezTo>
                    <a:cubicBezTo>
                      <a:pt x="3620" y="4303"/>
                      <a:pt x="2906" y="4314"/>
                      <a:pt x="1465" y="4779"/>
                    </a:cubicBezTo>
                    <a:cubicBezTo>
                      <a:pt x="1" y="5231"/>
                      <a:pt x="1775" y="8851"/>
                      <a:pt x="2334" y="10160"/>
                    </a:cubicBezTo>
                    <a:cubicBezTo>
                      <a:pt x="2906" y="11470"/>
                      <a:pt x="2680" y="15006"/>
                      <a:pt x="2680" y="15006"/>
                    </a:cubicBezTo>
                    <a:cubicBezTo>
                      <a:pt x="2680" y="15006"/>
                      <a:pt x="5001" y="12780"/>
                      <a:pt x="5597" y="12006"/>
                    </a:cubicBezTo>
                    <a:cubicBezTo>
                      <a:pt x="6192" y="11232"/>
                      <a:pt x="5037" y="10589"/>
                      <a:pt x="5454" y="9958"/>
                    </a:cubicBezTo>
                    <a:cubicBezTo>
                      <a:pt x="5870" y="9339"/>
                      <a:pt x="7799" y="7577"/>
                      <a:pt x="7621" y="6422"/>
                    </a:cubicBezTo>
                    <a:cubicBezTo>
                      <a:pt x="7442" y="5255"/>
                      <a:pt x="7418" y="4803"/>
                      <a:pt x="8930" y="3588"/>
                    </a:cubicBezTo>
                    <a:cubicBezTo>
                      <a:pt x="10454" y="2386"/>
                      <a:pt x="10133" y="1826"/>
                      <a:pt x="9335" y="1076"/>
                    </a:cubicBezTo>
                    <a:cubicBezTo>
                      <a:pt x="9046" y="812"/>
                      <a:pt x="8704" y="731"/>
                      <a:pt x="8356" y="731"/>
                    </a:cubicBezTo>
                    <a:cubicBezTo>
                      <a:pt x="7795" y="731"/>
                      <a:pt x="7220" y="942"/>
                      <a:pt x="6832" y="942"/>
                    </a:cubicBezTo>
                    <a:cubicBezTo>
                      <a:pt x="6786" y="942"/>
                      <a:pt x="6744" y="940"/>
                      <a:pt x="6704" y="933"/>
                    </a:cubicBezTo>
                    <a:cubicBezTo>
                      <a:pt x="6109" y="830"/>
                      <a:pt x="6229" y="0"/>
                      <a:pt x="485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6" name="Google Shape;4116;p77"/>
              <p:cNvSpPr/>
              <p:nvPr/>
            </p:nvSpPr>
            <p:spPr>
              <a:xfrm>
                <a:off x="2035675" y="1603538"/>
                <a:ext cx="106575" cy="358150"/>
              </a:xfrm>
              <a:custGeom>
                <a:avLst/>
                <a:gdLst/>
                <a:ahLst/>
                <a:cxnLst/>
                <a:rect l="l" t="t" r="r" b="b"/>
                <a:pathLst>
                  <a:path w="4263" h="14326" extrusionOk="0">
                    <a:moveTo>
                      <a:pt x="4137" y="0"/>
                    </a:moveTo>
                    <a:cubicBezTo>
                      <a:pt x="4084" y="0"/>
                      <a:pt x="4036" y="44"/>
                      <a:pt x="4025" y="97"/>
                    </a:cubicBezTo>
                    <a:cubicBezTo>
                      <a:pt x="4001" y="205"/>
                      <a:pt x="1739" y="10503"/>
                      <a:pt x="12" y="14159"/>
                    </a:cubicBezTo>
                    <a:cubicBezTo>
                      <a:pt x="1" y="14218"/>
                      <a:pt x="12" y="14278"/>
                      <a:pt x="72" y="14313"/>
                    </a:cubicBezTo>
                    <a:cubicBezTo>
                      <a:pt x="96" y="14325"/>
                      <a:pt x="108" y="14325"/>
                      <a:pt x="120" y="14325"/>
                    </a:cubicBezTo>
                    <a:cubicBezTo>
                      <a:pt x="167" y="14325"/>
                      <a:pt x="191" y="14302"/>
                      <a:pt x="227" y="14254"/>
                    </a:cubicBezTo>
                    <a:cubicBezTo>
                      <a:pt x="1953" y="10575"/>
                      <a:pt x="4215" y="240"/>
                      <a:pt x="4239" y="145"/>
                    </a:cubicBezTo>
                    <a:cubicBezTo>
                      <a:pt x="4263" y="86"/>
                      <a:pt x="4215" y="26"/>
                      <a:pt x="4156" y="2"/>
                    </a:cubicBezTo>
                    <a:cubicBezTo>
                      <a:pt x="4150" y="1"/>
                      <a:pt x="4143" y="0"/>
                      <a:pt x="413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117" name="Google Shape;4117;p77"/>
            <p:cNvSpPr/>
            <p:nvPr/>
          </p:nvSpPr>
          <p:spPr>
            <a:xfrm rot="-3045368" flipH="1">
              <a:off x="7937276" y="1742621"/>
              <a:ext cx="233030" cy="472119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77"/>
            <p:cNvSpPr/>
            <p:nvPr/>
          </p:nvSpPr>
          <p:spPr>
            <a:xfrm rot="3045368">
              <a:off x="7831276" y="4303646"/>
              <a:ext cx="233030" cy="472119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19" name="Google Shape;4119;p77"/>
          <p:cNvGrpSpPr/>
          <p:nvPr/>
        </p:nvGrpSpPr>
        <p:grpSpPr>
          <a:xfrm rot="-209488" flipH="1">
            <a:off x="-112911" y="-52368"/>
            <a:ext cx="1209703" cy="1594795"/>
            <a:chOff x="4326425" y="5583250"/>
            <a:chExt cx="744150" cy="981100"/>
          </a:xfrm>
        </p:grpSpPr>
        <p:sp>
          <p:nvSpPr>
            <p:cNvPr id="4120" name="Google Shape;4120;p77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77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77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3" name="Google Shape;4123;p77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4" name="Google Shape;4124;p77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5" name="Google Shape;4125;p77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6" name="Google Shape;4126;p77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7" name="Google Shape;4127;p77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8" name="Google Shape;4128;p77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9" name="Google Shape;4129;p77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0" name="Google Shape;4130;p77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1" name="Google Shape;4131;p77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2" name="Google Shape;4132;p77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77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77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77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6" name="Google Shape;4136;p77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7" name="Google Shape;4137;p77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8" name="Google Shape;4138;p77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77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77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77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2" name="Google Shape;4142;p77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3" name="Google Shape;4143;p77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77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51" name="Google Shape;4751;p85"/>
          <p:cNvGrpSpPr/>
          <p:nvPr/>
        </p:nvGrpSpPr>
        <p:grpSpPr>
          <a:xfrm>
            <a:off x="1882039" y="-424437"/>
            <a:ext cx="5384689" cy="3532983"/>
            <a:chOff x="1882039" y="-424437"/>
            <a:chExt cx="5384689" cy="3532983"/>
          </a:xfrm>
        </p:grpSpPr>
        <p:sp>
          <p:nvSpPr>
            <p:cNvPr id="4752" name="Google Shape;4752;p85"/>
            <p:cNvSpPr/>
            <p:nvPr/>
          </p:nvSpPr>
          <p:spPr>
            <a:xfrm rot="10595088">
              <a:off x="1908088" y="-136373"/>
              <a:ext cx="1060516" cy="905796"/>
            </a:xfrm>
            <a:custGeom>
              <a:avLst/>
              <a:gdLst/>
              <a:ahLst/>
              <a:cxnLst/>
              <a:rect l="l" t="t" r="r" b="b"/>
              <a:pathLst>
                <a:path w="69045" h="52409" extrusionOk="0">
                  <a:moveTo>
                    <a:pt x="54204" y="1"/>
                  </a:moveTo>
                  <a:cubicBezTo>
                    <a:pt x="53288" y="1"/>
                    <a:pt x="52358" y="89"/>
                    <a:pt x="51423" y="275"/>
                  </a:cubicBezTo>
                  <a:cubicBezTo>
                    <a:pt x="43720" y="1811"/>
                    <a:pt x="38195" y="8955"/>
                    <a:pt x="30802" y="11836"/>
                  </a:cubicBezTo>
                  <a:cubicBezTo>
                    <a:pt x="24051" y="14479"/>
                    <a:pt x="16371" y="13312"/>
                    <a:pt x="9942" y="16718"/>
                  </a:cubicBezTo>
                  <a:cubicBezTo>
                    <a:pt x="3155" y="20301"/>
                    <a:pt x="0" y="28279"/>
                    <a:pt x="1512" y="34553"/>
                  </a:cubicBezTo>
                  <a:cubicBezTo>
                    <a:pt x="3036" y="40816"/>
                    <a:pt x="8334" y="45471"/>
                    <a:pt x="14442" y="48448"/>
                  </a:cubicBezTo>
                  <a:cubicBezTo>
                    <a:pt x="19241" y="50769"/>
                    <a:pt x="24765" y="52174"/>
                    <a:pt x="30492" y="52377"/>
                  </a:cubicBezTo>
                  <a:cubicBezTo>
                    <a:pt x="31072" y="52398"/>
                    <a:pt x="31655" y="52409"/>
                    <a:pt x="32241" y="52409"/>
                  </a:cubicBezTo>
                  <a:cubicBezTo>
                    <a:pt x="40620" y="52409"/>
                    <a:pt x="49442" y="50200"/>
                    <a:pt x="55674" y="44090"/>
                  </a:cubicBezTo>
                  <a:cubicBezTo>
                    <a:pt x="62758" y="37161"/>
                    <a:pt x="67473" y="28433"/>
                    <a:pt x="68473" y="19611"/>
                  </a:cubicBezTo>
                  <a:cubicBezTo>
                    <a:pt x="69044" y="14551"/>
                    <a:pt x="68366" y="9383"/>
                    <a:pt x="65437" y="5466"/>
                  </a:cubicBezTo>
                  <a:cubicBezTo>
                    <a:pt x="63005" y="2220"/>
                    <a:pt x="58794" y="1"/>
                    <a:pt x="542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3" name="Google Shape;4753;p85"/>
            <p:cNvSpPr/>
            <p:nvPr/>
          </p:nvSpPr>
          <p:spPr>
            <a:xfrm rot="2103622">
              <a:off x="2864602" y="253133"/>
              <a:ext cx="3046956" cy="2177843"/>
            </a:xfrm>
            <a:custGeom>
              <a:avLst/>
              <a:gdLst/>
              <a:ahLst/>
              <a:cxnLst/>
              <a:rect l="l" t="t" r="r" b="b"/>
              <a:pathLst>
                <a:path w="69045" h="52409" extrusionOk="0">
                  <a:moveTo>
                    <a:pt x="54204" y="1"/>
                  </a:moveTo>
                  <a:cubicBezTo>
                    <a:pt x="53288" y="1"/>
                    <a:pt x="52358" y="89"/>
                    <a:pt x="51423" y="275"/>
                  </a:cubicBezTo>
                  <a:cubicBezTo>
                    <a:pt x="43720" y="1811"/>
                    <a:pt x="38195" y="8955"/>
                    <a:pt x="30802" y="11836"/>
                  </a:cubicBezTo>
                  <a:cubicBezTo>
                    <a:pt x="24051" y="14479"/>
                    <a:pt x="16371" y="13312"/>
                    <a:pt x="9942" y="16718"/>
                  </a:cubicBezTo>
                  <a:cubicBezTo>
                    <a:pt x="3155" y="20301"/>
                    <a:pt x="0" y="28279"/>
                    <a:pt x="1512" y="34553"/>
                  </a:cubicBezTo>
                  <a:cubicBezTo>
                    <a:pt x="3036" y="40816"/>
                    <a:pt x="8334" y="45471"/>
                    <a:pt x="14442" y="48448"/>
                  </a:cubicBezTo>
                  <a:cubicBezTo>
                    <a:pt x="19241" y="50769"/>
                    <a:pt x="24765" y="52174"/>
                    <a:pt x="30492" y="52377"/>
                  </a:cubicBezTo>
                  <a:cubicBezTo>
                    <a:pt x="31072" y="52398"/>
                    <a:pt x="31655" y="52409"/>
                    <a:pt x="32241" y="52409"/>
                  </a:cubicBezTo>
                  <a:cubicBezTo>
                    <a:pt x="40620" y="52409"/>
                    <a:pt x="49442" y="50200"/>
                    <a:pt x="55674" y="44090"/>
                  </a:cubicBezTo>
                  <a:cubicBezTo>
                    <a:pt x="62758" y="37161"/>
                    <a:pt x="67473" y="28433"/>
                    <a:pt x="68473" y="19611"/>
                  </a:cubicBezTo>
                  <a:cubicBezTo>
                    <a:pt x="69044" y="14551"/>
                    <a:pt x="68366" y="9383"/>
                    <a:pt x="65437" y="5466"/>
                  </a:cubicBezTo>
                  <a:cubicBezTo>
                    <a:pt x="63005" y="2220"/>
                    <a:pt x="58794" y="1"/>
                    <a:pt x="542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4" name="Google Shape;4754;p85"/>
            <p:cNvSpPr/>
            <p:nvPr/>
          </p:nvSpPr>
          <p:spPr>
            <a:xfrm rot="10595088">
              <a:off x="6180163" y="1533527"/>
              <a:ext cx="1060516" cy="905796"/>
            </a:xfrm>
            <a:custGeom>
              <a:avLst/>
              <a:gdLst/>
              <a:ahLst/>
              <a:cxnLst/>
              <a:rect l="l" t="t" r="r" b="b"/>
              <a:pathLst>
                <a:path w="69045" h="52409" extrusionOk="0">
                  <a:moveTo>
                    <a:pt x="54204" y="1"/>
                  </a:moveTo>
                  <a:cubicBezTo>
                    <a:pt x="53288" y="1"/>
                    <a:pt x="52358" y="89"/>
                    <a:pt x="51423" y="275"/>
                  </a:cubicBezTo>
                  <a:cubicBezTo>
                    <a:pt x="43720" y="1811"/>
                    <a:pt x="38195" y="8955"/>
                    <a:pt x="30802" y="11836"/>
                  </a:cubicBezTo>
                  <a:cubicBezTo>
                    <a:pt x="24051" y="14479"/>
                    <a:pt x="16371" y="13312"/>
                    <a:pt x="9942" y="16718"/>
                  </a:cubicBezTo>
                  <a:cubicBezTo>
                    <a:pt x="3155" y="20301"/>
                    <a:pt x="0" y="28279"/>
                    <a:pt x="1512" y="34553"/>
                  </a:cubicBezTo>
                  <a:cubicBezTo>
                    <a:pt x="3036" y="40816"/>
                    <a:pt x="8334" y="45471"/>
                    <a:pt x="14442" y="48448"/>
                  </a:cubicBezTo>
                  <a:cubicBezTo>
                    <a:pt x="19241" y="50769"/>
                    <a:pt x="24765" y="52174"/>
                    <a:pt x="30492" y="52377"/>
                  </a:cubicBezTo>
                  <a:cubicBezTo>
                    <a:pt x="31072" y="52398"/>
                    <a:pt x="31655" y="52409"/>
                    <a:pt x="32241" y="52409"/>
                  </a:cubicBezTo>
                  <a:cubicBezTo>
                    <a:pt x="40620" y="52409"/>
                    <a:pt x="49442" y="50200"/>
                    <a:pt x="55674" y="44090"/>
                  </a:cubicBezTo>
                  <a:cubicBezTo>
                    <a:pt x="62758" y="37161"/>
                    <a:pt x="67473" y="28433"/>
                    <a:pt x="68473" y="19611"/>
                  </a:cubicBezTo>
                  <a:cubicBezTo>
                    <a:pt x="69044" y="14551"/>
                    <a:pt x="68366" y="9383"/>
                    <a:pt x="65437" y="5466"/>
                  </a:cubicBezTo>
                  <a:cubicBezTo>
                    <a:pt x="63005" y="2220"/>
                    <a:pt x="58794" y="1"/>
                    <a:pt x="542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5" name="Google Shape;4755;p85"/>
          <p:cNvGrpSpPr/>
          <p:nvPr/>
        </p:nvGrpSpPr>
        <p:grpSpPr>
          <a:xfrm>
            <a:off x="4406340" y="990715"/>
            <a:ext cx="491562" cy="1037741"/>
            <a:chOff x="3409650" y="1109025"/>
            <a:chExt cx="306900" cy="647900"/>
          </a:xfrm>
        </p:grpSpPr>
        <p:sp>
          <p:nvSpPr>
            <p:cNvPr id="4756" name="Google Shape;4756;p85"/>
            <p:cNvSpPr/>
            <p:nvPr/>
          </p:nvSpPr>
          <p:spPr>
            <a:xfrm>
              <a:off x="3409650" y="1334225"/>
              <a:ext cx="175325" cy="421200"/>
            </a:xfrm>
            <a:custGeom>
              <a:avLst/>
              <a:gdLst/>
              <a:ahLst/>
              <a:cxnLst/>
              <a:rect l="l" t="t" r="r" b="b"/>
              <a:pathLst>
                <a:path w="7013" h="16848" extrusionOk="0">
                  <a:moveTo>
                    <a:pt x="1679" y="0"/>
                  </a:moveTo>
                  <a:lnTo>
                    <a:pt x="1679" y="0"/>
                  </a:lnTo>
                  <a:cubicBezTo>
                    <a:pt x="1679" y="1"/>
                    <a:pt x="0" y="6870"/>
                    <a:pt x="1786" y="10395"/>
                  </a:cubicBezTo>
                  <a:cubicBezTo>
                    <a:pt x="3572" y="13931"/>
                    <a:pt x="7013" y="16848"/>
                    <a:pt x="7013" y="16848"/>
                  </a:cubicBezTo>
                  <a:cubicBezTo>
                    <a:pt x="7013" y="16848"/>
                    <a:pt x="5608" y="9621"/>
                    <a:pt x="5548" y="7120"/>
                  </a:cubicBezTo>
                  <a:cubicBezTo>
                    <a:pt x="5477" y="4620"/>
                    <a:pt x="4477" y="2763"/>
                    <a:pt x="16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85"/>
            <p:cNvSpPr/>
            <p:nvPr/>
          </p:nvSpPr>
          <p:spPr>
            <a:xfrm>
              <a:off x="3449225" y="1334225"/>
              <a:ext cx="137850" cy="422700"/>
            </a:xfrm>
            <a:custGeom>
              <a:avLst/>
              <a:gdLst/>
              <a:ahLst/>
              <a:cxnLst/>
              <a:rect l="l" t="t" r="r" b="b"/>
              <a:pathLst>
                <a:path w="5514" h="16908" extrusionOk="0">
                  <a:moveTo>
                    <a:pt x="1" y="0"/>
                  </a:moveTo>
                  <a:cubicBezTo>
                    <a:pt x="1" y="72"/>
                    <a:pt x="84" y="8037"/>
                    <a:pt x="5323" y="16907"/>
                  </a:cubicBezTo>
                  <a:lnTo>
                    <a:pt x="5513" y="16788"/>
                  </a:lnTo>
                  <a:cubicBezTo>
                    <a:pt x="322" y="7978"/>
                    <a:pt x="215" y="72"/>
                    <a:pt x="2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8" name="Google Shape;4758;p85"/>
            <p:cNvSpPr/>
            <p:nvPr/>
          </p:nvSpPr>
          <p:spPr>
            <a:xfrm>
              <a:off x="3585550" y="1245650"/>
              <a:ext cx="131000" cy="498175"/>
            </a:xfrm>
            <a:custGeom>
              <a:avLst/>
              <a:gdLst/>
              <a:ahLst/>
              <a:cxnLst/>
              <a:rect l="l" t="t" r="r" b="b"/>
              <a:pathLst>
                <a:path w="5240" h="19927" extrusionOk="0">
                  <a:moveTo>
                    <a:pt x="3570" y="1"/>
                  </a:moveTo>
                  <a:cubicBezTo>
                    <a:pt x="3253" y="1"/>
                    <a:pt x="2238" y="2151"/>
                    <a:pt x="1477" y="5127"/>
                  </a:cubicBezTo>
                  <a:cubicBezTo>
                    <a:pt x="644" y="8342"/>
                    <a:pt x="1" y="19926"/>
                    <a:pt x="1" y="19926"/>
                  </a:cubicBezTo>
                  <a:cubicBezTo>
                    <a:pt x="1" y="19926"/>
                    <a:pt x="4668" y="12425"/>
                    <a:pt x="4966" y="9223"/>
                  </a:cubicBezTo>
                  <a:cubicBezTo>
                    <a:pt x="5239" y="6008"/>
                    <a:pt x="3846" y="412"/>
                    <a:pt x="3632" y="43"/>
                  </a:cubicBezTo>
                  <a:cubicBezTo>
                    <a:pt x="3616" y="15"/>
                    <a:pt x="3595" y="1"/>
                    <a:pt x="35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9" name="Google Shape;4759;p85"/>
            <p:cNvSpPr/>
            <p:nvPr/>
          </p:nvSpPr>
          <p:spPr>
            <a:xfrm>
              <a:off x="3587050" y="1246700"/>
              <a:ext cx="95875" cy="439075"/>
            </a:xfrm>
            <a:custGeom>
              <a:avLst/>
              <a:gdLst/>
              <a:ahLst/>
              <a:cxnLst/>
              <a:rect l="l" t="t" r="r" b="b"/>
              <a:pathLst>
                <a:path w="3835" h="17563" extrusionOk="0">
                  <a:moveTo>
                    <a:pt x="3441" y="1"/>
                  </a:moveTo>
                  <a:cubicBezTo>
                    <a:pt x="3441" y="108"/>
                    <a:pt x="3596" y="10002"/>
                    <a:pt x="0" y="17455"/>
                  </a:cubicBezTo>
                  <a:lnTo>
                    <a:pt x="215" y="17563"/>
                  </a:lnTo>
                  <a:cubicBezTo>
                    <a:pt x="3834" y="10050"/>
                    <a:pt x="3679" y="108"/>
                    <a:pt x="36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0" name="Google Shape;4760;p85"/>
            <p:cNvSpPr/>
            <p:nvPr/>
          </p:nvSpPr>
          <p:spPr>
            <a:xfrm>
              <a:off x="3514125" y="1199375"/>
              <a:ext cx="82775" cy="544750"/>
            </a:xfrm>
            <a:custGeom>
              <a:avLst/>
              <a:gdLst/>
              <a:ahLst/>
              <a:cxnLst/>
              <a:rect l="l" t="t" r="r" b="b"/>
              <a:pathLst>
                <a:path w="3311" h="21790" extrusionOk="0">
                  <a:moveTo>
                    <a:pt x="215" y="1"/>
                  </a:moveTo>
                  <a:lnTo>
                    <a:pt x="0" y="60"/>
                  </a:lnTo>
                  <a:cubicBezTo>
                    <a:pt x="36" y="168"/>
                    <a:pt x="3084" y="10431"/>
                    <a:pt x="2762" y="21789"/>
                  </a:cubicBezTo>
                  <a:lnTo>
                    <a:pt x="2977" y="21789"/>
                  </a:lnTo>
                  <a:cubicBezTo>
                    <a:pt x="3310" y="10395"/>
                    <a:pt x="238" y="72"/>
                    <a:pt x="2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1" name="Google Shape;4761;p85"/>
            <p:cNvSpPr/>
            <p:nvPr/>
          </p:nvSpPr>
          <p:spPr>
            <a:xfrm>
              <a:off x="3485250" y="1163625"/>
              <a:ext cx="41700" cy="40325"/>
            </a:xfrm>
            <a:custGeom>
              <a:avLst/>
              <a:gdLst/>
              <a:ahLst/>
              <a:cxnLst/>
              <a:rect l="l" t="t" r="r" b="b"/>
              <a:pathLst>
                <a:path w="1668" h="1613" extrusionOk="0">
                  <a:moveTo>
                    <a:pt x="846" y="1"/>
                  </a:moveTo>
                  <a:cubicBezTo>
                    <a:pt x="415" y="1"/>
                    <a:pt x="59" y="316"/>
                    <a:pt x="24" y="752"/>
                  </a:cubicBezTo>
                  <a:cubicBezTo>
                    <a:pt x="0" y="1193"/>
                    <a:pt x="322" y="1586"/>
                    <a:pt x="774" y="1609"/>
                  </a:cubicBezTo>
                  <a:cubicBezTo>
                    <a:pt x="796" y="1611"/>
                    <a:pt x="817" y="1612"/>
                    <a:pt x="839" y="1612"/>
                  </a:cubicBezTo>
                  <a:cubicBezTo>
                    <a:pt x="1253" y="1612"/>
                    <a:pt x="1609" y="1290"/>
                    <a:pt x="1631" y="871"/>
                  </a:cubicBezTo>
                  <a:cubicBezTo>
                    <a:pt x="1667" y="419"/>
                    <a:pt x="1334" y="50"/>
                    <a:pt x="893" y="2"/>
                  </a:cubicBezTo>
                  <a:cubicBezTo>
                    <a:pt x="877" y="1"/>
                    <a:pt x="862" y="1"/>
                    <a:pt x="846" y="1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2" name="Google Shape;4762;p85"/>
            <p:cNvSpPr/>
            <p:nvPr/>
          </p:nvSpPr>
          <p:spPr>
            <a:xfrm>
              <a:off x="3604300" y="1109025"/>
              <a:ext cx="42600" cy="40250"/>
            </a:xfrm>
            <a:custGeom>
              <a:avLst/>
              <a:gdLst/>
              <a:ahLst/>
              <a:cxnLst/>
              <a:rect l="l" t="t" r="r" b="b"/>
              <a:pathLst>
                <a:path w="1704" h="1610" extrusionOk="0">
                  <a:moveTo>
                    <a:pt x="856" y="0"/>
                  </a:moveTo>
                  <a:cubicBezTo>
                    <a:pt x="821" y="0"/>
                    <a:pt x="786" y="3"/>
                    <a:pt x="751" y="7"/>
                  </a:cubicBezTo>
                  <a:cubicBezTo>
                    <a:pt x="310" y="67"/>
                    <a:pt x="1" y="460"/>
                    <a:pt x="48" y="900"/>
                  </a:cubicBezTo>
                  <a:cubicBezTo>
                    <a:pt x="103" y="1305"/>
                    <a:pt x="450" y="1610"/>
                    <a:pt x="848" y="1610"/>
                  </a:cubicBezTo>
                  <a:cubicBezTo>
                    <a:pt x="883" y="1610"/>
                    <a:pt x="918" y="1608"/>
                    <a:pt x="953" y="1603"/>
                  </a:cubicBezTo>
                  <a:cubicBezTo>
                    <a:pt x="1394" y="1543"/>
                    <a:pt x="1703" y="1150"/>
                    <a:pt x="1644" y="710"/>
                  </a:cubicBezTo>
                  <a:cubicBezTo>
                    <a:pt x="1600" y="305"/>
                    <a:pt x="1254" y="0"/>
                    <a:pt x="856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3" name="Google Shape;4763;p85"/>
            <p:cNvSpPr/>
            <p:nvPr/>
          </p:nvSpPr>
          <p:spPr>
            <a:xfrm>
              <a:off x="3440300" y="1226450"/>
              <a:ext cx="42000" cy="40300"/>
            </a:xfrm>
            <a:custGeom>
              <a:avLst/>
              <a:gdLst/>
              <a:ahLst/>
              <a:cxnLst/>
              <a:rect l="l" t="t" r="r" b="b"/>
              <a:pathLst>
                <a:path w="1680" h="1612" extrusionOk="0">
                  <a:moveTo>
                    <a:pt x="846" y="0"/>
                  </a:moveTo>
                  <a:cubicBezTo>
                    <a:pt x="415" y="0"/>
                    <a:pt x="59" y="315"/>
                    <a:pt x="24" y="751"/>
                  </a:cubicBezTo>
                  <a:cubicBezTo>
                    <a:pt x="0" y="1192"/>
                    <a:pt x="322" y="1585"/>
                    <a:pt x="774" y="1609"/>
                  </a:cubicBezTo>
                  <a:cubicBezTo>
                    <a:pt x="796" y="1610"/>
                    <a:pt x="818" y="1611"/>
                    <a:pt x="839" y="1611"/>
                  </a:cubicBezTo>
                  <a:cubicBezTo>
                    <a:pt x="1253" y="1611"/>
                    <a:pt x="1609" y="1289"/>
                    <a:pt x="1632" y="870"/>
                  </a:cubicBezTo>
                  <a:cubicBezTo>
                    <a:pt x="1679" y="418"/>
                    <a:pt x="1334" y="37"/>
                    <a:pt x="893" y="1"/>
                  </a:cubicBezTo>
                  <a:cubicBezTo>
                    <a:pt x="878" y="1"/>
                    <a:pt x="862" y="0"/>
                    <a:pt x="846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85"/>
            <p:cNvSpPr/>
            <p:nvPr/>
          </p:nvSpPr>
          <p:spPr>
            <a:xfrm>
              <a:off x="3473350" y="1259500"/>
              <a:ext cx="94975" cy="170300"/>
            </a:xfrm>
            <a:custGeom>
              <a:avLst/>
              <a:gdLst/>
              <a:ahLst/>
              <a:cxnLst/>
              <a:rect l="l" t="t" r="r" b="b"/>
              <a:pathLst>
                <a:path w="3799" h="6812" extrusionOk="0">
                  <a:moveTo>
                    <a:pt x="131" y="1"/>
                  </a:moveTo>
                  <a:lnTo>
                    <a:pt x="0" y="180"/>
                  </a:lnTo>
                  <a:cubicBezTo>
                    <a:pt x="24" y="215"/>
                    <a:pt x="2429" y="2061"/>
                    <a:pt x="3572" y="6811"/>
                  </a:cubicBezTo>
                  <a:lnTo>
                    <a:pt x="3798" y="6752"/>
                  </a:lnTo>
                  <a:cubicBezTo>
                    <a:pt x="2619" y="1930"/>
                    <a:pt x="238" y="84"/>
                    <a:pt x="1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5" name="Google Shape;4765;p85"/>
            <p:cNvSpPr/>
            <p:nvPr/>
          </p:nvSpPr>
          <p:spPr>
            <a:xfrm>
              <a:off x="3551925" y="1147600"/>
              <a:ext cx="70850" cy="297375"/>
            </a:xfrm>
            <a:custGeom>
              <a:avLst/>
              <a:gdLst/>
              <a:ahLst/>
              <a:cxnLst/>
              <a:rect l="l" t="t" r="r" b="b"/>
              <a:pathLst>
                <a:path w="2834" h="11895" extrusionOk="0">
                  <a:moveTo>
                    <a:pt x="2632" y="0"/>
                  </a:moveTo>
                  <a:cubicBezTo>
                    <a:pt x="0" y="5691"/>
                    <a:pt x="512" y="11835"/>
                    <a:pt x="512" y="11895"/>
                  </a:cubicBezTo>
                  <a:lnTo>
                    <a:pt x="738" y="11871"/>
                  </a:lnTo>
                  <a:cubicBezTo>
                    <a:pt x="738" y="11799"/>
                    <a:pt x="215" y="5739"/>
                    <a:pt x="2834" y="95"/>
                  </a:cubicBezTo>
                  <a:lnTo>
                    <a:pt x="26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66" name="Google Shape;4766;p85"/>
          <p:cNvGrpSpPr/>
          <p:nvPr/>
        </p:nvGrpSpPr>
        <p:grpSpPr>
          <a:xfrm rot="844350">
            <a:off x="4747926" y="756157"/>
            <a:ext cx="717161" cy="1171805"/>
            <a:chOff x="4838975" y="1909000"/>
            <a:chExt cx="479850" cy="784050"/>
          </a:xfrm>
        </p:grpSpPr>
        <p:sp>
          <p:nvSpPr>
            <p:cNvPr id="4767" name="Google Shape;4767;p85"/>
            <p:cNvSpPr/>
            <p:nvPr/>
          </p:nvSpPr>
          <p:spPr>
            <a:xfrm>
              <a:off x="4998825" y="1909600"/>
              <a:ext cx="129800" cy="216400"/>
            </a:xfrm>
            <a:custGeom>
              <a:avLst/>
              <a:gdLst/>
              <a:ahLst/>
              <a:cxnLst/>
              <a:rect l="l" t="t" r="r" b="b"/>
              <a:pathLst>
                <a:path w="5192" h="8656" extrusionOk="0">
                  <a:moveTo>
                    <a:pt x="1906" y="0"/>
                  </a:moveTo>
                  <a:cubicBezTo>
                    <a:pt x="1906" y="0"/>
                    <a:pt x="1" y="4620"/>
                    <a:pt x="584" y="6465"/>
                  </a:cubicBezTo>
                  <a:cubicBezTo>
                    <a:pt x="1155" y="8311"/>
                    <a:pt x="3227" y="8656"/>
                    <a:pt x="3227" y="8656"/>
                  </a:cubicBezTo>
                  <a:cubicBezTo>
                    <a:pt x="3227" y="8656"/>
                    <a:pt x="5192" y="6370"/>
                    <a:pt x="4989" y="5001"/>
                  </a:cubicBezTo>
                  <a:cubicBezTo>
                    <a:pt x="4775" y="3655"/>
                    <a:pt x="1906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8" name="Google Shape;4768;p85"/>
            <p:cNvSpPr/>
            <p:nvPr/>
          </p:nvSpPr>
          <p:spPr>
            <a:xfrm>
              <a:off x="5005375" y="1909000"/>
              <a:ext cx="128600" cy="784050"/>
            </a:xfrm>
            <a:custGeom>
              <a:avLst/>
              <a:gdLst/>
              <a:ahLst/>
              <a:cxnLst/>
              <a:rect l="l" t="t" r="r" b="b"/>
              <a:pathLst>
                <a:path w="5144" h="31362" extrusionOk="0">
                  <a:moveTo>
                    <a:pt x="1751" y="0"/>
                  </a:moveTo>
                  <a:lnTo>
                    <a:pt x="1525" y="48"/>
                  </a:lnTo>
                  <a:cubicBezTo>
                    <a:pt x="1536" y="107"/>
                    <a:pt x="2727" y="5418"/>
                    <a:pt x="2906" y="7096"/>
                  </a:cubicBezTo>
                  <a:cubicBezTo>
                    <a:pt x="2941" y="7263"/>
                    <a:pt x="4918" y="23039"/>
                    <a:pt x="1" y="31242"/>
                  </a:cubicBezTo>
                  <a:lnTo>
                    <a:pt x="191" y="31361"/>
                  </a:lnTo>
                  <a:cubicBezTo>
                    <a:pt x="5144" y="23086"/>
                    <a:pt x="3144" y="7227"/>
                    <a:pt x="3132" y="7073"/>
                  </a:cubicBezTo>
                  <a:cubicBezTo>
                    <a:pt x="2953" y="5382"/>
                    <a:pt x="1763" y="60"/>
                    <a:pt x="17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9" name="Google Shape;4769;p85"/>
            <p:cNvSpPr/>
            <p:nvPr/>
          </p:nvSpPr>
          <p:spPr>
            <a:xfrm>
              <a:off x="4838975" y="2365475"/>
              <a:ext cx="219400" cy="231425"/>
            </a:xfrm>
            <a:custGeom>
              <a:avLst/>
              <a:gdLst/>
              <a:ahLst/>
              <a:cxnLst/>
              <a:rect l="l" t="t" r="r" b="b"/>
              <a:pathLst>
                <a:path w="8776" h="9257" extrusionOk="0">
                  <a:moveTo>
                    <a:pt x="188" y="1"/>
                  </a:moveTo>
                  <a:cubicBezTo>
                    <a:pt x="173" y="1"/>
                    <a:pt x="162" y="2"/>
                    <a:pt x="156" y="5"/>
                  </a:cubicBezTo>
                  <a:cubicBezTo>
                    <a:pt x="1" y="65"/>
                    <a:pt x="1811" y="3911"/>
                    <a:pt x="3501" y="6554"/>
                  </a:cubicBezTo>
                  <a:cubicBezTo>
                    <a:pt x="5204" y="9185"/>
                    <a:pt x="8419" y="9257"/>
                    <a:pt x="8419" y="9257"/>
                  </a:cubicBezTo>
                  <a:cubicBezTo>
                    <a:pt x="8776" y="6804"/>
                    <a:pt x="7228" y="3315"/>
                    <a:pt x="5573" y="2160"/>
                  </a:cubicBezTo>
                  <a:cubicBezTo>
                    <a:pt x="3979" y="1037"/>
                    <a:pt x="584" y="1"/>
                    <a:pt x="1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0" name="Google Shape;4770;p85"/>
            <p:cNvSpPr/>
            <p:nvPr/>
          </p:nvSpPr>
          <p:spPr>
            <a:xfrm>
              <a:off x="4896425" y="2110200"/>
              <a:ext cx="190825" cy="278650"/>
            </a:xfrm>
            <a:custGeom>
              <a:avLst/>
              <a:gdLst/>
              <a:ahLst/>
              <a:cxnLst/>
              <a:rect l="l" t="t" r="r" b="b"/>
              <a:pathLst>
                <a:path w="7633" h="11146" extrusionOk="0">
                  <a:moveTo>
                    <a:pt x="1" y="1"/>
                  </a:moveTo>
                  <a:cubicBezTo>
                    <a:pt x="1" y="1"/>
                    <a:pt x="1489" y="5156"/>
                    <a:pt x="2715" y="7299"/>
                  </a:cubicBezTo>
                  <a:cubicBezTo>
                    <a:pt x="3930" y="9454"/>
                    <a:pt x="7633" y="11145"/>
                    <a:pt x="7633" y="11145"/>
                  </a:cubicBezTo>
                  <a:cubicBezTo>
                    <a:pt x="7633" y="11145"/>
                    <a:pt x="7430" y="6585"/>
                    <a:pt x="6180" y="4275"/>
                  </a:cubicBezTo>
                  <a:cubicBezTo>
                    <a:pt x="4930" y="1966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1" name="Google Shape;4771;p85"/>
            <p:cNvSpPr/>
            <p:nvPr/>
          </p:nvSpPr>
          <p:spPr>
            <a:xfrm>
              <a:off x="5089600" y="2034300"/>
              <a:ext cx="146175" cy="208700"/>
            </a:xfrm>
            <a:custGeom>
              <a:avLst/>
              <a:gdLst/>
              <a:ahLst/>
              <a:cxnLst/>
              <a:rect l="l" t="t" r="r" b="b"/>
              <a:pathLst>
                <a:path w="5847" h="8348" extrusionOk="0">
                  <a:moveTo>
                    <a:pt x="5646" y="0"/>
                  </a:moveTo>
                  <a:cubicBezTo>
                    <a:pt x="5290" y="0"/>
                    <a:pt x="2667" y="1905"/>
                    <a:pt x="1358" y="3668"/>
                  </a:cubicBezTo>
                  <a:cubicBezTo>
                    <a:pt x="1" y="5525"/>
                    <a:pt x="180" y="8347"/>
                    <a:pt x="180" y="8347"/>
                  </a:cubicBezTo>
                  <a:cubicBezTo>
                    <a:pt x="3406" y="7871"/>
                    <a:pt x="5061" y="5109"/>
                    <a:pt x="5371" y="3668"/>
                  </a:cubicBezTo>
                  <a:cubicBezTo>
                    <a:pt x="5680" y="2215"/>
                    <a:pt x="5847" y="215"/>
                    <a:pt x="5680" y="13"/>
                  </a:cubicBezTo>
                  <a:cubicBezTo>
                    <a:pt x="5674" y="4"/>
                    <a:pt x="5662" y="0"/>
                    <a:pt x="56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2" name="Google Shape;4772;p85"/>
            <p:cNvSpPr/>
            <p:nvPr/>
          </p:nvSpPr>
          <p:spPr>
            <a:xfrm>
              <a:off x="5081875" y="2257850"/>
              <a:ext cx="235175" cy="186650"/>
            </a:xfrm>
            <a:custGeom>
              <a:avLst/>
              <a:gdLst/>
              <a:ahLst/>
              <a:cxnLst/>
              <a:rect l="l" t="t" r="r" b="b"/>
              <a:pathLst>
                <a:path w="9407" h="7466" extrusionOk="0">
                  <a:moveTo>
                    <a:pt x="9406" y="0"/>
                  </a:moveTo>
                  <a:cubicBezTo>
                    <a:pt x="9406" y="0"/>
                    <a:pt x="6692" y="572"/>
                    <a:pt x="3941" y="2001"/>
                  </a:cubicBezTo>
                  <a:cubicBezTo>
                    <a:pt x="1167" y="3429"/>
                    <a:pt x="0" y="7466"/>
                    <a:pt x="0" y="7466"/>
                  </a:cubicBezTo>
                  <a:cubicBezTo>
                    <a:pt x="0" y="7466"/>
                    <a:pt x="4501" y="6942"/>
                    <a:pt x="6727" y="5227"/>
                  </a:cubicBezTo>
                  <a:cubicBezTo>
                    <a:pt x="8954" y="3537"/>
                    <a:pt x="9406" y="1"/>
                    <a:pt x="94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3" name="Google Shape;4773;p85"/>
            <p:cNvSpPr/>
            <p:nvPr/>
          </p:nvSpPr>
          <p:spPr>
            <a:xfrm>
              <a:off x="5019675" y="2508400"/>
              <a:ext cx="267000" cy="157350"/>
            </a:xfrm>
            <a:custGeom>
              <a:avLst/>
              <a:gdLst/>
              <a:ahLst/>
              <a:cxnLst/>
              <a:rect l="l" t="t" r="r" b="b"/>
              <a:pathLst>
                <a:path w="10680" h="6294" extrusionOk="0">
                  <a:moveTo>
                    <a:pt x="10465" y="1"/>
                  </a:moveTo>
                  <a:cubicBezTo>
                    <a:pt x="9676" y="1"/>
                    <a:pt x="6857" y="95"/>
                    <a:pt x="4417" y="1361"/>
                  </a:cubicBezTo>
                  <a:cubicBezTo>
                    <a:pt x="1548" y="2837"/>
                    <a:pt x="0" y="6111"/>
                    <a:pt x="167" y="6147"/>
                  </a:cubicBezTo>
                  <a:cubicBezTo>
                    <a:pt x="835" y="6249"/>
                    <a:pt x="1447" y="6294"/>
                    <a:pt x="2009" y="6294"/>
                  </a:cubicBezTo>
                  <a:cubicBezTo>
                    <a:pt x="5533" y="6294"/>
                    <a:pt x="7056" y="4505"/>
                    <a:pt x="7703" y="3540"/>
                  </a:cubicBezTo>
                  <a:cubicBezTo>
                    <a:pt x="8453" y="2420"/>
                    <a:pt x="10680" y="3"/>
                    <a:pt x="10680" y="3"/>
                  </a:cubicBezTo>
                  <a:cubicBezTo>
                    <a:pt x="10680" y="3"/>
                    <a:pt x="10604" y="1"/>
                    <a:pt x="104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4" name="Google Shape;4774;p85"/>
            <p:cNvSpPr/>
            <p:nvPr/>
          </p:nvSpPr>
          <p:spPr>
            <a:xfrm>
              <a:off x="4841375" y="2363225"/>
              <a:ext cx="210750" cy="235175"/>
            </a:xfrm>
            <a:custGeom>
              <a:avLst/>
              <a:gdLst/>
              <a:ahLst/>
              <a:cxnLst/>
              <a:rect l="l" t="t" r="r" b="b"/>
              <a:pathLst>
                <a:path w="8430" h="9407" extrusionOk="0">
                  <a:moveTo>
                    <a:pt x="131" y="0"/>
                  </a:moveTo>
                  <a:lnTo>
                    <a:pt x="0" y="179"/>
                  </a:lnTo>
                  <a:cubicBezTo>
                    <a:pt x="60" y="215"/>
                    <a:pt x="5156" y="4001"/>
                    <a:pt x="8227" y="9406"/>
                  </a:cubicBezTo>
                  <a:lnTo>
                    <a:pt x="8430" y="9299"/>
                  </a:lnTo>
                  <a:cubicBezTo>
                    <a:pt x="5310" y="3858"/>
                    <a:pt x="179" y="48"/>
                    <a:pt x="1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5" name="Google Shape;4775;p85"/>
            <p:cNvSpPr/>
            <p:nvPr/>
          </p:nvSpPr>
          <p:spPr>
            <a:xfrm>
              <a:off x="5024725" y="2505500"/>
              <a:ext cx="261650" cy="152425"/>
            </a:xfrm>
            <a:custGeom>
              <a:avLst/>
              <a:gdLst/>
              <a:ahLst/>
              <a:cxnLst/>
              <a:rect l="l" t="t" r="r" b="b"/>
              <a:pathLst>
                <a:path w="10466" h="6097" extrusionOk="0">
                  <a:moveTo>
                    <a:pt x="10442" y="0"/>
                  </a:moveTo>
                  <a:cubicBezTo>
                    <a:pt x="4334" y="786"/>
                    <a:pt x="48" y="5906"/>
                    <a:pt x="0" y="5954"/>
                  </a:cubicBezTo>
                  <a:lnTo>
                    <a:pt x="179" y="6096"/>
                  </a:lnTo>
                  <a:cubicBezTo>
                    <a:pt x="227" y="6037"/>
                    <a:pt x="4465" y="989"/>
                    <a:pt x="10466" y="215"/>
                  </a:cubicBezTo>
                  <a:lnTo>
                    <a:pt x="1044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6" name="Google Shape;4776;p85"/>
            <p:cNvSpPr/>
            <p:nvPr/>
          </p:nvSpPr>
          <p:spPr>
            <a:xfrm>
              <a:off x="4894050" y="2108125"/>
              <a:ext cx="195875" cy="281600"/>
            </a:xfrm>
            <a:custGeom>
              <a:avLst/>
              <a:gdLst/>
              <a:ahLst/>
              <a:cxnLst/>
              <a:rect l="l" t="t" r="r" b="b"/>
              <a:pathLst>
                <a:path w="7835" h="11264" extrusionOk="0">
                  <a:moveTo>
                    <a:pt x="167" y="1"/>
                  </a:moveTo>
                  <a:lnTo>
                    <a:pt x="1" y="143"/>
                  </a:lnTo>
                  <a:cubicBezTo>
                    <a:pt x="72" y="203"/>
                    <a:pt x="5620" y="6085"/>
                    <a:pt x="7621" y="11264"/>
                  </a:cubicBezTo>
                  <a:lnTo>
                    <a:pt x="7835" y="11169"/>
                  </a:lnTo>
                  <a:cubicBezTo>
                    <a:pt x="5811" y="5966"/>
                    <a:pt x="227" y="60"/>
                    <a:pt x="16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7" name="Google Shape;4777;p85"/>
            <p:cNvSpPr/>
            <p:nvPr/>
          </p:nvSpPr>
          <p:spPr>
            <a:xfrm>
              <a:off x="5080375" y="2256050"/>
              <a:ext cx="238450" cy="190825"/>
            </a:xfrm>
            <a:custGeom>
              <a:avLst/>
              <a:gdLst/>
              <a:ahLst/>
              <a:cxnLst/>
              <a:rect l="l" t="t" r="r" b="b"/>
              <a:pathLst>
                <a:path w="9538" h="7633" extrusionOk="0">
                  <a:moveTo>
                    <a:pt x="9371" y="1"/>
                  </a:moveTo>
                  <a:cubicBezTo>
                    <a:pt x="6073" y="3632"/>
                    <a:pt x="60" y="7395"/>
                    <a:pt x="1" y="7442"/>
                  </a:cubicBezTo>
                  <a:lnTo>
                    <a:pt x="120" y="7633"/>
                  </a:lnTo>
                  <a:cubicBezTo>
                    <a:pt x="168" y="7597"/>
                    <a:pt x="6216" y="3811"/>
                    <a:pt x="9538" y="156"/>
                  </a:cubicBezTo>
                  <a:lnTo>
                    <a:pt x="93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8" name="Google Shape;4778;p85"/>
            <p:cNvSpPr/>
            <p:nvPr/>
          </p:nvSpPr>
          <p:spPr>
            <a:xfrm>
              <a:off x="5091100" y="2032825"/>
              <a:ext cx="142600" cy="202125"/>
            </a:xfrm>
            <a:custGeom>
              <a:avLst/>
              <a:gdLst/>
              <a:ahLst/>
              <a:cxnLst/>
              <a:rect l="l" t="t" r="r" b="b"/>
              <a:pathLst>
                <a:path w="5704" h="8085" extrusionOk="0">
                  <a:moveTo>
                    <a:pt x="5561" y="0"/>
                  </a:moveTo>
                  <a:cubicBezTo>
                    <a:pt x="2322" y="2548"/>
                    <a:pt x="24" y="7930"/>
                    <a:pt x="1" y="7989"/>
                  </a:cubicBezTo>
                  <a:lnTo>
                    <a:pt x="203" y="8085"/>
                  </a:lnTo>
                  <a:cubicBezTo>
                    <a:pt x="239" y="8025"/>
                    <a:pt x="2513" y="2679"/>
                    <a:pt x="5704" y="179"/>
                  </a:cubicBezTo>
                  <a:lnTo>
                    <a:pt x="55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79" name="Google Shape;4779;p85"/>
          <p:cNvGrpSpPr/>
          <p:nvPr/>
        </p:nvGrpSpPr>
        <p:grpSpPr>
          <a:xfrm>
            <a:off x="3833407" y="763974"/>
            <a:ext cx="699783" cy="1207809"/>
            <a:chOff x="2864350" y="1741813"/>
            <a:chExt cx="396500" cy="684350"/>
          </a:xfrm>
        </p:grpSpPr>
        <p:sp>
          <p:nvSpPr>
            <p:cNvPr id="4780" name="Google Shape;4780;p85"/>
            <p:cNvSpPr/>
            <p:nvPr/>
          </p:nvSpPr>
          <p:spPr>
            <a:xfrm>
              <a:off x="2971500" y="1792438"/>
              <a:ext cx="190225" cy="633725"/>
            </a:xfrm>
            <a:custGeom>
              <a:avLst/>
              <a:gdLst/>
              <a:ahLst/>
              <a:cxnLst/>
              <a:rect l="l" t="t" r="r" b="b"/>
              <a:pathLst>
                <a:path w="7609" h="25349" extrusionOk="0">
                  <a:moveTo>
                    <a:pt x="1727" y="0"/>
                  </a:moveTo>
                  <a:cubicBezTo>
                    <a:pt x="1667" y="0"/>
                    <a:pt x="1632" y="48"/>
                    <a:pt x="1608" y="107"/>
                  </a:cubicBezTo>
                  <a:cubicBezTo>
                    <a:pt x="1596" y="238"/>
                    <a:pt x="0" y="13407"/>
                    <a:pt x="7382" y="25289"/>
                  </a:cubicBezTo>
                  <a:cubicBezTo>
                    <a:pt x="7406" y="25325"/>
                    <a:pt x="7430" y="25348"/>
                    <a:pt x="7478" y="25348"/>
                  </a:cubicBezTo>
                  <a:cubicBezTo>
                    <a:pt x="7501" y="25348"/>
                    <a:pt x="7525" y="25348"/>
                    <a:pt x="7549" y="25301"/>
                  </a:cubicBezTo>
                  <a:cubicBezTo>
                    <a:pt x="7597" y="25277"/>
                    <a:pt x="7609" y="25217"/>
                    <a:pt x="7585" y="25158"/>
                  </a:cubicBezTo>
                  <a:cubicBezTo>
                    <a:pt x="239" y="13347"/>
                    <a:pt x="1822" y="250"/>
                    <a:pt x="1834" y="119"/>
                  </a:cubicBezTo>
                  <a:cubicBezTo>
                    <a:pt x="1834" y="60"/>
                    <a:pt x="1786" y="12"/>
                    <a:pt x="1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1" name="Google Shape;4781;p85"/>
            <p:cNvSpPr/>
            <p:nvPr/>
          </p:nvSpPr>
          <p:spPr>
            <a:xfrm>
              <a:off x="3127425" y="2229563"/>
              <a:ext cx="133425" cy="189450"/>
            </a:xfrm>
            <a:custGeom>
              <a:avLst/>
              <a:gdLst/>
              <a:ahLst/>
              <a:cxnLst/>
              <a:rect l="l" t="t" r="r" b="b"/>
              <a:pathLst>
                <a:path w="5337" h="7578" extrusionOk="0">
                  <a:moveTo>
                    <a:pt x="2359" y="0"/>
                  </a:moveTo>
                  <a:cubicBezTo>
                    <a:pt x="0" y="0"/>
                    <a:pt x="1133" y="7578"/>
                    <a:pt x="1133" y="7578"/>
                  </a:cubicBezTo>
                  <a:cubicBezTo>
                    <a:pt x="1133" y="7578"/>
                    <a:pt x="5336" y="613"/>
                    <a:pt x="2622" y="29"/>
                  </a:cubicBezTo>
                  <a:cubicBezTo>
                    <a:pt x="2530" y="10"/>
                    <a:pt x="2442" y="0"/>
                    <a:pt x="23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2" name="Google Shape;4782;p85"/>
            <p:cNvSpPr/>
            <p:nvPr/>
          </p:nvSpPr>
          <p:spPr>
            <a:xfrm>
              <a:off x="2951250" y="2331613"/>
              <a:ext cx="205425" cy="87400"/>
            </a:xfrm>
            <a:custGeom>
              <a:avLst/>
              <a:gdLst/>
              <a:ahLst/>
              <a:cxnLst/>
              <a:rect l="l" t="t" r="r" b="b"/>
              <a:pathLst>
                <a:path w="8217" h="3496" extrusionOk="0">
                  <a:moveTo>
                    <a:pt x="2148" y="0"/>
                  </a:moveTo>
                  <a:cubicBezTo>
                    <a:pt x="1646" y="0"/>
                    <a:pt x="1253" y="201"/>
                    <a:pt x="1049" y="698"/>
                  </a:cubicBezTo>
                  <a:cubicBezTo>
                    <a:pt x="1" y="3258"/>
                    <a:pt x="8216" y="3496"/>
                    <a:pt x="8216" y="3496"/>
                  </a:cubicBezTo>
                  <a:cubicBezTo>
                    <a:pt x="8216" y="3496"/>
                    <a:pt x="4240" y="0"/>
                    <a:pt x="21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3" name="Google Shape;4783;p85"/>
            <p:cNvSpPr/>
            <p:nvPr/>
          </p:nvSpPr>
          <p:spPr>
            <a:xfrm>
              <a:off x="3085500" y="2085338"/>
              <a:ext cx="130400" cy="182775"/>
            </a:xfrm>
            <a:custGeom>
              <a:avLst/>
              <a:gdLst/>
              <a:ahLst/>
              <a:cxnLst/>
              <a:rect l="l" t="t" r="r" b="b"/>
              <a:pathLst>
                <a:path w="5216" h="7311" extrusionOk="0">
                  <a:moveTo>
                    <a:pt x="2216" y="1"/>
                  </a:moveTo>
                  <a:cubicBezTo>
                    <a:pt x="43" y="1"/>
                    <a:pt x="1" y="7310"/>
                    <a:pt x="1" y="7310"/>
                  </a:cubicBezTo>
                  <a:cubicBezTo>
                    <a:pt x="1" y="7310"/>
                    <a:pt x="5215" y="1071"/>
                    <a:pt x="2632" y="83"/>
                  </a:cubicBezTo>
                  <a:cubicBezTo>
                    <a:pt x="2485" y="27"/>
                    <a:pt x="2347" y="1"/>
                    <a:pt x="22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4" name="Google Shape;4784;p85"/>
            <p:cNvSpPr/>
            <p:nvPr/>
          </p:nvSpPr>
          <p:spPr>
            <a:xfrm>
              <a:off x="2884275" y="2158213"/>
              <a:ext cx="201850" cy="110200"/>
            </a:xfrm>
            <a:custGeom>
              <a:avLst/>
              <a:gdLst/>
              <a:ahLst/>
              <a:cxnLst/>
              <a:rect l="l" t="t" r="r" b="b"/>
              <a:pathLst>
                <a:path w="8074" h="4408" extrusionOk="0">
                  <a:moveTo>
                    <a:pt x="2377" y="1"/>
                  </a:moveTo>
                  <a:cubicBezTo>
                    <a:pt x="1994" y="1"/>
                    <a:pt x="1670" y="160"/>
                    <a:pt x="1442" y="538"/>
                  </a:cubicBezTo>
                  <a:cubicBezTo>
                    <a:pt x="1" y="2907"/>
                    <a:pt x="8073" y="4407"/>
                    <a:pt x="8073" y="4407"/>
                  </a:cubicBezTo>
                  <a:cubicBezTo>
                    <a:pt x="8073" y="4407"/>
                    <a:pt x="4398" y="1"/>
                    <a:pt x="23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5" name="Google Shape;4785;p85"/>
            <p:cNvSpPr/>
            <p:nvPr/>
          </p:nvSpPr>
          <p:spPr>
            <a:xfrm>
              <a:off x="3031025" y="1940138"/>
              <a:ext cx="136950" cy="148175"/>
            </a:xfrm>
            <a:custGeom>
              <a:avLst/>
              <a:gdLst/>
              <a:ahLst/>
              <a:cxnLst/>
              <a:rect l="l" t="t" r="r" b="b"/>
              <a:pathLst>
                <a:path w="5478" h="5927" extrusionOk="0">
                  <a:moveTo>
                    <a:pt x="2933" y="1"/>
                  </a:moveTo>
                  <a:cubicBezTo>
                    <a:pt x="1144" y="1"/>
                    <a:pt x="1" y="5927"/>
                    <a:pt x="1" y="5927"/>
                  </a:cubicBezTo>
                  <a:cubicBezTo>
                    <a:pt x="1" y="5927"/>
                    <a:pt x="5478" y="1414"/>
                    <a:pt x="3430" y="152"/>
                  </a:cubicBezTo>
                  <a:cubicBezTo>
                    <a:pt x="3259" y="48"/>
                    <a:pt x="3094" y="1"/>
                    <a:pt x="29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6" name="Google Shape;4786;p85"/>
            <p:cNvSpPr/>
            <p:nvPr/>
          </p:nvSpPr>
          <p:spPr>
            <a:xfrm>
              <a:off x="2864350" y="1970563"/>
              <a:ext cx="167600" cy="118050"/>
            </a:xfrm>
            <a:custGeom>
              <a:avLst/>
              <a:gdLst/>
              <a:ahLst/>
              <a:cxnLst/>
              <a:rect l="l" t="t" r="r" b="b"/>
              <a:pathLst>
                <a:path w="6704" h="4722" extrusionOk="0">
                  <a:moveTo>
                    <a:pt x="2321" y="1"/>
                  </a:moveTo>
                  <a:cubicBezTo>
                    <a:pt x="2069" y="1"/>
                    <a:pt x="1835" y="100"/>
                    <a:pt x="1631" y="328"/>
                  </a:cubicBezTo>
                  <a:cubicBezTo>
                    <a:pt x="0" y="2138"/>
                    <a:pt x="6703" y="4722"/>
                    <a:pt x="6703" y="4722"/>
                  </a:cubicBezTo>
                  <a:cubicBezTo>
                    <a:pt x="6703" y="4722"/>
                    <a:pt x="4062" y="1"/>
                    <a:pt x="23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7" name="Google Shape;4787;p85"/>
            <p:cNvSpPr/>
            <p:nvPr/>
          </p:nvSpPr>
          <p:spPr>
            <a:xfrm>
              <a:off x="3014350" y="1802463"/>
              <a:ext cx="111350" cy="120375"/>
            </a:xfrm>
            <a:custGeom>
              <a:avLst/>
              <a:gdLst/>
              <a:ahLst/>
              <a:cxnLst/>
              <a:rect l="l" t="t" r="r" b="b"/>
              <a:pathLst>
                <a:path w="4454" h="4815" extrusionOk="0">
                  <a:moveTo>
                    <a:pt x="2366" y="0"/>
                  </a:moveTo>
                  <a:cubicBezTo>
                    <a:pt x="934" y="0"/>
                    <a:pt x="1" y="4814"/>
                    <a:pt x="1" y="4814"/>
                  </a:cubicBezTo>
                  <a:cubicBezTo>
                    <a:pt x="1" y="4814"/>
                    <a:pt x="4454" y="1147"/>
                    <a:pt x="2763" y="123"/>
                  </a:cubicBezTo>
                  <a:cubicBezTo>
                    <a:pt x="2627" y="39"/>
                    <a:pt x="2495" y="0"/>
                    <a:pt x="23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8" name="Google Shape;4788;p85"/>
            <p:cNvSpPr/>
            <p:nvPr/>
          </p:nvSpPr>
          <p:spPr>
            <a:xfrm>
              <a:off x="2878925" y="1827313"/>
              <a:ext cx="136350" cy="95800"/>
            </a:xfrm>
            <a:custGeom>
              <a:avLst/>
              <a:gdLst/>
              <a:ahLst/>
              <a:cxnLst/>
              <a:rect l="l" t="t" r="r" b="b"/>
              <a:pathLst>
                <a:path w="5454" h="3832" extrusionOk="0">
                  <a:moveTo>
                    <a:pt x="1890" y="1"/>
                  </a:moveTo>
                  <a:cubicBezTo>
                    <a:pt x="1682" y="1"/>
                    <a:pt x="1490" y="83"/>
                    <a:pt x="1322" y="272"/>
                  </a:cubicBezTo>
                  <a:cubicBezTo>
                    <a:pt x="1" y="1736"/>
                    <a:pt x="5454" y="3832"/>
                    <a:pt x="5454" y="3832"/>
                  </a:cubicBezTo>
                  <a:cubicBezTo>
                    <a:pt x="5454" y="3832"/>
                    <a:pt x="3307" y="1"/>
                    <a:pt x="189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9" name="Google Shape;4789;p85"/>
            <p:cNvSpPr/>
            <p:nvPr/>
          </p:nvSpPr>
          <p:spPr>
            <a:xfrm>
              <a:off x="2990250" y="1741813"/>
              <a:ext cx="54500" cy="53925"/>
            </a:xfrm>
            <a:custGeom>
              <a:avLst/>
              <a:gdLst/>
              <a:ahLst/>
              <a:cxnLst/>
              <a:rect l="l" t="t" r="r" b="b"/>
              <a:pathLst>
                <a:path w="2180" h="2157" extrusionOk="0">
                  <a:moveTo>
                    <a:pt x="1109" y="1"/>
                  </a:moveTo>
                  <a:cubicBezTo>
                    <a:pt x="524" y="1"/>
                    <a:pt x="48" y="461"/>
                    <a:pt x="12" y="1049"/>
                  </a:cubicBezTo>
                  <a:cubicBezTo>
                    <a:pt x="1" y="1644"/>
                    <a:pt x="453" y="2144"/>
                    <a:pt x="1048" y="2156"/>
                  </a:cubicBezTo>
                  <a:cubicBezTo>
                    <a:pt x="1063" y="2157"/>
                    <a:pt x="1078" y="2157"/>
                    <a:pt x="1092" y="2157"/>
                  </a:cubicBezTo>
                  <a:cubicBezTo>
                    <a:pt x="1668" y="2157"/>
                    <a:pt x="2156" y="1701"/>
                    <a:pt x="2167" y="1120"/>
                  </a:cubicBezTo>
                  <a:cubicBezTo>
                    <a:pt x="2179" y="525"/>
                    <a:pt x="1727" y="13"/>
                    <a:pt x="1132" y="1"/>
                  </a:cubicBezTo>
                  <a:cubicBezTo>
                    <a:pt x="1124" y="1"/>
                    <a:pt x="1117" y="1"/>
                    <a:pt x="1109" y="1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0" name="Google Shape;4790;p85"/>
            <p:cNvSpPr/>
            <p:nvPr/>
          </p:nvSpPr>
          <p:spPr>
            <a:xfrm>
              <a:off x="2939350" y="1832313"/>
              <a:ext cx="126825" cy="93775"/>
            </a:xfrm>
            <a:custGeom>
              <a:avLst/>
              <a:gdLst/>
              <a:ahLst/>
              <a:cxnLst/>
              <a:rect l="l" t="t" r="r" b="b"/>
              <a:pathLst>
                <a:path w="5073" h="3751" extrusionOk="0">
                  <a:moveTo>
                    <a:pt x="4951" y="1"/>
                  </a:moveTo>
                  <a:cubicBezTo>
                    <a:pt x="4912" y="1"/>
                    <a:pt x="4871" y="19"/>
                    <a:pt x="4846" y="60"/>
                  </a:cubicBezTo>
                  <a:lnTo>
                    <a:pt x="3001" y="3453"/>
                  </a:lnTo>
                  <a:lnTo>
                    <a:pt x="191" y="953"/>
                  </a:lnTo>
                  <a:cubicBezTo>
                    <a:pt x="169" y="936"/>
                    <a:pt x="142" y="928"/>
                    <a:pt x="114" y="928"/>
                  </a:cubicBezTo>
                  <a:cubicBezTo>
                    <a:pt x="82" y="928"/>
                    <a:pt x="50" y="939"/>
                    <a:pt x="24" y="965"/>
                  </a:cubicBezTo>
                  <a:cubicBezTo>
                    <a:pt x="1" y="1013"/>
                    <a:pt x="1" y="1084"/>
                    <a:pt x="36" y="1132"/>
                  </a:cubicBezTo>
                  <a:lnTo>
                    <a:pt x="2953" y="3715"/>
                  </a:lnTo>
                  <a:cubicBezTo>
                    <a:pt x="2977" y="3739"/>
                    <a:pt x="3001" y="3751"/>
                    <a:pt x="3037" y="3751"/>
                  </a:cubicBezTo>
                  <a:cubicBezTo>
                    <a:pt x="3037" y="3751"/>
                    <a:pt x="3049" y="3751"/>
                    <a:pt x="3049" y="3739"/>
                  </a:cubicBezTo>
                  <a:cubicBezTo>
                    <a:pt x="3072" y="3715"/>
                    <a:pt x="3108" y="3703"/>
                    <a:pt x="3120" y="3680"/>
                  </a:cubicBezTo>
                  <a:lnTo>
                    <a:pt x="5037" y="155"/>
                  </a:lnTo>
                  <a:cubicBezTo>
                    <a:pt x="5073" y="120"/>
                    <a:pt x="5061" y="36"/>
                    <a:pt x="5001" y="12"/>
                  </a:cubicBezTo>
                  <a:cubicBezTo>
                    <a:pt x="4986" y="5"/>
                    <a:pt x="4969" y="1"/>
                    <a:pt x="49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1" name="Google Shape;4791;p85"/>
            <p:cNvSpPr/>
            <p:nvPr/>
          </p:nvSpPr>
          <p:spPr>
            <a:xfrm>
              <a:off x="3029250" y="1990363"/>
              <a:ext cx="66100" cy="99750"/>
            </a:xfrm>
            <a:custGeom>
              <a:avLst/>
              <a:gdLst/>
              <a:ahLst/>
              <a:cxnLst/>
              <a:rect l="l" t="t" r="r" b="b"/>
              <a:pathLst>
                <a:path w="2644" h="3990" extrusionOk="0">
                  <a:moveTo>
                    <a:pt x="2465" y="1"/>
                  </a:moveTo>
                  <a:lnTo>
                    <a:pt x="0" y="3858"/>
                  </a:lnTo>
                  <a:lnTo>
                    <a:pt x="191" y="3989"/>
                  </a:lnTo>
                  <a:lnTo>
                    <a:pt x="2643" y="120"/>
                  </a:lnTo>
                  <a:lnTo>
                    <a:pt x="24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2" name="Google Shape;4792;p85"/>
            <p:cNvSpPr/>
            <p:nvPr/>
          </p:nvSpPr>
          <p:spPr>
            <a:xfrm>
              <a:off x="2938750" y="2010988"/>
              <a:ext cx="96475" cy="80300"/>
            </a:xfrm>
            <a:custGeom>
              <a:avLst/>
              <a:gdLst/>
              <a:ahLst/>
              <a:cxnLst/>
              <a:rect l="l" t="t" r="r" b="b"/>
              <a:pathLst>
                <a:path w="3859" h="3212" extrusionOk="0">
                  <a:moveTo>
                    <a:pt x="145" y="0"/>
                  </a:moveTo>
                  <a:cubicBezTo>
                    <a:pt x="110" y="0"/>
                    <a:pt x="77" y="16"/>
                    <a:pt x="48" y="45"/>
                  </a:cubicBezTo>
                  <a:cubicBezTo>
                    <a:pt x="1" y="104"/>
                    <a:pt x="25" y="164"/>
                    <a:pt x="60" y="200"/>
                  </a:cubicBezTo>
                  <a:lnTo>
                    <a:pt x="3656" y="3176"/>
                  </a:lnTo>
                  <a:cubicBezTo>
                    <a:pt x="3680" y="3188"/>
                    <a:pt x="3692" y="3212"/>
                    <a:pt x="3727" y="3212"/>
                  </a:cubicBezTo>
                  <a:cubicBezTo>
                    <a:pt x="3751" y="3212"/>
                    <a:pt x="3787" y="3200"/>
                    <a:pt x="3811" y="3164"/>
                  </a:cubicBezTo>
                  <a:cubicBezTo>
                    <a:pt x="3858" y="3105"/>
                    <a:pt x="3846" y="3045"/>
                    <a:pt x="3799" y="2998"/>
                  </a:cubicBezTo>
                  <a:lnTo>
                    <a:pt x="215" y="21"/>
                  </a:lnTo>
                  <a:cubicBezTo>
                    <a:pt x="192" y="7"/>
                    <a:pt x="168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3" name="Google Shape;4793;p85"/>
            <p:cNvSpPr/>
            <p:nvPr/>
          </p:nvSpPr>
          <p:spPr>
            <a:xfrm>
              <a:off x="2961675" y="2144188"/>
              <a:ext cx="169100" cy="126000"/>
            </a:xfrm>
            <a:custGeom>
              <a:avLst/>
              <a:gdLst/>
              <a:ahLst/>
              <a:cxnLst/>
              <a:rect l="l" t="t" r="r" b="b"/>
              <a:pathLst>
                <a:path w="6764" h="5040" extrusionOk="0">
                  <a:moveTo>
                    <a:pt x="6629" y="1"/>
                  </a:moveTo>
                  <a:cubicBezTo>
                    <a:pt x="6585" y="1"/>
                    <a:pt x="6542" y="32"/>
                    <a:pt x="6525" y="75"/>
                  </a:cubicBezTo>
                  <a:lnTo>
                    <a:pt x="4739" y="4778"/>
                  </a:lnTo>
                  <a:lnTo>
                    <a:pt x="179" y="2003"/>
                  </a:lnTo>
                  <a:cubicBezTo>
                    <a:pt x="164" y="1996"/>
                    <a:pt x="147" y="1992"/>
                    <a:pt x="129" y="1992"/>
                  </a:cubicBezTo>
                  <a:cubicBezTo>
                    <a:pt x="90" y="1992"/>
                    <a:pt x="49" y="2010"/>
                    <a:pt x="24" y="2051"/>
                  </a:cubicBezTo>
                  <a:cubicBezTo>
                    <a:pt x="1" y="2099"/>
                    <a:pt x="12" y="2170"/>
                    <a:pt x="72" y="2194"/>
                  </a:cubicBezTo>
                  <a:lnTo>
                    <a:pt x="4763" y="5028"/>
                  </a:lnTo>
                  <a:cubicBezTo>
                    <a:pt x="4775" y="5040"/>
                    <a:pt x="4799" y="5040"/>
                    <a:pt x="4823" y="5040"/>
                  </a:cubicBezTo>
                  <a:lnTo>
                    <a:pt x="4834" y="5040"/>
                  </a:lnTo>
                  <a:cubicBezTo>
                    <a:pt x="4882" y="5040"/>
                    <a:pt x="4894" y="5004"/>
                    <a:pt x="4906" y="4980"/>
                  </a:cubicBezTo>
                  <a:lnTo>
                    <a:pt x="6739" y="158"/>
                  </a:lnTo>
                  <a:cubicBezTo>
                    <a:pt x="6763" y="99"/>
                    <a:pt x="6739" y="27"/>
                    <a:pt x="6680" y="15"/>
                  </a:cubicBezTo>
                  <a:cubicBezTo>
                    <a:pt x="6664" y="5"/>
                    <a:pt x="6646" y="1"/>
                    <a:pt x="66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4" name="Google Shape;4794;p85"/>
            <p:cNvSpPr/>
            <p:nvPr/>
          </p:nvSpPr>
          <p:spPr>
            <a:xfrm>
              <a:off x="3153675" y="2283513"/>
              <a:ext cx="31875" cy="138475"/>
            </a:xfrm>
            <a:custGeom>
              <a:avLst/>
              <a:gdLst/>
              <a:ahLst/>
              <a:cxnLst/>
              <a:rect l="l" t="t" r="r" b="b"/>
              <a:pathLst>
                <a:path w="1275" h="5539" extrusionOk="0">
                  <a:moveTo>
                    <a:pt x="1148" y="1"/>
                  </a:moveTo>
                  <a:cubicBezTo>
                    <a:pt x="1095" y="1"/>
                    <a:pt x="1047" y="44"/>
                    <a:pt x="1036" y="98"/>
                  </a:cubicBezTo>
                  <a:lnTo>
                    <a:pt x="12" y="5408"/>
                  </a:lnTo>
                  <a:cubicBezTo>
                    <a:pt x="0" y="5467"/>
                    <a:pt x="36" y="5527"/>
                    <a:pt x="95" y="5539"/>
                  </a:cubicBezTo>
                  <a:lnTo>
                    <a:pt x="119" y="5539"/>
                  </a:lnTo>
                  <a:cubicBezTo>
                    <a:pt x="167" y="5539"/>
                    <a:pt x="214" y="5491"/>
                    <a:pt x="238" y="5455"/>
                  </a:cubicBezTo>
                  <a:lnTo>
                    <a:pt x="1262" y="133"/>
                  </a:lnTo>
                  <a:cubicBezTo>
                    <a:pt x="1274" y="74"/>
                    <a:pt x="1226" y="14"/>
                    <a:pt x="1167" y="2"/>
                  </a:cubicBezTo>
                  <a:cubicBezTo>
                    <a:pt x="1161" y="1"/>
                    <a:pt x="1154" y="1"/>
                    <a:pt x="11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5" name="Google Shape;4795;p85"/>
            <p:cNvSpPr/>
            <p:nvPr/>
          </p:nvSpPr>
          <p:spPr>
            <a:xfrm>
              <a:off x="3014075" y="2362738"/>
              <a:ext cx="131575" cy="54500"/>
            </a:xfrm>
            <a:custGeom>
              <a:avLst/>
              <a:gdLst/>
              <a:ahLst/>
              <a:cxnLst/>
              <a:rect l="l" t="t" r="r" b="b"/>
              <a:pathLst>
                <a:path w="5263" h="2180" extrusionOk="0">
                  <a:moveTo>
                    <a:pt x="71" y="0"/>
                  </a:moveTo>
                  <a:lnTo>
                    <a:pt x="0" y="203"/>
                  </a:lnTo>
                  <a:lnTo>
                    <a:pt x="5179" y="2179"/>
                  </a:lnTo>
                  <a:lnTo>
                    <a:pt x="5263" y="1977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96" name="Google Shape;4796;p85"/>
          <p:cNvSpPr txBox="1">
            <a:spLocks noGrp="1"/>
          </p:cNvSpPr>
          <p:nvPr>
            <p:ph type="ctrTitle"/>
          </p:nvPr>
        </p:nvSpPr>
        <p:spPr>
          <a:xfrm>
            <a:off x="1825385" y="2934450"/>
            <a:ext cx="6084000" cy="172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happens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dont</a:t>
            </a:r>
            <a:r>
              <a:rPr lang="tr-TR" dirty="0"/>
              <a:t> </a:t>
            </a:r>
            <a:r>
              <a:rPr lang="tr-TR" dirty="0" err="1"/>
              <a:t>recycle</a:t>
            </a:r>
            <a:endParaRPr dirty="0"/>
          </a:p>
        </p:txBody>
      </p:sp>
      <p:sp>
        <p:nvSpPr>
          <p:cNvPr id="4798" name="Google Shape;4798;p85"/>
          <p:cNvSpPr/>
          <p:nvPr/>
        </p:nvSpPr>
        <p:spPr>
          <a:xfrm>
            <a:off x="828601" y="3009455"/>
            <a:ext cx="982500" cy="982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9" name="Google Shape;4799;p85"/>
          <p:cNvSpPr txBox="1">
            <a:spLocks noGrp="1"/>
          </p:cNvSpPr>
          <p:nvPr>
            <p:ph type="title" idx="2"/>
          </p:nvPr>
        </p:nvSpPr>
        <p:spPr>
          <a:xfrm>
            <a:off x="828601" y="3121192"/>
            <a:ext cx="982500" cy="61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4800" name="Google Shape;4800;p85"/>
          <p:cNvSpPr/>
          <p:nvPr/>
        </p:nvSpPr>
        <p:spPr>
          <a:xfrm>
            <a:off x="5057525" y="1938842"/>
            <a:ext cx="43429" cy="57820"/>
          </a:xfrm>
          <a:custGeom>
            <a:avLst/>
            <a:gdLst/>
            <a:ahLst/>
            <a:cxnLst/>
            <a:rect l="l" t="t" r="r" b="b"/>
            <a:pathLst>
              <a:path w="2049" h="2728" extrusionOk="0">
                <a:moveTo>
                  <a:pt x="1" y="1"/>
                </a:moveTo>
                <a:lnTo>
                  <a:pt x="1" y="1"/>
                </a:lnTo>
                <a:cubicBezTo>
                  <a:pt x="60" y="334"/>
                  <a:pt x="167" y="608"/>
                  <a:pt x="263" y="870"/>
                </a:cubicBezTo>
                <a:cubicBezTo>
                  <a:pt x="394" y="1120"/>
                  <a:pt x="548" y="1358"/>
                  <a:pt x="715" y="1584"/>
                </a:cubicBezTo>
                <a:cubicBezTo>
                  <a:pt x="882" y="1799"/>
                  <a:pt x="1072" y="2013"/>
                  <a:pt x="1275" y="2204"/>
                </a:cubicBezTo>
                <a:cubicBezTo>
                  <a:pt x="1501" y="2394"/>
                  <a:pt x="1727" y="2573"/>
                  <a:pt x="2037" y="2727"/>
                </a:cubicBezTo>
                <a:cubicBezTo>
                  <a:pt x="2048" y="2382"/>
                  <a:pt x="1965" y="2096"/>
                  <a:pt x="1858" y="1823"/>
                </a:cubicBezTo>
                <a:cubicBezTo>
                  <a:pt x="1739" y="1549"/>
                  <a:pt x="1608" y="1299"/>
                  <a:pt x="1429" y="1061"/>
                </a:cubicBezTo>
                <a:cubicBezTo>
                  <a:pt x="1251" y="834"/>
                  <a:pt x="1048" y="608"/>
                  <a:pt x="810" y="430"/>
                </a:cubicBezTo>
                <a:cubicBezTo>
                  <a:pt x="584" y="251"/>
                  <a:pt x="322" y="96"/>
                  <a:pt x="1" y="1"/>
                </a:cubicBezTo>
                <a:close/>
              </a:path>
            </a:pathLst>
          </a:custGeom>
          <a:solidFill>
            <a:srgbClr val="1D3B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1" name="Google Shape;4801;p85"/>
          <p:cNvSpPr/>
          <p:nvPr/>
        </p:nvSpPr>
        <p:spPr>
          <a:xfrm>
            <a:off x="4924039" y="1895456"/>
            <a:ext cx="43662" cy="57544"/>
          </a:xfrm>
          <a:custGeom>
            <a:avLst/>
            <a:gdLst/>
            <a:ahLst/>
            <a:cxnLst/>
            <a:rect l="l" t="t" r="r" b="b"/>
            <a:pathLst>
              <a:path w="2060" h="2715" extrusionOk="0">
                <a:moveTo>
                  <a:pt x="0" y="0"/>
                </a:moveTo>
                <a:cubicBezTo>
                  <a:pt x="60" y="333"/>
                  <a:pt x="167" y="607"/>
                  <a:pt x="262" y="857"/>
                </a:cubicBezTo>
                <a:cubicBezTo>
                  <a:pt x="405" y="1107"/>
                  <a:pt x="548" y="1345"/>
                  <a:pt x="715" y="1572"/>
                </a:cubicBezTo>
                <a:cubicBezTo>
                  <a:pt x="881" y="1798"/>
                  <a:pt x="1072" y="2000"/>
                  <a:pt x="1286" y="2203"/>
                </a:cubicBezTo>
                <a:cubicBezTo>
                  <a:pt x="1500" y="2393"/>
                  <a:pt x="1727" y="2572"/>
                  <a:pt x="2036" y="2715"/>
                </a:cubicBezTo>
                <a:cubicBezTo>
                  <a:pt x="2060" y="2381"/>
                  <a:pt x="1965" y="2096"/>
                  <a:pt x="1858" y="1810"/>
                </a:cubicBezTo>
                <a:cubicBezTo>
                  <a:pt x="1739" y="1548"/>
                  <a:pt x="1608" y="1286"/>
                  <a:pt x="1429" y="1048"/>
                </a:cubicBezTo>
                <a:cubicBezTo>
                  <a:pt x="1250" y="833"/>
                  <a:pt x="1060" y="607"/>
                  <a:pt x="822" y="429"/>
                </a:cubicBezTo>
                <a:cubicBezTo>
                  <a:pt x="584" y="250"/>
                  <a:pt x="334" y="83"/>
                  <a:pt x="0" y="0"/>
                </a:cubicBezTo>
                <a:close/>
              </a:path>
            </a:pathLst>
          </a:custGeom>
          <a:solidFill>
            <a:srgbClr val="1D3B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2" name="Google Shape;4802;p85"/>
          <p:cNvSpPr/>
          <p:nvPr/>
        </p:nvSpPr>
        <p:spPr>
          <a:xfrm>
            <a:off x="3567644" y="1870848"/>
            <a:ext cx="1988812" cy="451983"/>
          </a:xfrm>
          <a:custGeom>
            <a:avLst/>
            <a:gdLst/>
            <a:ahLst/>
            <a:cxnLst/>
            <a:rect l="l" t="t" r="r" b="b"/>
            <a:pathLst>
              <a:path w="93834" h="21325" extrusionOk="0">
                <a:moveTo>
                  <a:pt x="67316" y="0"/>
                </a:moveTo>
                <a:cubicBezTo>
                  <a:pt x="67162" y="0"/>
                  <a:pt x="67008" y="2"/>
                  <a:pt x="66854" y="6"/>
                </a:cubicBezTo>
                <a:cubicBezTo>
                  <a:pt x="64008" y="89"/>
                  <a:pt x="60305" y="340"/>
                  <a:pt x="57805" y="1709"/>
                </a:cubicBezTo>
                <a:cubicBezTo>
                  <a:pt x="55471" y="2983"/>
                  <a:pt x="53459" y="3864"/>
                  <a:pt x="51721" y="4447"/>
                </a:cubicBezTo>
                <a:cubicBezTo>
                  <a:pt x="49721" y="5110"/>
                  <a:pt x="48057" y="5372"/>
                  <a:pt x="46620" y="5372"/>
                </a:cubicBezTo>
                <a:cubicBezTo>
                  <a:pt x="44859" y="5372"/>
                  <a:pt x="43439" y="4978"/>
                  <a:pt x="42160" y="4447"/>
                </a:cubicBezTo>
                <a:cubicBezTo>
                  <a:pt x="39434" y="3308"/>
                  <a:pt x="37362" y="1535"/>
                  <a:pt x="33991" y="1535"/>
                </a:cubicBezTo>
                <a:cubicBezTo>
                  <a:pt x="33696" y="1535"/>
                  <a:pt x="33392" y="1549"/>
                  <a:pt x="33076" y="1578"/>
                </a:cubicBezTo>
                <a:cubicBezTo>
                  <a:pt x="29706" y="1875"/>
                  <a:pt x="26396" y="2566"/>
                  <a:pt x="23110" y="3364"/>
                </a:cubicBezTo>
                <a:lnTo>
                  <a:pt x="22027" y="3626"/>
                </a:lnTo>
                <a:cubicBezTo>
                  <a:pt x="17931" y="4626"/>
                  <a:pt x="13835" y="5709"/>
                  <a:pt x="9692" y="6281"/>
                </a:cubicBezTo>
                <a:cubicBezTo>
                  <a:pt x="9335" y="6316"/>
                  <a:pt x="8954" y="6364"/>
                  <a:pt x="8596" y="6412"/>
                </a:cubicBezTo>
                <a:cubicBezTo>
                  <a:pt x="7406" y="6543"/>
                  <a:pt x="6215" y="6638"/>
                  <a:pt x="5025" y="6662"/>
                </a:cubicBezTo>
                <a:lnTo>
                  <a:pt x="5441" y="6936"/>
                </a:lnTo>
                <a:cubicBezTo>
                  <a:pt x="4620" y="6638"/>
                  <a:pt x="3749" y="6494"/>
                  <a:pt x="2875" y="6494"/>
                </a:cubicBezTo>
                <a:cubicBezTo>
                  <a:pt x="1898" y="6494"/>
                  <a:pt x="917" y="6673"/>
                  <a:pt x="0" y="7019"/>
                </a:cubicBezTo>
                <a:lnTo>
                  <a:pt x="0" y="8090"/>
                </a:lnTo>
                <a:lnTo>
                  <a:pt x="12" y="12484"/>
                </a:lnTo>
                <a:cubicBezTo>
                  <a:pt x="12" y="13389"/>
                  <a:pt x="726" y="14151"/>
                  <a:pt x="1655" y="14210"/>
                </a:cubicBezTo>
                <a:lnTo>
                  <a:pt x="8620" y="14639"/>
                </a:lnTo>
                <a:lnTo>
                  <a:pt x="8620" y="13210"/>
                </a:lnTo>
                <a:cubicBezTo>
                  <a:pt x="8620" y="13210"/>
                  <a:pt x="8710" y="13205"/>
                  <a:pt x="8876" y="13205"/>
                </a:cubicBezTo>
                <a:cubicBezTo>
                  <a:pt x="8959" y="13205"/>
                  <a:pt x="9061" y="13206"/>
                  <a:pt x="9180" y="13210"/>
                </a:cubicBezTo>
                <a:cubicBezTo>
                  <a:pt x="9406" y="13222"/>
                  <a:pt x="9680" y="13222"/>
                  <a:pt x="10001" y="13246"/>
                </a:cubicBezTo>
                <a:cubicBezTo>
                  <a:pt x="12371" y="13377"/>
                  <a:pt x="17181" y="13841"/>
                  <a:pt x="19514" y="15722"/>
                </a:cubicBezTo>
                <a:cubicBezTo>
                  <a:pt x="19514" y="15722"/>
                  <a:pt x="26670" y="21104"/>
                  <a:pt x="33803" y="21104"/>
                </a:cubicBezTo>
                <a:cubicBezTo>
                  <a:pt x="33826" y="21104"/>
                  <a:pt x="33850" y="21104"/>
                  <a:pt x="33873" y="21104"/>
                </a:cubicBezTo>
                <a:lnTo>
                  <a:pt x="51114" y="21009"/>
                </a:lnTo>
                <a:cubicBezTo>
                  <a:pt x="52781" y="20997"/>
                  <a:pt x="54412" y="20806"/>
                  <a:pt x="56031" y="20425"/>
                </a:cubicBezTo>
                <a:cubicBezTo>
                  <a:pt x="59495" y="19619"/>
                  <a:pt x="62994" y="19355"/>
                  <a:pt x="66086" y="19355"/>
                </a:cubicBezTo>
                <a:cubicBezTo>
                  <a:pt x="70615" y="19355"/>
                  <a:pt x="74271" y="19921"/>
                  <a:pt x="75664" y="20175"/>
                </a:cubicBezTo>
                <a:cubicBezTo>
                  <a:pt x="75712" y="20175"/>
                  <a:pt x="75736" y="20187"/>
                  <a:pt x="75771" y="20187"/>
                </a:cubicBezTo>
                <a:cubicBezTo>
                  <a:pt x="76081" y="20235"/>
                  <a:pt x="76379" y="20330"/>
                  <a:pt x="76688" y="20402"/>
                </a:cubicBezTo>
                <a:cubicBezTo>
                  <a:pt x="79179" y="21075"/>
                  <a:pt x="81415" y="21324"/>
                  <a:pt x="83360" y="21324"/>
                </a:cubicBezTo>
                <a:cubicBezTo>
                  <a:pt x="87291" y="21324"/>
                  <a:pt x="90031" y="20308"/>
                  <a:pt x="91273" y="19735"/>
                </a:cubicBezTo>
                <a:cubicBezTo>
                  <a:pt x="92643" y="19020"/>
                  <a:pt x="93678" y="17925"/>
                  <a:pt x="93655" y="15806"/>
                </a:cubicBezTo>
                <a:cubicBezTo>
                  <a:pt x="93655" y="14806"/>
                  <a:pt x="93357" y="13877"/>
                  <a:pt x="92881" y="13186"/>
                </a:cubicBezTo>
                <a:cubicBezTo>
                  <a:pt x="92452" y="12555"/>
                  <a:pt x="92464" y="11710"/>
                  <a:pt x="92928" y="11079"/>
                </a:cubicBezTo>
                <a:cubicBezTo>
                  <a:pt x="93012" y="10960"/>
                  <a:pt x="93107" y="10829"/>
                  <a:pt x="93178" y="10686"/>
                </a:cubicBezTo>
                <a:cubicBezTo>
                  <a:pt x="93583" y="9936"/>
                  <a:pt x="93833" y="8817"/>
                  <a:pt x="93833" y="7555"/>
                </a:cubicBezTo>
                <a:cubicBezTo>
                  <a:pt x="93821" y="6138"/>
                  <a:pt x="93500" y="4912"/>
                  <a:pt x="92988" y="4197"/>
                </a:cubicBezTo>
                <a:cubicBezTo>
                  <a:pt x="92964" y="4150"/>
                  <a:pt x="92928" y="4090"/>
                  <a:pt x="92881" y="4042"/>
                </a:cubicBezTo>
                <a:cubicBezTo>
                  <a:pt x="92786" y="3911"/>
                  <a:pt x="92702" y="3757"/>
                  <a:pt x="92643" y="3602"/>
                </a:cubicBezTo>
                <a:cubicBezTo>
                  <a:pt x="92262" y="3507"/>
                  <a:pt x="91869" y="3423"/>
                  <a:pt x="91476" y="3364"/>
                </a:cubicBezTo>
                <a:cubicBezTo>
                  <a:pt x="89047" y="2959"/>
                  <a:pt x="86439" y="2923"/>
                  <a:pt x="83951" y="2804"/>
                </a:cubicBezTo>
                <a:cubicBezTo>
                  <a:pt x="83582" y="2792"/>
                  <a:pt x="83225" y="2780"/>
                  <a:pt x="82868" y="2745"/>
                </a:cubicBezTo>
                <a:lnTo>
                  <a:pt x="82808" y="2745"/>
                </a:lnTo>
                <a:cubicBezTo>
                  <a:pt x="77426" y="2363"/>
                  <a:pt x="72674" y="0"/>
                  <a:pt x="67316" y="0"/>
                </a:cubicBezTo>
                <a:close/>
              </a:path>
            </a:pathLst>
          </a:custGeom>
          <a:solidFill>
            <a:srgbClr val="6B502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3" name="Google Shape;4803;p85"/>
          <p:cNvSpPr/>
          <p:nvPr/>
        </p:nvSpPr>
        <p:spPr>
          <a:xfrm>
            <a:off x="4922768" y="1905544"/>
            <a:ext cx="37112" cy="26727"/>
          </a:xfrm>
          <a:custGeom>
            <a:avLst/>
            <a:gdLst/>
            <a:ahLst/>
            <a:cxnLst/>
            <a:rect l="l" t="t" r="r" b="b"/>
            <a:pathLst>
              <a:path w="1751" h="1261" extrusionOk="0">
                <a:moveTo>
                  <a:pt x="775" y="0"/>
                </a:moveTo>
                <a:lnTo>
                  <a:pt x="703" y="36"/>
                </a:lnTo>
                <a:cubicBezTo>
                  <a:pt x="263" y="155"/>
                  <a:pt x="1" y="643"/>
                  <a:pt x="120" y="1084"/>
                </a:cubicBezTo>
                <a:cubicBezTo>
                  <a:pt x="132" y="1131"/>
                  <a:pt x="144" y="1191"/>
                  <a:pt x="191" y="1215"/>
                </a:cubicBezTo>
                <a:cubicBezTo>
                  <a:pt x="226" y="1250"/>
                  <a:pt x="278" y="1260"/>
                  <a:pt x="330" y="1260"/>
                </a:cubicBezTo>
                <a:cubicBezTo>
                  <a:pt x="365" y="1260"/>
                  <a:pt x="400" y="1255"/>
                  <a:pt x="429" y="1250"/>
                </a:cubicBezTo>
                <a:cubicBezTo>
                  <a:pt x="679" y="1203"/>
                  <a:pt x="941" y="1167"/>
                  <a:pt x="1203" y="1131"/>
                </a:cubicBezTo>
                <a:cubicBezTo>
                  <a:pt x="1310" y="1108"/>
                  <a:pt x="1429" y="1096"/>
                  <a:pt x="1513" y="1036"/>
                </a:cubicBezTo>
                <a:cubicBezTo>
                  <a:pt x="1751" y="893"/>
                  <a:pt x="1739" y="500"/>
                  <a:pt x="1548" y="298"/>
                </a:cubicBezTo>
                <a:cubicBezTo>
                  <a:pt x="1358" y="84"/>
                  <a:pt x="1060" y="12"/>
                  <a:pt x="775" y="0"/>
                </a:cubicBez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4" name="Google Shape;4804;p85"/>
          <p:cNvSpPr/>
          <p:nvPr/>
        </p:nvSpPr>
        <p:spPr>
          <a:xfrm>
            <a:off x="5186730" y="1922352"/>
            <a:ext cx="22742" cy="24332"/>
          </a:xfrm>
          <a:custGeom>
            <a:avLst/>
            <a:gdLst/>
            <a:ahLst/>
            <a:cxnLst/>
            <a:rect l="l" t="t" r="r" b="b"/>
            <a:pathLst>
              <a:path w="1073" h="1148" extrusionOk="0">
                <a:moveTo>
                  <a:pt x="332" y="0"/>
                </a:moveTo>
                <a:cubicBezTo>
                  <a:pt x="320" y="0"/>
                  <a:pt x="309" y="2"/>
                  <a:pt x="298" y="5"/>
                </a:cubicBezTo>
                <a:cubicBezTo>
                  <a:pt x="239" y="17"/>
                  <a:pt x="215" y="65"/>
                  <a:pt x="203" y="124"/>
                </a:cubicBezTo>
                <a:cubicBezTo>
                  <a:pt x="155" y="279"/>
                  <a:pt x="96" y="434"/>
                  <a:pt x="48" y="588"/>
                </a:cubicBezTo>
                <a:cubicBezTo>
                  <a:pt x="36" y="648"/>
                  <a:pt x="1" y="719"/>
                  <a:pt x="24" y="791"/>
                </a:cubicBezTo>
                <a:cubicBezTo>
                  <a:pt x="60" y="993"/>
                  <a:pt x="358" y="1148"/>
                  <a:pt x="572" y="1148"/>
                </a:cubicBezTo>
                <a:cubicBezTo>
                  <a:pt x="798" y="1136"/>
                  <a:pt x="941" y="1017"/>
                  <a:pt x="1036" y="874"/>
                </a:cubicBezTo>
                <a:lnTo>
                  <a:pt x="1036" y="791"/>
                </a:lnTo>
                <a:cubicBezTo>
                  <a:pt x="1072" y="517"/>
                  <a:pt x="775" y="136"/>
                  <a:pt x="417" y="17"/>
                </a:cubicBezTo>
                <a:cubicBezTo>
                  <a:pt x="392" y="8"/>
                  <a:pt x="361" y="0"/>
                  <a:pt x="332" y="0"/>
                </a:cubicBez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5" name="Google Shape;4805;p85"/>
          <p:cNvSpPr/>
          <p:nvPr/>
        </p:nvSpPr>
        <p:spPr>
          <a:xfrm>
            <a:off x="4804923" y="1933522"/>
            <a:ext cx="26006" cy="21280"/>
          </a:xfrm>
          <a:custGeom>
            <a:avLst/>
            <a:gdLst/>
            <a:ahLst/>
            <a:cxnLst/>
            <a:rect l="l" t="t" r="r" b="b"/>
            <a:pathLst>
              <a:path w="1227" h="1004" extrusionOk="0">
                <a:moveTo>
                  <a:pt x="768" y="0"/>
                </a:moveTo>
                <a:cubicBezTo>
                  <a:pt x="526" y="0"/>
                  <a:pt x="245" y="139"/>
                  <a:pt x="72" y="347"/>
                </a:cubicBezTo>
                <a:cubicBezTo>
                  <a:pt x="36" y="371"/>
                  <a:pt x="12" y="419"/>
                  <a:pt x="12" y="442"/>
                </a:cubicBezTo>
                <a:cubicBezTo>
                  <a:pt x="0" y="502"/>
                  <a:pt x="36" y="550"/>
                  <a:pt x="84" y="585"/>
                </a:cubicBezTo>
                <a:cubicBezTo>
                  <a:pt x="203" y="681"/>
                  <a:pt x="334" y="788"/>
                  <a:pt x="453" y="895"/>
                </a:cubicBezTo>
                <a:cubicBezTo>
                  <a:pt x="512" y="942"/>
                  <a:pt x="560" y="978"/>
                  <a:pt x="631" y="1002"/>
                </a:cubicBezTo>
                <a:cubicBezTo>
                  <a:pt x="642" y="1003"/>
                  <a:pt x="652" y="1004"/>
                  <a:pt x="663" y="1004"/>
                </a:cubicBezTo>
                <a:cubicBezTo>
                  <a:pt x="851" y="1004"/>
                  <a:pt x="1099" y="812"/>
                  <a:pt x="1155" y="609"/>
                </a:cubicBezTo>
                <a:cubicBezTo>
                  <a:pt x="1227" y="407"/>
                  <a:pt x="1155" y="228"/>
                  <a:pt x="1060" y="73"/>
                </a:cubicBezTo>
                <a:lnTo>
                  <a:pt x="1012" y="61"/>
                </a:lnTo>
                <a:cubicBezTo>
                  <a:pt x="941" y="19"/>
                  <a:pt x="857" y="0"/>
                  <a:pt x="768" y="0"/>
                </a:cubicBez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6" name="Google Shape;4806;p85"/>
          <p:cNvSpPr/>
          <p:nvPr/>
        </p:nvSpPr>
        <p:spPr>
          <a:xfrm>
            <a:off x="5035355" y="1971736"/>
            <a:ext cx="142303" cy="98790"/>
          </a:xfrm>
          <a:custGeom>
            <a:avLst/>
            <a:gdLst/>
            <a:ahLst/>
            <a:cxnLst/>
            <a:rect l="l" t="t" r="r" b="b"/>
            <a:pathLst>
              <a:path w="6714" h="4661" extrusionOk="0">
                <a:moveTo>
                  <a:pt x="4321" y="1"/>
                </a:moveTo>
                <a:cubicBezTo>
                  <a:pt x="4257" y="1"/>
                  <a:pt x="4193" y="3"/>
                  <a:pt x="4130" y="9"/>
                </a:cubicBezTo>
                <a:cubicBezTo>
                  <a:pt x="2833" y="116"/>
                  <a:pt x="1249" y="925"/>
                  <a:pt x="678" y="2116"/>
                </a:cubicBezTo>
                <a:cubicBezTo>
                  <a:pt x="654" y="2152"/>
                  <a:pt x="642" y="2187"/>
                  <a:pt x="630" y="2235"/>
                </a:cubicBezTo>
                <a:cubicBezTo>
                  <a:pt x="618" y="2247"/>
                  <a:pt x="618" y="2259"/>
                  <a:pt x="594" y="2271"/>
                </a:cubicBezTo>
                <a:cubicBezTo>
                  <a:pt x="1" y="3702"/>
                  <a:pt x="1266" y="4661"/>
                  <a:pt x="2542" y="4661"/>
                </a:cubicBezTo>
                <a:cubicBezTo>
                  <a:pt x="2700" y="4661"/>
                  <a:pt x="2857" y="4646"/>
                  <a:pt x="3011" y="4616"/>
                </a:cubicBezTo>
                <a:cubicBezTo>
                  <a:pt x="4309" y="4342"/>
                  <a:pt x="6666" y="3676"/>
                  <a:pt x="6702" y="2009"/>
                </a:cubicBezTo>
                <a:cubicBezTo>
                  <a:pt x="6713" y="781"/>
                  <a:pt x="5446" y="1"/>
                  <a:pt x="4321" y="1"/>
                </a:cubicBezTo>
                <a:close/>
              </a:path>
            </a:pathLst>
          </a:custGeom>
          <a:solidFill>
            <a:srgbClr val="563B1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7" name="Google Shape;4807;p85"/>
          <p:cNvSpPr/>
          <p:nvPr/>
        </p:nvSpPr>
        <p:spPr>
          <a:xfrm>
            <a:off x="5294485" y="2103527"/>
            <a:ext cx="63373" cy="51016"/>
          </a:xfrm>
          <a:custGeom>
            <a:avLst/>
            <a:gdLst/>
            <a:ahLst/>
            <a:cxnLst/>
            <a:rect l="l" t="t" r="r" b="b"/>
            <a:pathLst>
              <a:path w="2990" h="2407" extrusionOk="0">
                <a:moveTo>
                  <a:pt x="1643" y="0"/>
                </a:moveTo>
                <a:cubicBezTo>
                  <a:pt x="1393" y="0"/>
                  <a:pt x="1137" y="71"/>
                  <a:pt x="917" y="208"/>
                </a:cubicBezTo>
                <a:cubicBezTo>
                  <a:pt x="370" y="553"/>
                  <a:pt x="1" y="1256"/>
                  <a:pt x="334" y="1875"/>
                </a:cubicBezTo>
                <a:cubicBezTo>
                  <a:pt x="546" y="2261"/>
                  <a:pt x="906" y="2406"/>
                  <a:pt x="1284" y="2406"/>
                </a:cubicBezTo>
                <a:cubicBezTo>
                  <a:pt x="1502" y="2406"/>
                  <a:pt x="1725" y="2358"/>
                  <a:pt x="1929" y="2280"/>
                </a:cubicBezTo>
                <a:cubicBezTo>
                  <a:pt x="1977" y="2256"/>
                  <a:pt x="2037" y="2244"/>
                  <a:pt x="2084" y="2220"/>
                </a:cubicBezTo>
                <a:cubicBezTo>
                  <a:pt x="2120" y="2196"/>
                  <a:pt x="2168" y="2173"/>
                  <a:pt x="2203" y="2137"/>
                </a:cubicBezTo>
                <a:cubicBezTo>
                  <a:pt x="2703" y="1768"/>
                  <a:pt x="2989" y="1137"/>
                  <a:pt x="2644" y="553"/>
                </a:cubicBezTo>
                <a:cubicBezTo>
                  <a:pt x="2431" y="180"/>
                  <a:pt x="2043" y="0"/>
                  <a:pt x="1643" y="0"/>
                </a:cubicBez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8" name="Google Shape;4808;p85"/>
          <p:cNvSpPr/>
          <p:nvPr/>
        </p:nvSpPr>
        <p:spPr>
          <a:xfrm>
            <a:off x="5324010" y="2123323"/>
            <a:ext cx="21" cy="21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9" name="Google Shape;4809;p85"/>
          <p:cNvSpPr/>
          <p:nvPr/>
        </p:nvSpPr>
        <p:spPr>
          <a:xfrm>
            <a:off x="5324010" y="2122941"/>
            <a:ext cx="148" cy="403"/>
          </a:xfrm>
          <a:custGeom>
            <a:avLst/>
            <a:gdLst/>
            <a:ahLst/>
            <a:cxnLst/>
            <a:rect l="l" t="t" r="r" b="b"/>
            <a:pathLst>
              <a:path w="7" h="19" extrusionOk="0">
                <a:moveTo>
                  <a:pt x="5" y="1"/>
                </a:moveTo>
                <a:lnTo>
                  <a:pt x="5" y="1"/>
                </a:lnTo>
                <a:cubicBezTo>
                  <a:pt x="4" y="1"/>
                  <a:pt x="1" y="6"/>
                  <a:pt x="1" y="18"/>
                </a:cubicBezTo>
                <a:cubicBezTo>
                  <a:pt x="7" y="6"/>
                  <a:pt x="7" y="1"/>
                  <a:pt x="5" y="1"/>
                </a:cubicBez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0" name="Google Shape;4810;p85"/>
          <p:cNvSpPr/>
          <p:nvPr/>
        </p:nvSpPr>
        <p:spPr>
          <a:xfrm>
            <a:off x="5323756" y="2123323"/>
            <a:ext cx="276" cy="21"/>
          </a:xfrm>
          <a:custGeom>
            <a:avLst/>
            <a:gdLst/>
            <a:ahLst/>
            <a:cxnLst/>
            <a:rect l="l" t="t" r="r" b="b"/>
            <a:pathLst>
              <a:path w="13" h="1" extrusionOk="0">
                <a:moveTo>
                  <a:pt x="1" y="0"/>
                </a:moveTo>
                <a:lnTo>
                  <a:pt x="1" y="0"/>
                </a:lnTo>
                <a:cubicBezTo>
                  <a:pt x="1" y="0"/>
                  <a:pt x="13" y="0"/>
                  <a:pt x="1" y="0"/>
                </a:cubicBezTo>
                <a:cubicBezTo>
                  <a:pt x="13" y="0"/>
                  <a:pt x="13" y="0"/>
                  <a:pt x="1" y="0"/>
                </a:cubicBezTo>
                <a:cubicBezTo>
                  <a:pt x="13" y="0"/>
                  <a:pt x="13" y="0"/>
                  <a:pt x="1" y="0"/>
                </a:cubicBez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1" name="Google Shape;4811;p85"/>
          <p:cNvSpPr/>
          <p:nvPr/>
        </p:nvSpPr>
        <p:spPr>
          <a:xfrm>
            <a:off x="4359765" y="2045368"/>
            <a:ext cx="138425" cy="81876"/>
          </a:xfrm>
          <a:custGeom>
            <a:avLst/>
            <a:gdLst/>
            <a:ahLst/>
            <a:cxnLst/>
            <a:rect l="l" t="t" r="r" b="b"/>
            <a:pathLst>
              <a:path w="6531" h="3863" extrusionOk="0">
                <a:moveTo>
                  <a:pt x="4914" y="0"/>
                </a:moveTo>
                <a:cubicBezTo>
                  <a:pt x="4400" y="0"/>
                  <a:pt x="3863" y="99"/>
                  <a:pt x="3501" y="190"/>
                </a:cubicBezTo>
                <a:cubicBezTo>
                  <a:pt x="2644" y="392"/>
                  <a:pt x="1" y="738"/>
                  <a:pt x="370" y="2095"/>
                </a:cubicBezTo>
                <a:cubicBezTo>
                  <a:pt x="695" y="3265"/>
                  <a:pt x="2340" y="3863"/>
                  <a:pt x="3504" y="3863"/>
                </a:cubicBezTo>
                <a:cubicBezTo>
                  <a:pt x="3619" y="3863"/>
                  <a:pt x="3730" y="3857"/>
                  <a:pt x="3835" y="3845"/>
                </a:cubicBezTo>
                <a:cubicBezTo>
                  <a:pt x="5168" y="3702"/>
                  <a:pt x="6192" y="2547"/>
                  <a:pt x="6383" y="1261"/>
                </a:cubicBezTo>
                <a:cubicBezTo>
                  <a:pt x="6530" y="264"/>
                  <a:pt x="5753" y="0"/>
                  <a:pt x="4914" y="0"/>
                </a:cubicBezTo>
                <a:close/>
              </a:path>
            </a:pathLst>
          </a:custGeom>
          <a:solidFill>
            <a:srgbClr val="563B1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2" name="Google Shape;4812;p85"/>
          <p:cNvSpPr/>
          <p:nvPr/>
        </p:nvSpPr>
        <p:spPr>
          <a:xfrm>
            <a:off x="4050890" y="1985810"/>
            <a:ext cx="118374" cy="58731"/>
          </a:xfrm>
          <a:custGeom>
            <a:avLst/>
            <a:gdLst/>
            <a:ahLst/>
            <a:cxnLst/>
            <a:rect l="l" t="t" r="r" b="b"/>
            <a:pathLst>
              <a:path w="5585" h="2771" extrusionOk="0">
                <a:moveTo>
                  <a:pt x="2657" y="0"/>
                </a:moveTo>
                <a:cubicBezTo>
                  <a:pt x="1979" y="0"/>
                  <a:pt x="1331" y="213"/>
                  <a:pt x="763" y="595"/>
                </a:cubicBezTo>
                <a:cubicBezTo>
                  <a:pt x="667" y="631"/>
                  <a:pt x="584" y="690"/>
                  <a:pt x="489" y="797"/>
                </a:cubicBezTo>
                <a:cubicBezTo>
                  <a:pt x="382" y="881"/>
                  <a:pt x="310" y="976"/>
                  <a:pt x="286" y="1071"/>
                </a:cubicBezTo>
                <a:cubicBezTo>
                  <a:pt x="84" y="1404"/>
                  <a:pt x="1" y="1774"/>
                  <a:pt x="227" y="2131"/>
                </a:cubicBezTo>
                <a:cubicBezTo>
                  <a:pt x="501" y="2607"/>
                  <a:pt x="1155" y="2655"/>
                  <a:pt x="1656" y="2714"/>
                </a:cubicBezTo>
                <a:cubicBezTo>
                  <a:pt x="1976" y="2753"/>
                  <a:pt x="2300" y="2771"/>
                  <a:pt x="2624" y="2771"/>
                </a:cubicBezTo>
                <a:cubicBezTo>
                  <a:pt x="2999" y="2771"/>
                  <a:pt x="3375" y="2747"/>
                  <a:pt x="3751" y="2702"/>
                </a:cubicBezTo>
                <a:cubicBezTo>
                  <a:pt x="4287" y="2619"/>
                  <a:pt x="4965" y="2595"/>
                  <a:pt x="5204" y="2012"/>
                </a:cubicBezTo>
                <a:cubicBezTo>
                  <a:pt x="5585" y="1059"/>
                  <a:pt x="4180" y="285"/>
                  <a:pt x="3489" y="107"/>
                </a:cubicBezTo>
                <a:cubicBezTo>
                  <a:pt x="3209" y="35"/>
                  <a:pt x="2930" y="0"/>
                  <a:pt x="2657" y="0"/>
                </a:cubicBez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3" name="Google Shape;4813;p85"/>
          <p:cNvSpPr/>
          <p:nvPr/>
        </p:nvSpPr>
        <p:spPr>
          <a:xfrm>
            <a:off x="4661327" y="2028518"/>
            <a:ext cx="38893" cy="34251"/>
          </a:xfrm>
          <a:custGeom>
            <a:avLst/>
            <a:gdLst/>
            <a:ahLst/>
            <a:cxnLst/>
            <a:rect l="l" t="t" r="r" b="b"/>
            <a:pathLst>
              <a:path w="1835" h="1616" extrusionOk="0">
                <a:moveTo>
                  <a:pt x="950" y="1"/>
                </a:moveTo>
                <a:cubicBezTo>
                  <a:pt x="769" y="1"/>
                  <a:pt x="592" y="67"/>
                  <a:pt x="465" y="211"/>
                </a:cubicBezTo>
                <a:cubicBezTo>
                  <a:pt x="406" y="270"/>
                  <a:pt x="358" y="330"/>
                  <a:pt x="298" y="390"/>
                </a:cubicBezTo>
                <a:cubicBezTo>
                  <a:pt x="84" y="604"/>
                  <a:pt x="1" y="997"/>
                  <a:pt x="179" y="1259"/>
                </a:cubicBezTo>
                <a:cubicBezTo>
                  <a:pt x="339" y="1508"/>
                  <a:pt x="574" y="1616"/>
                  <a:pt x="843" y="1616"/>
                </a:cubicBezTo>
                <a:cubicBezTo>
                  <a:pt x="894" y="1616"/>
                  <a:pt x="947" y="1612"/>
                  <a:pt x="1001" y="1604"/>
                </a:cubicBezTo>
                <a:cubicBezTo>
                  <a:pt x="1203" y="1580"/>
                  <a:pt x="1394" y="1437"/>
                  <a:pt x="1549" y="1294"/>
                </a:cubicBezTo>
                <a:cubicBezTo>
                  <a:pt x="1799" y="1021"/>
                  <a:pt x="1834" y="532"/>
                  <a:pt x="1549" y="270"/>
                </a:cubicBezTo>
                <a:cubicBezTo>
                  <a:pt x="1549" y="270"/>
                  <a:pt x="1537" y="247"/>
                  <a:pt x="1513" y="247"/>
                </a:cubicBezTo>
                <a:cubicBezTo>
                  <a:pt x="1501" y="235"/>
                  <a:pt x="1501" y="223"/>
                  <a:pt x="1489" y="211"/>
                </a:cubicBezTo>
                <a:cubicBezTo>
                  <a:pt x="1342" y="76"/>
                  <a:pt x="1144" y="1"/>
                  <a:pt x="950" y="1"/>
                </a:cubicBez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4" name="Google Shape;4814;p85"/>
          <p:cNvSpPr/>
          <p:nvPr/>
        </p:nvSpPr>
        <p:spPr>
          <a:xfrm>
            <a:off x="5371953" y="1997573"/>
            <a:ext cx="39147" cy="34336"/>
          </a:xfrm>
          <a:custGeom>
            <a:avLst/>
            <a:gdLst/>
            <a:ahLst/>
            <a:cxnLst/>
            <a:rect l="l" t="t" r="r" b="b"/>
            <a:pathLst>
              <a:path w="1847" h="1620" extrusionOk="0">
                <a:moveTo>
                  <a:pt x="944" y="1"/>
                </a:moveTo>
                <a:cubicBezTo>
                  <a:pt x="765" y="1"/>
                  <a:pt x="590" y="64"/>
                  <a:pt x="465" y="206"/>
                </a:cubicBezTo>
                <a:cubicBezTo>
                  <a:pt x="406" y="266"/>
                  <a:pt x="358" y="326"/>
                  <a:pt x="298" y="385"/>
                </a:cubicBezTo>
                <a:cubicBezTo>
                  <a:pt x="96" y="611"/>
                  <a:pt x="1" y="992"/>
                  <a:pt x="179" y="1266"/>
                </a:cubicBezTo>
                <a:cubicBezTo>
                  <a:pt x="343" y="1522"/>
                  <a:pt x="585" y="1619"/>
                  <a:pt x="861" y="1619"/>
                </a:cubicBezTo>
                <a:cubicBezTo>
                  <a:pt x="907" y="1619"/>
                  <a:pt x="954" y="1616"/>
                  <a:pt x="1001" y="1611"/>
                </a:cubicBezTo>
                <a:cubicBezTo>
                  <a:pt x="1203" y="1576"/>
                  <a:pt x="1406" y="1445"/>
                  <a:pt x="1549" y="1290"/>
                </a:cubicBezTo>
                <a:cubicBezTo>
                  <a:pt x="1822" y="1028"/>
                  <a:pt x="1846" y="552"/>
                  <a:pt x="1549" y="266"/>
                </a:cubicBezTo>
                <a:cubicBezTo>
                  <a:pt x="1549" y="266"/>
                  <a:pt x="1537" y="254"/>
                  <a:pt x="1525" y="254"/>
                </a:cubicBezTo>
                <a:cubicBezTo>
                  <a:pt x="1501" y="242"/>
                  <a:pt x="1501" y="218"/>
                  <a:pt x="1489" y="206"/>
                </a:cubicBezTo>
                <a:cubicBezTo>
                  <a:pt x="1340" y="76"/>
                  <a:pt x="1139" y="1"/>
                  <a:pt x="944" y="1"/>
                </a:cubicBezTo>
                <a:close/>
              </a:path>
            </a:pathLst>
          </a:custGeom>
          <a:solidFill>
            <a:srgbClr val="563B1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5" name="Google Shape;4815;p85"/>
          <p:cNvSpPr/>
          <p:nvPr/>
        </p:nvSpPr>
        <p:spPr>
          <a:xfrm>
            <a:off x="4836716" y="1994648"/>
            <a:ext cx="61338" cy="67421"/>
          </a:xfrm>
          <a:custGeom>
            <a:avLst/>
            <a:gdLst/>
            <a:ahLst/>
            <a:cxnLst/>
            <a:rect l="l" t="t" r="r" b="b"/>
            <a:pathLst>
              <a:path w="2894" h="3181" extrusionOk="0">
                <a:moveTo>
                  <a:pt x="1297" y="1"/>
                </a:moveTo>
                <a:cubicBezTo>
                  <a:pt x="906" y="1"/>
                  <a:pt x="523" y="192"/>
                  <a:pt x="298" y="583"/>
                </a:cubicBezTo>
                <a:cubicBezTo>
                  <a:pt x="1" y="1095"/>
                  <a:pt x="13" y="1809"/>
                  <a:pt x="251" y="2345"/>
                </a:cubicBezTo>
                <a:cubicBezTo>
                  <a:pt x="263" y="2404"/>
                  <a:pt x="298" y="2440"/>
                  <a:pt x="322" y="2499"/>
                </a:cubicBezTo>
                <a:cubicBezTo>
                  <a:pt x="370" y="2595"/>
                  <a:pt x="429" y="2666"/>
                  <a:pt x="501" y="2714"/>
                </a:cubicBezTo>
                <a:cubicBezTo>
                  <a:pt x="759" y="2995"/>
                  <a:pt x="1092" y="3180"/>
                  <a:pt x="1489" y="3180"/>
                </a:cubicBezTo>
                <a:cubicBezTo>
                  <a:pt x="1512" y="3180"/>
                  <a:pt x="1536" y="3179"/>
                  <a:pt x="1560" y="3178"/>
                </a:cubicBezTo>
                <a:cubicBezTo>
                  <a:pt x="1977" y="3154"/>
                  <a:pt x="2346" y="2904"/>
                  <a:pt x="2560" y="2547"/>
                </a:cubicBezTo>
                <a:cubicBezTo>
                  <a:pt x="2894" y="1892"/>
                  <a:pt x="2727" y="952"/>
                  <a:pt x="2227" y="416"/>
                </a:cubicBezTo>
                <a:cubicBezTo>
                  <a:pt x="1974" y="141"/>
                  <a:pt x="1633" y="1"/>
                  <a:pt x="1297" y="1"/>
                </a:cubicBezTo>
                <a:close/>
              </a:path>
            </a:pathLst>
          </a:custGeom>
          <a:solidFill>
            <a:srgbClr val="563B1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6" name="Google Shape;4816;p85"/>
          <p:cNvSpPr/>
          <p:nvPr/>
        </p:nvSpPr>
        <p:spPr>
          <a:xfrm>
            <a:off x="4623727" y="2191656"/>
            <a:ext cx="64624" cy="53708"/>
          </a:xfrm>
          <a:custGeom>
            <a:avLst/>
            <a:gdLst/>
            <a:ahLst/>
            <a:cxnLst/>
            <a:rect l="l" t="t" r="r" b="b"/>
            <a:pathLst>
              <a:path w="3049" h="2534" extrusionOk="0">
                <a:moveTo>
                  <a:pt x="2369" y="1"/>
                </a:moveTo>
                <a:cubicBezTo>
                  <a:pt x="1657" y="1"/>
                  <a:pt x="558" y="1286"/>
                  <a:pt x="310" y="1634"/>
                </a:cubicBezTo>
                <a:cubicBezTo>
                  <a:pt x="120" y="1896"/>
                  <a:pt x="1" y="2348"/>
                  <a:pt x="298" y="2491"/>
                </a:cubicBezTo>
                <a:cubicBezTo>
                  <a:pt x="346" y="2522"/>
                  <a:pt x="398" y="2533"/>
                  <a:pt x="453" y="2533"/>
                </a:cubicBezTo>
                <a:cubicBezTo>
                  <a:pt x="549" y="2533"/>
                  <a:pt x="652" y="2498"/>
                  <a:pt x="751" y="2468"/>
                </a:cubicBezTo>
                <a:cubicBezTo>
                  <a:pt x="1287" y="2277"/>
                  <a:pt x="1799" y="1991"/>
                  <a:pt x="2263" y="1646"/>
                </a:cubicBezTo>
                <a:cubicBezTo>
                  <a:pt x="2668" y="1348"/>
                  <a:pt x="3049" y="872"/>
                  <a:pt x="2870" y="408"/>
                </a:cubicBezTo>
                <a:cubicBezTo>
                  <a:pt x="2760" y="117"/>
                  <a:pt x="2582" y="1"/>
                  <a:pt x="2369" y="1"/>
                </a:cubicBezTo>
                <a:close/>
              </a:path>
            </a:pathLst>
          </a:custGeom>
          <a:solidFill>
            <a:srgbClr val="563B1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7" name="Google Shape;4817;p85"/>
          <p:cNvSpPr/>
          <p:nvPr/>
        </p:nvSpPr>
        <p:spPr>
          <a:xfrm>
            <a:off x="4233591" y="1946599"/>
            <a:ext cx="49575" cy="20792"/>
          </a:xfrm>
          <a:custGeom>
            <a:avLst/>
            <a:gdLst/>
            <a:ahLst/>
            <a:cxnLst/>
            <a:rect l="l" t="t" r="r" b="b"/>
            <a:pathLst>
              <a:path w="2339" h="981" extrusionOk="0">
                <a:moveTo>
                  <a:pt x="1719" y="0"/>
                </a:moveTo>
                <a:cubicBezTo>
                  <a:pt x="1241" y="0"/>
                  <a:pt x="602" y="208"/>
                  <a:pt x="417" y="290"/>
                </a:cubicBezTo>
                <a:cubicBezTo>
                  <a:pt x="227" y="385"/>
                  <a:pt x="1" y="576"/>
                  <a:pt x="120" y="766"/>
                </a:cubicBezTo>
                <a:cubicBezTo>
                  <a:pt x="179" y="861"/>
                  <a:pt x="286" y="885"/>
                  <a:pt x="370" y="897"/>
                </a:cubicBezTo>
                <a:cubicBezTo>
                  <a:pt x="612" y="952"/>
                  <a:pt x="860" y="981"/>
                  <a:pt x="1109" y="981"/>
                </a:cubicBezTo>
                <a:cubicBezTo>
                  <a:pt x="1239" y="981"/>
                  <a:pt x="1370" y="973"/>
                  <a:pt x="1501" y="957"/>
                </a:cubicBezTo>
                <a:cubicBezTo>
                  <a:pt x="1822" y="933"/>
                  <a:pt x="2203" y="814"/>
                  <a:pt x="2263" y="480"/>
                </a:cubicBezTo>
                <a:cubicBezTo>
                  <a:pt x="2339" y="115"/>
                  <a:pt x="2073" y="0"/>
                  <a:pt x="1719" y="0"/>
                </a:cubicBezTo>
                <a:close/>
              </a:path>
            </a:pathLst>
          </a:custGeom>
          <a:solidFill>
            <a:srgbClr val="825F3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8" name="Google Shape;4818;p85"/>
          <p:cNvSpPr/>
          <p:nvPr/>
        </p:nvSpPr>
        <p:spPr>
          <a:xfrm>
            <a:off x="3567135" y="1901496"/>
            <a:ext cx="183231" cy="279626"/>
          </a:xfrm>
          <a:custGeom>
            <a:avLst/>
            <a:gdLst/>
            <a:ahLst/>
            <a:cxnLst/>
            <a:rect l="l" t="t" r="r" b="b"/>
            <a:pathLst>
              <a:path w="8645" h="13193" extrusionOk="0">
                <a:moveTo>
                  <a:pt x="8585" y="1"/>
                </a:moveTo>
                <a:lnTo>
                  <a:pt x="1620" y="513"/>
                </a:lnTo>
                <a:cubicBezTo>
                  <a:pt x="691" y="584"/>
                  <a:pt x="0" y="1346"/>
                  <a:pt x="0" y="2263"/>
                </a:cubicBezTo>
                <a:lnTo>
                  <a:pt x="12" y="5573"/>
                </a:lnTo>
                <a:lnTo>
                  <a:pt x="12" y="6644"/>
                </a:lnTo>
                <a:lnTo>
                  <a:pt x="36" y="11038"/>
                </a:lnTo>
                <a:cubicBezTo>
                  <a:pt x="36" y="11943"/>
                  <a:pt x="750" y="12705"/>
                  <a:pt x="1679" y="12764"/>
                </a:cubicBezTo>
                <a:lnTo>
                  <a:pt x="8644" y="13193"/>
                </a:lnTo>
                <a:lnTo>
                  <a:pt x="8644" y="11752"/>
                </a:lnTo>
                <a:lnTo>
                  <a:pt x="8644" y="10990"/>
                </a:lnTo>
                <a:lnTo>
                  <a:pt x="8609" y="6585"/>
                </a:lnTo>
                <a:lnTo>
                  <a:pt x="8597" y="4942"/>
                </a:lnTo>
                <a:lnTo>
                  <a:pt x="8585" y="1430"/>
                </a:lnTo>
                <a:lnTo>
                  <a:pt x="858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9" name="Google Shape;4819;p85"/>
          <p:cNvSpPr/>
          <p:nvPr/>
        </p:nvSpPr>
        <p:spPr>
          <a:xfrm>
            <a:off x="3749328" y="1742852"/>
            <a:ext cx="1807382" cy="579980"/>
          </a:xfrm>
          <a:custGeom>
            <a:avLst/>
            <a:gdLst/>
            <a:ahLst/>
            <a:cxnLst/>
            <a:rect l="l" t="t" r="r" b="b"/>
            <a:pathLst>
              <a:path w="85274" h="27364" extrusionOk="0">
                <a:moveTo>
                  <a:pt x="74906" y="1"/>
                </a:moveTo>
                <a:cubicBezTo>
                  <a:pt x="74710" y="1"/>
                  <a:pt x="74510" y="3"/>
                  <a:pt x="74308" y="9"/>
                </a:cubicBezTo>
                <a:lnTo>
                  <a:pt x="74308" y="10498"/>
                </a:lnTo>
                <a:lnTo>
                  <a:pt x="14562" y="10498"/>
                </a:lnTo>
                <a:lnTo>
                  <a:pt x="14562" y="3985"/>
                </a:lnTo>
                <a:cubicBezTo>
                  <a:pt x="12324" y="5200"/>
                  <a:pt x="10883" y="6307"/>
                  <a:pt x="10883" y="6307"/>
                </a:cubicBezTo>
                <a:cubicBezTo>
                  <a:pt x="8561" y="8224"/>
                  <a:pt x="3751" y="8748"/>
                  <a:pt x="1382" y="8891"/>
                </a:cubicBezTo>
                <a:cubicBezTo>
                  <a:pt x="1060" y="8903"/>
                  <a:pt x="786" y="8903"/>
                  <a:pt x="572" y="8926"/>
                </a:cubicBezTo>
                <a:cubicBezTo>
                  <a:pt x="215" y="8938"/>
                  <a:pt x="1" y="8938"/>
                  <a:pt x="1" y="8938"/>
                </a:cubicBezTo>
                <a:lnTo>
                  <a:pt x="13" y="12451"/>
                </a:lnTo>
                <a:lnTo>
                  <a:pt x="13" y="14082"/>
                </a:lnTo>
                <a:lnTo>
                  <a:pt x="48" y="18487"/>
                </a:lnTo>
                <a:lnTo>
                  <a:pt x="48" y="19249"/>
                </a:lnTo>
                <a:cubicBezTo>
                  <a:pt x="48" y="19249"/>
                  <a:pt x="138" y="19244"/>
                  <a:pt x="304" y="19244"/>
                </a:cubicBezTo>
                <a:cubicBezTo>
                  <a:pt x="387" y="19244"/>
                  <a:pt x="489" y="19245"/>
                  <a:pt x="608" y="19249"/>
                </a:cubicBezTo>
                <a:cubicBezTo>
                  <a:pt x="834" y="19261"/>
                  <a:pt x="1108" y="19261"/>
                  <a:pt x="1429" y="19285"/>
                </a:cubicBezTo>
                <a:cubicBezTo>
                  <a:pt x="3799" y="19416"/>
                  <a:pt x="8609" y="19880"/>
                  <a:pt x="10942" y="21761"/>
                </a:cubicBezTo>
                <a:cubicBezTo>
                  <a:pt x="10942" y="21761"/>
                  <a:pt x="18098" y="27143"/>
                  <a:pt x="25231" y="27143"/>
                </a:cubicBezTo>
                <a:cubicBezTo>
                  <a:pt x="25254" y="27143"/>
                  <a:pt x="25278" y="27143"/>
                  <a:pt x="25301" y="27143"/>
                </a:cubicBezTo>
                <a:lnTo>
                  <a:pt x="42542" y="27048"/>
                </a:lnTo>
                <a:cubicBezTo>
                  <a:pt x="44209" y="27036"/>
                  <a:pt x="45840" y="26845"/>
                  <a:pt x="47459" y="26464"/>
                </a:cubicBezTo>
                <a:cubicBezTo>
                  <a:pt x="50923" y="25658"/>
                  <a:pt x="54422" y="25394"/>
                  <a:pt x="57514" y="25394"/>
                </a:cubicBezTo>
                <a:cubicBezTo>
                  <a:pt x="62043" y="25394"/>
                  <a:pt x="65699" y="25960"/>
                  <a:pt x="67092" y="26214"/>
                </a:cubicBezTo>
                <a:cubicBezTo>
                  <a:pt x="67140" y="26214"/>
                  <a:pt x="67164" y="26226"/>
                  <a:pt x="67199" y="26226"/>
                </a:cubicBezTo>
                <a:cubicBezTo>
                  <a:pt x="67509" y="26274"/>
                  <a:pt x="67807" y="26369"/>
                  <a:pt x="68116" y="26441"/>
                </a:cubicBezTo>
                <a:cubicBezTo>
                  <a:pt x="70607" y="27114"/>
                  <a:pt x="72843" y="27363"/>
                  <a:pt x="74788" y="27363"/>
                </a:cubicBezTo>
                <a:cubicBezTo>
                  <a:pt x="78719" y="27363"/>
                  <a:pt x="81459" y="26347"/>
                  <a:pt x="82701" y="25774"/>
                </a:cubicBezTo>
                <a:cubicBezTo>
                  <a:pt x="84071" y="25059"/>
                  <a:pt x="85106" y="23964"/>
                  <a:pt x="85083" y="21845"/>
                </a:cubicBezTo>
                <a:cubicBezTo>
                  <a:pt x="85083" y="20845"/>
                  <a:pt x="84785" y="19916"/>
                  <a:pt x="84309" y="19225"/>
                </a:cubicBezTo>
                <a:cubicBezTo>
                  <a:pt x="83880" y="18594"/>
                  <a:pt x="83892" y="17749"/>
                  <a:pt x="84368" y="17142"/>
                </a:cubicBezTo>
                <a:cubicBezTo>
                  <a:pt x="84464" y="17023"/>
                  <a:pt x="84547" y="16880"/>
                  <a:pt x="84618" y="16737"/>
                </a:cubicBezTo>
                <a:cubicBezTo>
                  <a:pt x="85023" y="15987"/>
                  <a:pt x="85273" y="14880"/>
                  <a:pt x="85273" y="13606"/>
                </a:cubicBezTo>
                <a:cubicBezTo>
                  <a:pt x="85261" y="12201"/>
                  <a:pt x="84940" y="10962"/>
                  <a:pt x="84428" y="10248"/>
                </a:cubicBezTo>
                <a:cubicBezTo>
                  <a:pt x="84404" y="10200"/>
                  <a:pt x="84368" y="10141"/>
                  <a:pt x="84333" y="10093"/>
                </a:cubicBezTo>
                <a:cubicBezTo>
                  <a:pt x="84225" y="9962"/>
                  <a:pt x="84154" y="9819"/>
                  <a:pt x="84094" y="9653"/>
                </a:cubicBezTo>
                <a:cubicBezTo>
                  <a:pt x="83892" y="9129"/>
                  <a:pt x="83952" y="8522"/>
                  <a:pt x="84285" y="8033"/>
                </a:cubicBezTo>
                <a:cubicBezTo>
                  <a:pt x="84761" y="7331"/>
                  <a:pt x="85023" y="6402"/>
                  <a:pt x="85023" y="5414"/>
                </a:cubicBezTo>
                <a:cubicBezTo>
                  <a:pt x="85011" y="3283"/>
                  <a:pt x="83987" y="2211"/>
                  <a:pt x="82606" y="1509"/>
                </a:cubicBezTo>
                <a:cubicBezTo>
                  <a:pt x="81372" y="954"/>
                  <a:pt x="78717" y="1"/>
                  <a:pt x="74906" y="1"/>
                </a:cubicBezTo>
                <a:close/>
              </a:path>
            </a:pathLst>
          </a:custGeom>
          <a:solidFill>
            <a:srgbClr val="25BF7C">
              <a:alpha val="514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0" name="Google Shape;4820;p85"/>
          <p:cNvSpPr/>
          <p:nvPr/>
        </p:nvSpPr>
        <p:spPr>
          <a:xfrm>
            <a:off x="3772049" y="1867181"/>
            <a:ext cx="262203" cy="238486"/>
          </a:xfrm>
          <a:custGeom>
            <a:avLst/>
            <a:gdLst/>
            <a:ahLst/>
            <a:cxnLst/>
            <a:rect l="l" t="t" r="r" b="b"/>
            <a:pathLst>
              <a:path w="12371" h="11252" extrusionOk="0">
                <a:moveTo>
                  <a:pt x="12371" y="1"/>
                </a:moveTo>
                <a:cubicBezTo>
                  <a:pt x="11263" y="691"/>
                  <a:pt x="10561" y="1215"/>
                  <a:pt x="10466" y="1286"/>
                </a:cubicBezTo>
                <a:cubicBezTo>
                  <a:pt x="7954" y="3358"/>
                  <a:pt x="3072" y="3930"/>
                  <a:pt x="345" y="4096"/>
                </a:cubicBezTo>
                <a:cubicBezTo>
                  <a:pt x="226" y="4096"/>
                  <a:pt x="107" y="4108"/>
                  <a:pt x="0" y="4108"/>
                </a:cubicBezTo>
                <a:lnTo>
                  <a:pt x="12" y="6573"/>
                </a:lnTo>
                <a:lnTo>
                  <a:pt x="36" y="11252"/>
                </a:lnTo>
                <a:cubicBezTo>
                  <a:pt x="36" y="11252"/>
                  <a:pt x="9406" y="11252"/>
                  <a:pt x="12371" y="4727"/>
                </a:cubicBezTo>
                <a:lnTo>
                  <a:pt x="12371" y="1"/>
                </a:lnTo>
                <a:close/>
              </a:path>
            </a:pathLst>
          </a:custGeom>
          <a:solidFill>
            <a:schemeClr val="accent1">
              <a:alpha val="3184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1" name="Google Shape;4821;p85"/>
          <p:cNvSpPr/>
          <p:nvPr/>
        </p:nvSpPr>
        <p:spPr>
          <a:xfrm>
            <a:off x="5346731" y="1765742"/>
            <a:ext cx="186240" cy="280007"/>
          </a:xfrm>
          <a:custGeom>
            <a:avLst/>
            <a:gdLst/>
            <a:ahLst/>
            <a:cxnLst/>
            <a:rect l="l" t="t" r="r" b="b"/>
            <a:pathLst>
              <a:path w="8787" h="13211" extrusionOk="0">
                <a:moveTo>
                  <a:pt x="0" y="0"/>
                </a:moveTo>
                <a:lnTo>
                  <a:pt x="0" y="4965"/>
                </a:lnTo>
                <a:lnTo>
                  <a:pt x="0" y="9430"/>
                </a:lnTo>
                <a:cubicBezTo>
                  <a:pt x="2875" y="12754"/>
                  <a:pt x="6188" y="13210"/>
                  <a:pt x="7792" y="13210"/>
                </a:cubicBezTo>
                <a:cubicBezTo>
                  <a:pt x="8400" y="13210"/>
                  <a:pt x="8763" y="13145"/>
                  <a:pt x="8763" y="13145"/>
                </a:cubicBezTo>
                <a:cubicBezTo>
                  <a:pt x="8787" y="12930"/>
                  <a:pt x="8787" y="12740"/>
                  <a:pt x="8787" y="12526"/>
                </a:cubicBezTo>
                <a:cubicBezTo>
                  <a:pt x="8787" y="11192"/>
                  <a:pt x="8430" y="10228"/>
                  <a:pt x="8108" y="9763"/>
                </a:cubicBezTo>
                <a:cubicBezTo>
                  <a:pt x="8096" y="9728"/>
                  <a:pt x="8061" y="9716"/>
                  <a:pt x="8049" y="9680"/>
                </a:cubicBezTo>
                <a:lnTo>
                  <a:pt x="8037" y="9656"/>
                </a:lnTo>
                <a:cubicBezTo>
                  <a:pt x="7858" y="9430"/>
                  <a:pt x="7739" y="9180"/>
                  <a:pt x="7656" y="8942"/>
                </a:cubicBezTo>
                <a:cubicBezTo>
                  <a:pt x="7334" y="8073"/>
                  <a:pt x="7442" y="7096"/>
                  <a:pt x="7965" y="6322"/>
                </a:cubicBezTo>
                <a:cubicBezTo>
                  <a:pt x="8335" y="5775"/>
                  <a:pt x="8525" y="5060"/>
                  <a:pt x="8525" y="4310"/>
                </a:cubicBezTo>
                <a:cubicBezTo>
                  <a:pt x="8525" y="2893"/>
                  <a:pt x="8013" y="2048"/>
                  <a:pt x="6727" y="1393"/>
                </a:cubicBezTo>
                <a:cubicBezTo>
                  <a:pt x="5596" y="893"/>
                  <a:pt x="3286" y="72"/>
                  <a:pt x="0" y="0"/>
                </a:cubicBezTo>
                <a:close/>
              </a:path>
            </a:pathLst>
          </a:custGeom>
          <a:solidFill>
            <a:schemeClr val="accent1">
              <a:alpha val="3184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22" name="Google Shape;4822;p85"/>
          <p:cNvGrpSpPr/>
          <p:nvPr/>
        </p:nvGrpSpPr>
        <p:grpSpPr>
          <a:xfrm rot="3061104" flipH="1">
            <a:off x="3472247" y="1354578"/>
            <a:ext cx="220120" cy="310014"/>
            <a:chOff x="1554950" y="3841075"/>
            <a:chExt cx="389950" cy="549200"/>
          </a:xfrm>
        </p:grpSpPr>
        <p:sp>
          <p:nvSpPr>
            <p:cNvPr id="4823" name="Google Shape;4823;p85"/>
            <p:cNvSpPr/>
            <p:nvPr/>
          </p:nvSpPr>
          <p:spPr>
            <a:xfrm>
              <a:off x="1554950" y="3875950"/>
              <a:ext cx="148550" cy="242200"/>
            </a:xfrm>
            <a:custGeom>
              <a:avLst/>
              <a:gdLst/>
              <a:ahLst/>
              <a:cxnLst/>
              <a:rect l="l" t="t" r="r" b="b"/>
              <a:pathLst>
                <a:path w="5942" h="9688" extrusionOk="0">
                  <a:moveTo>
                    <a:pt x="2057" y="0"/>
                  </a:moveTo>
                  <a:cubicBezTo>
                    <a:pt x="1465" y="0"/>
                    <a:pt x="885" y="319"/>
                    <a:pt x="465" y="1058"/>
                  </a:cubicBezTo>
                  <a:cubicBezTo>
                    <a:pt x="131" y="1642"/>
                    <a:pt x="24" y="2332"/>
                    <a:pt x="12" y="2999"/>
                  </a:cubicBezTo>
                  <a:cubicBezTo>
                    <a:pt x="0" y="5737"/>
                    <a:pt x="1715" y="8416"/>
                    <a:pt x="4191" y="9547"/>
                  </a:cubicBezTo>
                  <a:cubicBezTo>
                    <a:pt x="4357" y="9620"/>
                    <a:pt x="4540" y="9687"/>
                    <a:pt x="4712" y="9687"/>
                  </a:cubicBezTo>
                  <a:cubicBezTo>
                    <a:pt x="4824" y="9687"/>
                    <a:pt x="4931" y="9658"/>
                    <a:pt x="5025" y="9583"/>
                  </a:cubicBezTo>
                  <a:cubicBezTo>
                    <a:pt x="5132" y="9512"/>
                    <a:pt x="5203" y="9393"/>
                    <a:pt x="5263" y="9262"/>
                  </a:cubicBezTo>
                  <a:cubicBezTo>
                    <a:pt x="5941" y="7845"/>
                    <a:pt x="5656" y="6178"/>
                    <a:pt x="5299" y="4642"/>
                  </a:cubicBezTo>
                  <a:cubicBezTo>
                    <a:pt x="5013" y="3440"/>
                    <a:pt x="4668" y="2237"/>
                    <a:pt x="3989" y="1213"/>
                  </a:cubicBezTo>
                  <a:cubicBezTo>
                    <a:pt x="3501" y="464"/>
                    <a:pt x="2770" y="0"/>
                    <a:pt x="2057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4" name="Google Shape;4824;p85"/>
            <p:cNvSpPr/>
            <p:nvPr/>
          </p:nvSpPr>
          <p:spPr>
            <a:xfrm>
              <a:off x="1717175" y="3964725"/>
              <a:ext cx="227725" cy="190050"/>
            </a:xfrm>
            <a:custGeom>
              <a:avLst/>
              <a:gdLst/>
              <a:ahLst/>
              <a:cxnLst/>
              <a:rect l="l" t="t" r="r" b="b"/>
              <a:pathLst>
                <a:path w="9109" h="7602" extrusionOk="0">
                  <a:moveTo>
                    <a:pt x="7160" y="0"/>
                  </a:moveTo>
                  <a:cubicBezTo>
                    <a:pt x="5976" y="0"/>
                    <a:pt x="4647" y="949"/>
                    <a:pt x="3858" y="1555"/>
                  </a:cubicBezTo>
                  <a:cubicBezTo>
                    <a:pt x="2334" y="2746"/>
                    <a:pt x="1084" y="4270"/>
                    <a:pt x="238" y="6008"/>
                  </a:cubicBezTo>
                  <a:cubicBezTo>
                    <a:pt x="119" y="6246"/>
                    <a:pt x="0" y="6497"/>
                    <a:pt x="60" y="6770"/>
                  </a:cubicBezTo>
                  <a:cubicBezTo>
                    <a:pt x="119" y="7032"/>
                    <a:pt x="345" y="7247"/>
                    <a:pt x="584" y="7378"/>
                  </a:cubicBezTo>
                  <a:cubicBezTo>
                    <a:pt x="882" y="7539"/>
                    <a:pt x="1202" y="7602"/>
                    <a:pt x="1530" y="7602"/>
                  </a:cubicBezTo>
                  <a:cubicBezTo>
                    <a:pt x="2000" y="7602"/>
                    <a:pt x="2485" y="7472"/>
                    <a:pt x="2941" y="7318"/>
                  </a:cubicBezTo>
                  <a:cubicBezTo>
                    <a:pt x="4429" y="6818"/>
                    <a:pt x="5822" y="6044"/>
                    <a:pt x="7037" y="5044"/>
                  </a:cubicBezTo>
                  <a:cubicBezTo>
                    <a:pt x="8108" y="4163"/>
                    <a:pt x="9108" y="2913"/>
                    <a:pt x="8930" y="1544"/>
                  </a:cubicBezTo>
                  <a:cubicBezTo>
                    <a:pt x="8894" y="1222"/>
                    <a:pt x="8775" y="889"/>
                    <a:pt x="8561" y="639"/>
                  </a:cubicBezTo>
                  <a:cubicBezTo>
                    <a:pt x="8158" y="178"/>
                    <a:pt x="7672" y="0"/>
                    <a:pt x="7160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5" name="Google Shape;4825;p85"/>
            <p:cNvSpPr/>
            <p:nvPr/>
          </p:nvSpPr>
          <p:spPr>
            <a:xfrm>
              <a:off x="1621025" y="3841075"/>
              <a:ext cx="134850" cy="284400"/>
            </a:xfrm>
            <a:custGeom>
              <a:avLst/>
              <a:gdLst/>
              <a:ahLst/>
              <a:cxnLst/>
              <a:rect l="l" t="t" r="r" b="b"/>
              <a:pathLst>
                <a:path w="5394" h="11376" extrusionOk="0">
                  <a:moveTo>
                    <a:pt x="2755" y="0"/>
                  </a:moveTo>
                  <a:cubicBezTo>
                    <a:pt x="2745" y="0"/>
                    <a:pt x="2736" y="1"/>
                    <a:pt x="2727" y="1"/>
                  </a:cubicBezTo>
                  <a:cubicBezTo>
                    <a:pt x="2132" y="13"/>
                    <a:pt x="1584" y="358"/>
                    <a:pt x="1215" y="810"/>
                  </a:cubicBezTo>
                  <a:cubicBezTo>
                    <a:pt x="834" y="1263"/>
                    <a:pt x="631" y="1834"/>
                    <a:pt x="477" y="2406"/>
                  </a:cubicBezTo>
                  <a:cubicBezTo>
                    <a:pt x="0" y="4275"/>
                    <a:pt x="203" y="6263"/>
                    <a:pt x="810" y="8085"/>
                  </a:cubicBezTo>
                  <a:cubicBezTo>
                    <a:pt x="1167" y="9168"/>
                    <a:pt x="1703" y="10240"/>
                    <a:pt x="2548" y="11014"/>
                  </a:cubicBezTo>
                  <a:cubicBezTo>
                    <a:pt x="2757" y="11189"/>
                    <a:pt x="2986" y="11375"/>
                    <a:pt x="3253" y="11375"/>
                  </a:cubicBezTo>
                  <a:cubicBezTo>
                    <a:pt x="3276" y="11375"/>
                    <a:pt x="3299" y="11374"/>
                    <a:pt x="3322" y="11371"/>
                  </a:cubicBezTo>
                  <a:cubicBezTo>
                    <a:pt x="3787" y="11323"/>
                    <a:pt x="4013" y="10788"/>
                    <a:pt x="4132" y="10347"/>
                  </a:cubicBezTo>
                  <a:cubicBezTo>
                    <a:pt x="4703" y="8156"/>
                    <a:pt x="4977" y="5942"/>
                    <a:pt x="5227" y="3703"/>
                  </a:cubicBezTo>
                  <a:cubicBezTo>
                    <a:pt x="5393" y="2258"/>
                    <a:pt x="4510" y="0"/>
                    <a:pt x="275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6" name="Google Shape;4826;p85"/>
            <p:cNvSpPr/>
            <p:nvPr/>
          </p:nvSpPr>
          <p:spPr>
            <a:xfrm>
              <a:off x="1653175" y="3854550"/>
              <a:ext cx="229525" cy="291100"/>
            </a:xfrm>
            <a:custGeom>
              <a:avLst/>
              <a:gdLst/>
              <a:ahLst/>
              <a:cxnLst/>
              <a:rect l="l" t="t" r="r" b="b"/>
              <a:pathLst>
                <a:path w="9181" h="11644" extrusionOk="0">
                  <a:moveTo>
                    <a:pt x="6145" y="0"/>
                  </a:moveTo>
                  <a:cubicBezTo>
                    <a:pt x="5827" y="0"/>
                    <a:pt x="5508" y="43"/>
                    <a:pt x="5203" y="128"/>
                  </a:cubicBezTo>
                  <a:cubicBezTo>
                    <a:pt x="3929" y="474"/>
                    <a:pt x="2905" y="1414"/>
                    <a:pt x="2084" y="2438"/>
                  </a:cubicBezTo>
                  <a:cubicBezTo>
                    <a:pt x="977" y="3819"/>
                    <a:pt x="143" y="5462"/>
                    <a:pt x="60" y="7213"/>
                  </a:cubicBezTo>
                  <a:cubicBezTo>
                    <a:pt x="0" y="8665"/>
                    <a:pt x="500" y="10368"/>
                    <a:pt x="1667" y="11296"/>
                  </a:cubicBezTo>
                  <a:cubicBezTo>
                    <a:pt x="1986" y="11544"/>
                    <a:pt x="2376" y="11644"/>
                    <a:pt x="2789" y="11644"/>
                  </a:cubicBezTo>
                  <a:cubicBezTo>
                    <a:pt x="3686" y="11644"/>
                    <a:pt x="4691" y="11173"/>
                    <a:pt x="5311" y="10725"/>
                  </a:cubicBezTo>
                  <a:cubicBezTo>
                    <a:pt x="6096" y="10165"/>
                    <a:pt x="6715" y="9380"/>
                    <a:pt x="7251" y="8570"/>
                  </a:cubicBezTo>
                  <a:cubicBezTo>
                    <a:pt x="8323" y="6951"/>
                    <a:pt x="9180" y="5105"/>
                    <a:pt x="9168" y="3164"/>
                  </a:cubicBezTo>
                  <a:cubicBezTo>
                    <a:pt x="9168" y="2510"/>
                    <a:pt x="9049" y="1831"/>
                    <a:pt x="8704" y="1283"/>
                  </a:cubicBezTo>
                  <a:cubicBezTo>
                    <a:pt x="8169" y="432"/>
                    <a:pt x="7159" y="0"/>
                    <a:pt x="614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7" name="Google Shape;4827;p85"/>
            <p:cNvSpPr/>
            <p:nvPr/>
          </p:nvSpPr>
          <p:spPr>
            <a:xfrm>
              <a:off x="1559700" y="4092300"/>
              <a:ext cx="161950" cy="62975"/>
            </a:xfrm>
            <a:custGeom>
              <a:avLst/>
              <a:gdLst/>
              <a:ahLst/>
              <a:cxnLst/>
              <a:rect l="l" t="t" r="r" b="b"/>
              <a:pathLst>
                <a:path w="6478" h="2519" extrusionOk="0">
                  <a:moveTo>
                    <a:pt x="1" y="0"/>
                  </a:moveTo>
                  <a:lnTo>
                    <a:pt x="1" y="0"/>
                  </a:lnTo>
                  <a:cubicBezTo>
                    <a:pt x="287" y="977"/>
                    <a:pt x="870" y="1965"/>
                    <a:pt x="1822" y="2334"/>
                  </a:cubicBezTo>
                  <a:cubicBezTo>
                    <a:pt x="2180" y="2469"/>
                    <a:pt x="2556" y="2518"/>
                    <a:pt x="2940" y="2518"/>
                  </a:cubicBezTo>
                  <a:cubicBezTo>
                    <a:pt x="3603" y="2518"/>
                    <a:pt x="4290" y="2373"/>
                    <a:pt x="4954" y="2275"/>
                  </a:cubicBezTo>
                  <a:cubicBezTo>
                    <a:pt x="5192" y="2239"/>
                    <a:pt x="5487" y="2182"/>
                    <a:pt x="5765" y="2182"/>
                  </a:cubicBezTo>
                  <a:cubicBezTo>
                    <a:pt x="6043" y="2182"/>
                    <a:pt x="6305" y="2239"/>
                    <a:pt x="6478" y="2429"/>
                  </a:cubicBezTo>
                  <a:cubicBezTo>
                    <a:pt x="6204" y="1572"/>
                    <a:pt x="5430" y="917"/>
                    <a:pt x="4573" y="798"/>
                  </a:cubicBezTo>
                  <a:cubicBezTo>
                    <a:pt x="4458" y="784"/>
                    <a:pt x="4342" y="778"/>
                    <a:pt x="4227" y="778"/>
                  </a:cubicBezTo>
                  <a:cubicBezTo>
                    <a:pt x="3582" y="778"/>
                    <a:pt x="2931" y="965"/>
                    <a:pt x="2289" y="965"/>
                  </a:cubicBezTo>
                  <a:cubicBezTo>
                    <a:pt x="2272" y="965"/>
                    <a:pt x="2256" y="965"/>
                    <a:pt x="2239" y="965"/>
                  </a:cubicBezTo>
                  <a:cubicBezTo>
                    <a:pt x="1406" y="953"/>
                    <a:pt x="584" y="59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8" name="Google Shape;4828;p85"/>
            <p:cNvSpPr/>
            <p:nvPr/>
          </p:nvSpPr>
          <p:spPr>
            <a:xfrm>
              <a:off x="1707050" y="4133775"/>
              <a:ext cx="166400" cy="85700"/>
            </a:xfrm>
            <a:custGeom>
              <a:avLst/>
              <a:gdLst/>
              <a:ahLst/>
              <a:cxnLst/>
              <a:rect l="l" t="t" r="r" b="b"/>
              <a:pathLst>
                <a:path w="6656" h="3428" extrusionOk="0">
                  <a:moveTo>
                    <a:pt x="1594" y="0"/>
                  </a:moveTo>
                  <a:cubicBezTo>
                    <a:pt x="1021" y="0"/>
                    <a:pt x="449" y="179"/>
                    <a:pt x="0" y="532"/>
                  </a:cubicBezTo>
                  <a:cubicBezTo>
                    <a:pt x="143" y="501"/>
                    <a:pt x="288" y="486"/>
                    <a:pt x="433" y="486"/>
                  </a:cubicBezTo>
                  <a:cubicBezTo>
                    <a:pt x="1326" y="486"/>
                    <a:pt x="2213" y="1061"/>
                    <a:pt x="2572" y="1901"/>
                  </a:cubicBezTo>
                  <a:cubicBezTo>
                    <a:pt x="2715" y="2163"/>
                    <a:pt x="2775" y="2449"/>
                    <a:pt x="2929" y="2699"/>
                  </a:cubicBezTo>
                  <a:cubicBezTo>
                    <a:pt x="3249" y="3189"/>
                    <a:pt x="3847" y="3427"/>
                    <a:pt x="4432" y="3427"/>
                  </a:cubicBezTo>
                  <a:cubicBezTo>
                    <a:pt x="4544" y="3427"/>
                    <a:pt x="4654" y="3419"/>
                    <a:pt x="4763" y="3402"/>
                  </a:cubicBezTo>
                  <a:cubicBezTo>
                    <a:pt x="5453" y="3306"/>
                    <a:pt x="6061" y="2925"/>
                    <a:pt x="6656" y="2580"/>
                  </a:cubicBezTo>
                  <a:lnTo>
                    <a:pt x="6656" y="2580"/>
                  </a:lnTo>
                  <a:cubicBezTo>
                    <a:pt x="6512" y="2627"/>
                    <a:pt x="6365" y="2649"/>
                    <a:pt x="6218" y="2649"/>
                  </a:cubicBezTo>
                  <a:cubicBezTo>
                    <a:pt x="5619" y="2649"/>
                    <a:pt x="5009" y="2296"/>
                    <a:pt x="4560" y="1866"/>
                  </a:cubicBezTo>
                  <a:cubicBezTo>
                    <a:pt x="3989" y="1330"/>
                    <a:pt x="3513" y="675"/>
                    <a:pt x="2834" y="306"/>
                  </a:cubicBezTo>
                  <a:cubicBezTo>
                    <a:pt x="2456" y="101"/>
                    <a:pt x="2025" y="0"/>
                    <a:pt x="15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9" name="Google Shape;4829;p85"/>
            <p:cNvSpPr/>
            <p:nvPr/>
          </p:nvSpPr>
          <p:spPr>
            <a:xfrm>
              <a:off x="1709725" y="4007175"/>
              <a:ext cx="83975" cy="137650"/>
            </a:xfrm>
            <a:custGeom>
              <a:avLst/>
              <a:gdLst/>
              <a:ahLst/>
              <a:cxnLst/>
              <a:rect l="l" t="t" r="r" b="b"/>
              <a:pathLst>
                <a:path w="3359" h="5506" extrusionOk="0">
                  <a:moveTo>
                    <a:pt x="3358" y="0"/>
                  </a:moveTo>
                  <a:lnTo>
                    <a:pt x="3358" y="0"/>
                  </a:lnTo>
                  <a:cubicBezTo>
                    <a:pt x="2798" y="905"/>
                    <a:pt x="1679" y="1322"/>
                    <a:pt x="941" y="2096"/>
                  </a:cubicBezTo>
                  <a:cubicBezTo>
                    <a:pt x="310" y="2763"/>
                    <a:pt x="1" y="3703"/>
                    <a:pt x="48" y="4620"/>
                  </a:cubicBezTo>
                  <a:cubicBezTo>
                    <a:pt x="58" y="4811"/>
                    <a:pt x="119" y="5506"/>
                    <a:pt x="333" y="5506"/>
                  </a:cubicBezTo>
                  <a:cubicBezTo>
                    <a:pt x="372" y="5506"/>
                    <a:pt x="415" y="5483"/>
                    <a:pt x="465" y="5430"/>
                  </a:cubicBezTo>
                  <a:cubicBezTo>
                    <a:pt x="584" y="5310"/>
                    <a:pt x="620" y="4894"/>
                    <a:pt x="715" y="4727"/>
                  </a:cubicBezTo>
                  <a:cubicBezTo>
                    <a:pt x="834" y="4501"/>
                    <a:pt x="1001" y="4287"/>
                    <a:pt x="1179" y="4084"/>
                  </a:cubicBezTo>
                  <a:cubicBezTo>
                    <a:pt x="1608" y="3584"/>
                    <a:pt x="2144" y="3179"/>
                    <a:pt x="2513" y="2632"/>
                  </a:cubicBezTo>
                  <a:cubicBezTo>
                    <a:pt x="3049" y="1858"/>
                    <a:pt x="3215" y="917"/>
                    <a:pt x="33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0" name="Google Shape;4830;p85"/>
            <p:cNvSpPr/>
            <p:nvPr/>
          </p:nvSpPr>
          <p:spPr>
            <a:xfrm>
              <a:off x="1614175" y="4136650"/>
              <a:ext cx="113125" cy="253625"/>
            </a:xfrm>
            <a:custGeom>
              <a:avLst/>
              <a:gdLst/>
              <a:ahLst/>
              <a:cxnLst/>
              <a:rect l="l" t="t" r="r" b="b"/>
              <a:pathLst>
                <a:path w="4525" h="10145" extrusionOk="0">
                  <a:moveTo>
                    <a:pt x="4061" y="1"/>
                  </a:moveTo>
                  <a:cubicBezTo>
                    <a:pt x="3894" y="2918"/>
                    <a:pt x="2525" y="5608"/>
                    <a:pt x="1132" y="8121"/>
                  </a:cubicBezTo>
                  <a:cubicBezTo>
                    <a:pt x="775" y="8775"/>
                    <a:pt x="429" y="9347"/>
                    <a:pt x="1" y="9835"/>
                  </a:cubicBezTo>
                  <a:lnTo>
                    <a:pt x="334" y="10145"/>
                  </a:lnTo>
                  <a:cubicBezTo>
                    <a:pt x="798" y="9621"/>
                    <a:pt x="1144" y="9014"/>
                    <a:pt x="1525" y="8359"/>
                  </a:cubicBezTo>
                  <a:cubicBezTo>
                    <a:pt x="2953" y="5799"/>
                    <a:pt x="4358" y="3049"/>
                    <a:pt x="4525" y="24"/>
                  </a:cubicBezTo>
                  <a:lnTo>
                    <a:pt x="4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31" name="Google Shape;4831;p85"/>
          <p:cNvGrpSpPr/>
          <p:nvPr/>
        </p:nvGrpSpPr>
        <p:grpSpPr>
          <a:xfrm rot="7738896">
            <a:off x="5451622" y="567441"/>
            <a:ext cx="220120" cy="310014"/>
            <a:chOff x="1554950" y="3841075"/>
            <a:chExt cx="389950" cy="549200"/>
          </a:xfrm>
        </p:grpSpPr>
        <p:sp>
          <p:nvSpPr>
            <p:cNvPr id="4832" name="Google Shape;4832;p85"/>
            <p:cNvSpPr/>
            <p:nvPr/>
          </p:nvSpPr>
          <p:spPr>
            <a:xfrm>
              <a:off x="1554950" y="3875950"/>
              <a:ext cx="148550" cy="242200"/>
            </a:xfrm>
            <a:custGeom>
              <a:avLst/>
              <a:gdLst/>
              <a:ahLst/>
              <a:cxnLst/>
              <a:rect l="l" t="t" r="r" b="b"/>
              <a:pathLst>
                <a:path w="5942" h="9688" extrusionOk="0">
                  <a:moveTo>
                    <a:pt x="2057" y="0"/>
                  </a:moveTo>
                  <a:cubicBezTo>
                    <a:pt x="1465" y="0"/>
                    <a:pt x="885" y="319"/>
                    <a:pt x="465" y="1058"/>
                  </a:cubicBezTo>
                  <a:cubicBezTo>
                    <a:pt x="131" y="1642"/>
                    <a:pt x="24" y="2332"/>
                    <a:pt x="12" y="2999"/>
                  </a:cubicBezTo>
                  <a:cubicBezTo>
                    <a:pt x="0" y="5737"/>
                    <a:pt x="1715" y="8416"/>
                    <a:pt x="4191" y="9547"/>
                  </a:cubicBezTo>
                  <a:cubicBezTo>
                    <a:pt x="4357" y="9620"/>
                    <a:pt x="4540" y="9687"/>
                    <a:pt x="4712" y="9687"/>
                  </a:cubicBezTo>
                  <a:cubicBezTo>
                    <a:pt x="4824" y="9687"/>
                    <a:pt x="4931" y="9658"/>
                    <a:pt x="5025" y="9583"/>
                  </a:cubicBezTo>
                  <a:cubicBezTo>
                    <a:pt x="5132" y="9512"/>
                    <a:pt x="5203" y="9393"/>
                    <a:pt x="5263" y="9262"/>
                  </a:cubicBezTo>
                  <a:cubicBezTo>
                    <a:pt x="5941" y="7845"/>
                    <a:pt x="5656" y="6178"/>
                    <a:pt x="5299" y="4642"/>
                  </a:cubicBezTo>
                  <a:cubicBezTo>
                    <a:pt x="5013" y="3440"/>
                    <a:pt x="4668" y="2237"/>
                    <a:pt x="3989" y="1213"/>
                  </a:cubicBezTo>
                  <a:cubicBezTo>
                    <a:pt x="3501" y="464"/>
                    <a:pt x="2770" y="0"/>
                    <a:pt x="2057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3" name="Google Shape;4833;p85"/>
            <p:cNvSpPr/>
            <p:nvPr/>
          </p:nvSpPr>
          <p:spPr>
            <a:xfrm>
              <a:off x="1717175" y="3964725"/>
              <a:ext cx="227725" cy="190050"/>
            </a:xfrm>
            <a:custGeom>
              <a:avLst/>
              <a:gdLst/>
              <a:ahLst/>
              <a:cxnLst/>
              <a:rect l="l" t="t" r="r" b="b"/>
              <a:pathLst>
                <a:path w="9109" h="7602" extrusionOk="0">
                  <a:moveTo>
                    <a:pt x="7160" y="0"/>
                  </a:moveTo>
                  <a:cubicBezTo>
                    <a:pt x="5976" y="0"/>
                    <a:pt x="4647" y="949"/>
                    <a:pt x="3858" y="1555"/>
                  </a:cubicBezTo>
                  <a:cubicBezTo>
                    <a:pt x="2334" y="2746"/>
                    <a:pt x="1084" y="4270"/>
                    <a:pt x="238" y="6008"/>
                  </a:cubicBezTo>
                  <a:cubicBezTo>
                    <a:pt x="119" y="6246"/>
                    <a:pt x="0" y="6497"/>
                    <a:pt x="60" y="6770"/>
                  </a:cubicBezTo>
                  <a:cubicBezTo>
                    <a:pt x="119" y="7032"/>
                    <a:pt x="345" y="7247"/>
                    <a:pt x="584" y="7378"/>
                  </a:cubicBezTo>
                  <a:cubicBezTo>
                    <a:pt x="882" y="7539"/>
                    <a:pt x="1202" y="7602"/>
                    <a:pt x="1530" y="7602"/>
                  </a:cubicBezTo>
                  <a:cubicBezTo>
                    <a:pt x="2000" y="7602"/>
                    <a:pt x="2485" y="7472"/>
                    <a:pt x="2941" y="7318"/>
                  </a:cubicBezTo>
                  <a:cubicBezTo>
                    <a:pt x="4429" y="6818"/>
                    <a:pt x="5822" y="6044"/>
                    <a:pt x="7037" y="5044"/>
                  </a:cubicBezTo>
                  <a:cubicBezTo>
                    <a:pt x="8108" y="4163"/>
                    <a:pt x="9108" y="2913"/>
                    <a:pt x="8930" y="1544"/>
                  </a:cubicBezTo>
                  <a:cubicBezTo>
                    <a:pt x="8894" y="1222"/>
                    <a:pt x="8775" y="889"/>
                    <a:pt x="8561" y="639"/>
                  </a:cubicBezTo>
                  <a:cubicBezTo>
                    <a:pt x="8158" y="178"/>
                    <a:pt x="7672" y="0"/>
                    <a:pt x="7160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4" name="Google Shape;4834;p85"/>
            <p:cNvSpPr/>
            <p:nvPr/>
          </p:nvSpPr>
          <p:spPr>
            <a:xfrm>
              <a:off x="1621025" y="3841075"/>
              <a:ext cx="134850" cy="284400"/>
            </a:xfrm>
            <a:custGeom>
              <a:avLst/>
              <a:gdLst/>
              <a:ahLst/>
              <a:cxnLst/>
              <a:rect l="l" t="t" r="r" b="b"/>
              <a:pathLst>
                <a:path w="5394" h="11376" extrusionOk="0">
                  <a:moveTo>
                    <a:pt x="2755" y="0"/>
                  </a:moveTo>
                  <a:cubicBezTo>
                    <a:pt x="2745" y="0"/>
                    <a:pt x="2736" y="1"/>
                    <a:pt x="2727" y="1"/>
                  </a:cubicBezTo>
                  <a:cubicBezTo>
                    <a:pt x="2132" y="13"/>
                    <a:pt x="1584" y="358"/>
                    <a:pt x="1215" y="810"/>
                  </a:cubicBezTo>
                  <a:cubicBezTo>
                    <a:pt x="834" y="1263"/>
                    <a:pt x="631" y="1834"/>
                    <a:pt x="477" y="2406"/>
                  </a:cubicBezTo>
                  <a:cubicBezTo>
                    <a:pt x="0" y="4275"/>
                    <a:pt x="203" y="6263"/>
                    <a:pt x="810" y="8085"/>
                  </a:cubicBezTo>
                  <a:cubicBezTo>
                    <a:pt x="1167" y="9168"/>
                    <a:pt x="1703" y="10240"/>
                    <a:pt x="2548" y="11014"/>
                  </a:cubicBezTo>
                  <a:cubicBezTo>
                    <a:pt x="2757" y="11189"/>
                    <a:pt x="2986" y="11375"/>
                    <a:pt x="3253" y="11375"/>
                  </a:cubicBezTo>
                  <a:cubicBezTo>
                    <a:pt x="3276" y="11375"/>
                    <a:pt x="3299" y="11374"/>
                    <a:pt x="3322" y="11371"/>
                  </a:cubicBezTo>
                  <a:cubicBezTo>
                    <a:pt x="3787" y="11323"/>
                    <a:pt x="4013" y="10788"/>
                    <a:pt x="4132" y="10347"/>
                  </a:cubicBezTo>
                  <a:cubicBezTo>
                    <a:pt x="4703" y="8156"/>
                    <a:pt x="4977" y="5942"/>
                    <a:pt x="5227" y="3703"/>
                  </a:cubicBezTo>
                  <a:cubicBezTo>
                    <a:pt x="5393" y="2258"/>
                    <a:pt x="4510" y="0"/>
                    <a:pt x="275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5" name="Google Shape;4835;p85"/>
            <p:cNvSpPr/>
            <p:nvPr/>
          </p:nvSpPr>
          <p:spPr>
            <a:xfrm>
              <a:off x="1653175" y="3854550"/>
              <a:ext cx="229525" cy="291100"/>
            </a:xfrm>
            <a:custGeom>
              <a:avLst/>
              <a:gdLst/>
              <a:ahLst/>
              <a:cxnLst/>
              <a:rect l="l" t="t" r="r" b="b"/>
              <a:pathLst>
                <a:path w="9181" h="11644" extrusionOk="0">
                  <a:moveTo>
                    <a:pt x="6145" y="0"/>
                  </a:moveTo>
                  <a:cubicBezTo>
                    <a:pt x="5827" y="0"/>
                    <a:pt x="5508" y="43"/>
                    <a:pt x="5203" y="128"/>
                  </a:cubicBezTo>
                  <a:cubicBezTo>
                    <a:pt x="3929" y="474"/>
                    <a:pt x="2905" y="1414"/>
                    <a:pt x="2084" y="2438"/>
                  </a:cubicBezTo>
                  <a:cubicBezTo>
                    <a:pt x="977" y="3819"/>
                    <a:pt x="143" y="5462"/>
                    <a:pt x="60" y="7213"/>
                  </a:cubicBezTo>
                  <a:cubicBezTo>
                    <a:pt x="0" y="8665"/>
                    <a:pt x="500" y="10368"/>
                    <a:pt x="1667" y="11296"/>
                  </a:cubicBezTo>
                  <a:cubicBezTo>
                    <a:pt x="1986" y="11544"/>
                    <a:pt x="2376" y="11644"/>
                    <a:pt x="2789" y="11644"/>
                  </a:cubicBezTo>
                  <a:cubicBezTo>
                    <a:pt x="3686" y="11644"/>
                    <a:pt x="4691" y="11173"/>
                    <a:pt x="5311" y="10725"/>
                  </a:cubicBezTo>
                  <a:cubicBezTo>
                    <a:pt x="6096" y="10165"/>
                    <a:pt x="6715" y="9380"/>
                    <a:pt x="7251" y="8570"/>
                  </a:cubicBezTo>
                  <a:cubicBezTo>
                    <a:pt x="8323" y="6951"/>
                    <a:pt x="9180" y="5105"/>
                    <a:pt x="9168" y="3164"/>
                  </a:cubicBezTo>
                  <a:cubicBezTo>
                    <a:pt x="9168" y="2510"/>
                    <a:pt x="9049" y="1831"/>
                    <a:pt x="8704" y="1283"/>
                  </a:cubicBezTo>
                  <a:cubicBezTo>
                    <a:pt x="8169" y="432"/>
                    <a:pt x="7159" y="0"/>
                    <a:pt x="614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6" name="Google Shape;4836;p85"/>
            <p:cNvSpPr/>
            <p:nvPr/>
          </p:nvSpPr>
          <p:spPr>
            <a:xfrm>
              <a:off x="1559700" y="4092300"/>
              <a:ext cx="161950" cy="62975"/>
            </a:xfrm>
            <a:custGeom>
              <a:avLst/>
              <a:gdLst/>
              <a:ahLst/>
              <a:cxnLst/>
              <a:rect l="l" t="t" r="r" b="b"/>
              <a:pathLst>
                <a:path w="6478" h="2519" extrusionOk="0">
                  <a:moveTo>
                    <a:pt x="1" y="0"/>
                  </a:moveTo>
                  <a:lnTo>
                    <a:pt x="1" y="0"/>
                  </a:lnTo>
                  <a:cubicBezTo>
                    <a:pt x="287" y="977"/>
                    <a:pt x="870" y="1965"/>
                    <a:pt x="1822" y="2334"/>
                  </a:cubicBezTo>
                  <a:cubicBezTo>
                    <a:pt x="2180" y="2469"/>
                    <a:pt x="2556" y="2518"/>
                    <a:pt x="2940" y="2518"/>
                  </a:cubicBezTo>
                  <a:cubicBezTo>
                    <a:pt x="3603" y="2518"/>
                    <a:pt x="4290" y="2373"/>
                    <a:pt x="4954" y="2275"/>
                  </a:cubicBezTo>
                  <a:cubicBezTo>
                    <a:pt x="5192" y="2239"/>
                    <a:pt x="5487" y="2182"/>
                    <a:pt x="5765" y="2182"/>
                  </a:cubicBezTo>
                  <a:cubicBezTo>
                    <a:pt x="6043" y="2182"/>
                    <a:pt x="6305" y="2239"/>
                    <a:pt x="6478" y="2429"/>
                  </a:cubicBezTo>
                  <a:cubicBezTo>
                    <a:pt x="6204" y="1572"/>
                    <a:pt x="5430" y="917"/>
                    <a:pt x="4573" y="798"/>
                  </a:cubicBezTo>
                  <a:cubicBezTo>
                    <a:pt x="4458" y="784"/>
                    <a:pt x="4342" y="778"/>
                    <a:pt x="4227" y="778"/>
                  </a:cubicBezTo>
                  <a:cubicBezTo>
                    <a:pt x="3582" y="778"/>
                    <a:pt x="2931" y="965"/>
                    <a:pt x="2289" y="965"/>
                  </a:cubicBezTo>
                  <a:cubicBezTo>
                    <a:pt x="2272" y="965"/>
                    <a:pt x="2256" y="965"/>
                    <a:pt x="2239" y="965"/>
                  </a:cubicBezTo>
                  <a:cubicBezTo>
                    <a:pt x="1406" y="953"/>
                    <a:pt x="584" y="59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7" name="Google Shape;4837;p85"/>
            <p:cNvSpPr/>
            <p:nvPr/>
          </p:nvSpPr>
          <p:spPr>
            <a:xfrm>
              <a:off x="1707050" y="4133775"/>
              <a:ext cx="166400" cy="85700"/>
            </a:xfrm>
            <a:custGeom>
              <a:avLst/>
              <a:gdLst/>
              <a:ahLst/>
              <a:cxnLst/>
              <a:rect l="l" t="t" r="r" b="b"/>
              <a:pathLst>
                <a:path w="6656" h="3428" extrusionOk="0">
                  <a:moveTo>
                    <a:pt x="1594" y="0"/>
                  </a:moveTo>
                  <a:cubicBezTo>
                    <a:pt x="1021" y="0"/>
                    <a:pt x="449" y="179"/>
                    <a:pt x="0" y="532"/>
                  </a:cubicBezTo>
                  <a:cubicBezTo>
                    <a:pt x="143" y="501"/>
                    <a:pt x="288" y="486"/>
                    <a:pt x="433" y="486"/>
                  </a:cubicBezTo>
                  <a:cubicBezTo>
                    <a:pt x="1326" y="486"/>
                    <a:pt x="2213" y="1061"/>
                    <a:pt x="2572" y="1901"/>
                  </a:cubicBezTo>
                  <a:cubicBezTo>
                    <a:pt x="2715" y="2163"/>
                    <a:pt x="2775" y="2449"/>
                    <a:pt x="2929" y="2699"/>
                  </a:cubicBezTo>
                  <a:cubicBezTo>
                    <a:pt x="3249" y="3189"/>
                    <a:pt x="3847" y="3427"/>
                    <a:pt x="4432" y="3427"/>
                  </a:cubicBezTo>
                  <a:cubicBezTo>
                    <a:pt x="4544" y="3427"/>
                    <a:pt x="4654" y="3419"/>
                    <a:pt x="4763" y="3402"/>
                  </a:cubicBezTo>
                  <a:cubicBezTo>
                    <a:pt x="5453" y="3306"/>
                    <a:pt x="6061" y="2925"/>
                    <a:pt x="6656" y="2580"/>
                  </a:cubicBezTo>
                  <a:lnTo>
                    <a:pt x="6656" y="2580"/>
                  </a:lnTo>
                  <a:cubicBezTo>
                    <a:pt x="6512" y="2627"/>
                    <a:pt x="6365" y="2649"/>
                    <a:pt x="6218" y="2649"/>
                  </a:cubicBezTo>
                  <a:cubicBezTo>
                    <a:pt x="5619" y="2649"/>
                    <a:pt x="5009" y="2296"/>
                    <a:pt x="4560" y="1866"/>
                  </a:cubicBezTo>
                  <a:cubicBezTo>
                    <a:pt x="3989" y="1330"/>
                    <a:pt x="3513" y="675"/>
                    <a:pt x="2834" y="306"/>
                  </a:cubicBezTo>
                  <a:cubicBezTo>
                    <a:pt x="2456" y="101"/>
                    <a:pt x="2025" y="0"/>
                    <a:pt x="15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8" name="Google Shape;4838;p85"/>
            <p:cNvSpPr/>
            <p:nvPr/>
          </p:nvSpPr>
          <p:spPr>
            <a:xfrm>
              <a:off x="1709725" y="4007175"/>
              <a:ext cx="83975" cy="137650"/>
            </a:xfrm>
            <a:custGeom>
              <a:avLst/>
              <a:gdLst/>
              <a:ahLst/>
              <a:cxnLst/>
              <a:rect l="l" t="t" r="r" b="b"/>
              <a:pathLst>
                <a:path w="3359" h="5506" extrusionOk="0">
                  <a:moveTo>
                    <a:pt x="3358" y="0"/>
                  </a:moveTo>
                  <a:lnTo>
                    <a:pt x="3358" y="0"/>
                  </a:lnTo>
                  <a:cubicBezTo>
                    <a:pt x="2798" y="905"/>
                    <a:pt x="1679" y="1322"/>
                    <a:pt x="941" y="2096"/>
                  </a:cubicBezTo>
                  <a:cubicBezTo>
                    <a:pt x="310" y="2763"/>
                    <a:pt x="1" y="3703"/>
                    <a:pt x="48" y="4620"/>
                  </a:cubicBezTo>
                  <a:cubicBezTo>
                    <a:pt x="58" y="4811"/>
                    <a:pt x="119" y="5506"/>
                    <a:pt x="333" y="5506"/>
                  </a:cubicBezTo>
                  <a:cubicBezTo>
                    <a:pt x="372" y="5506"/>
                    <a:pt x="415" y="5483"/>
                    <a:pt x="465" y="5430"/>
                  </a:cubicBezTo>
                  <a:cubicBezTo>
                    <a:pt x="584" y="5310"/>
                    <a:pt x="620" y="4894"/>
                    <a:pt x="715" y="4727"/>
                  </a:cubicBezTo>
                  <a:cubicBezTo>
                    <a:pt x="834" y="4501"/>
                    <a:pt x="1001" y="4287"/>
                    <a:pt x="1179" y="4084"/>
                  </a:cubicBezTo>
                  <a:cubicBezTo>
                    <a:pt x="1608" y="3584"/>
                    <a:pt x="2144" y="3179"/>
                    <a:pt x="2513" y="2632"/>
                  </a:cubicBezTo>
                  <a:cubicBezTo>
                    <a:pt x="3049" y="1858"/>
                    <a:pt x="3215" y="917"/>
                    <a:pt x="33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9" name="Google Shape;4839;p85"/>
            <p:cNvSpPr/>
            <p:nvPr/>
          </p:nvSpPr>
          <p:spPr>
            <a:xfrm>
              <a:off x="1614175" y="4136650"/>
              <a:ext cx="113125" cy="253625"/>
            </a:xfrm>
            <a:custGeom>
              <a:avLst/>
              <a:gdLst/>
              <a:ahLst/>
              <a:cxnLst/>
              <a:rect l="l" t="t" r="r" b="b"/>
              <a:pathLst>
                <a:path w="4525" h="10145" extrusionOk="0">
                  <a:moveTo>
                    <a:pt x="4061" y="1"/>
                  </a:moveTo>
                  <a:cubicBezTo>
                    <a:pt x="3894" y="2918"/>
                    <a:pt x="2525" y="5608"/>
                    <a:pt x="1132" y="8121"/>
                  </a:cubicBezTo>
                  <a:cubicBezTo>
                    <a:pt x="775" y="8775"/>
                    <a:pt x="429" y="9347"/>
                    <a:pt x="1" y="9835"/>
                  </a:cubicBezTo>
                  <a:lnTo>
                    <a:pt x="334" y="10145"/>
                  </a:lnTo>
                  <a:cubicBezTo>
                    <a:pt x="798" y="9621"/>
                    <a:pt x="1144" y="9014"/>
                    <a:pt x="1525" y="8359"/>
                  </a:cubicBezTo>
                  <a:cubicBezTo>
                    <a:pt x="2953" y="5799"/>
                    <a:pt x="4358" y="3049"/>
                    <a:pt x="4525" y="24"/>
                  </a:cubicBezTo>
                  <a:lnTo>
                    <a:pt x="4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40" name="Google Shape;4840;p85"/>
          <p:cNvGrpSpPr/>
          <p:nvPr/>
        </p:nvGrpSpPr>
        <p:grpSpPr>
          <a:xfrm>
            <a:off x="-1032112" y="-221470"/>
            <a:ext cx="3880345" cy="3699034"/>
            <a:chOff x="-1032112" y="-221470"/>
            <a:chExt cx="3880345" cy="3699034"/>
          </a:xfrm>
        </p:grpSpPr>
        <p:grpSp>
          <p:nvGrpSpPr>
            <p:cNvPr id="4841" name="Google Shape;4841;p85"/>
            <p:cNvGrpSpPr/>
            <p:nvPr/>
          </p:nvGrpSpPr>
          <p:grpSpPr>
            <a:xfrm rot="3182169">
              <a:off x="1676653" y="657654"/>
              <a:ext cx="379449" cy="720480"/>
              <a:chOff x="2263675" y="890788"/>
              <a:chExt cx="248900" cy="472600"/>
            </a:xfrm>
          </p:grpSpPr>
          <p:sp>
            <p:nvSpPr>
              <p:cNvPr id="4842" name="Google Shape;4842;p85"/>
              <p:cNvSpPr/>
              <p:nvPr/>
            </p:nvSpPr>
            <p:spPr>
              <a:xfrm>
                <a:off x="2263675" y="890788"/>
                <a:ext cx="248900" cy="472600"/>
              </a:xfrm>
              <a:custGeom>
                <a:avLst/>
                <a:gdLst/>
                <a:ahLst/>
                <a:cxnLst/>
                <a:rect l="l" t="t" r="r" b="b"/>
                <a:pathLst>
                  <a:path w="9956" h="18904" extrusionOk="0">
                    <a:moveTo>
                      <a:pt x="4075" y="0"/>
                    </a:moveTo>
                    <a:cubicBezTo>
                      <a:pt x="3898" y="0"/>
                      <a:pt x="3718" y="22"/>
                      <a:pt x="3537" y="68"/>
                    </a:cubicBezTo>
                    <a:cubicBezTo>
                      <a:pt x="1" y="961"/>
                      <a:pt x="1215" y="9010"/>
                      <a:pt x="2882" y="13236"/>
                    </a:cubicBezTo>
                    <a:cubicBezTo>
                      <a:pt x="4537" y="17463"/>
                      <a:pt x="4132" y="18904"/>
                      <a:pt x="4132" y="18904"/>
                    </a:cubicBezTo>
                    <a:cubicBezTo>
                      <a:pt x="4132" y="18904"/>
                      <a:pt x="6811" y="17285"/>
                      <a:pt x="8430" y="12284"/>
                    </a:cubicBezTo>
                    <a:cubicBezTo>
                      <a:pt x="9955" y="7540"/>
                      <a:pt x="7355" y="0"/>
                      <a:pt x="40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3" name="Google Shape;4843;p85"/>
              <p:cNvSpPr/>
              <p:nvPr/>
            </p:nvSpPr>
            <p:spPr>
              <a:xfrm>
                <a:off x="2365475" y="990113"/>
                <a:ext cx="93200" cy="360175"/>
              </a:xfrm>
              <a:custGeom>
                <a:avLst/>
                <a:gdLst/>
                <a:ahLst/>
                <a:cxnLst/>
                <a:rect l="l" t="t" r="r" b="b"/>
                <a:pathLst>
                  <a:path w="3728" h="14407" extrusionOk="0">
                    <a:moveTo>
                      <a:pt x="394" y="0"/>
                    </a:moveTo>
                    <a:lnTo>
                      <a:pt x="191" y="108"/>
                    </a:lnTo>
                    <a:cubicBezTo>
                      <a:pt x="215" y="179"/>
                      <a:pt x="3477" y="7001"/>
                      <a:pt x="1" y="14324"/>
                    </a:cubicBezTo>
                    <a:lnTo>
                      <a:pt x="203" y="14407"/>
                    </a:lnTo>
                    <a:cubicBezTo>
                      <a:pt x="3727" y="6989"/>
                      <a:pt x="429" y="84"/>
                      <a:pt x="3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44" name="Google Shape;4844;p85"/>
            <p:cNvGrpSpPr/>
            <p:nvPr/>
          </p:nvGrpSpPr>
          <p:grpSpPr>
            <a:xfrm rot="-6658501">
              <a:off x="354980" y="-89279"/>
              <a:ext cx="379438" cy="498322"/>
              <a:chOff x="2136875" y="1156838"/>
              <a:chExt cx="166125" cy="218175"/>
            </a:xfrm>
          </p:grpSpPr>
          <p:sp>
            <p:nvSpPr>
              <p:cNvPr id="4845" name="Google Shape;4845;p85"/>
              <p:cNvSpPr/>
              <p:nvPr/>
            </p:nvSpPr>
            <p:spPr>
              <a:xfrm>
                <a:off x="2136875" y="1156838"/>
                <a:ext cx="166125" cy="218175"/>
              </a:xfrm>
              <a:custGeom>
                <a:avLst/>
                <a:gdLst/>
                <a:ahLst/>
                <a:cxnLst/>
                <a:rect l="l" t="t" r="r" b="b"/>
                <a:pathLst>
                  <a:path w="6645" h="8727" extrusionOk="0">
                    <a:moveTo>
                      <a:pt x="2150" y="0"/>
                    </a:moveTo>
                    <a:cubicBezTo>
                      <a:pt x="1873" y="0"/>
                      <a:pt x="1619" y="82"/>
                      <a:pt x="1406" y="261"/>
                    </a:cubicBezTo>
                    <a:cubicBezTo>
                      <a:pt x="1" y="1428"/>
                      <a:pt x="2275" y="4845"/>
                      <a:pt x="3965" y="6404"/>
                    </a:cubicBezTo>
                    <a:cubicBezTo>
                      <a:pt x="5644" y="7976"/>
                      <a:pt x="5763" y="8726"/>
                      <a:pt x="5763" y="8726"/>
                    </a:cubicBezTo>
                    <a:cubicBezTo>
                      <a:pt x="5763" y="8726"/>
                      <a:pt x="6644" y="7416"/>
                      <a:pt x="6263" y="4761"/>
                    </a:cubicBezTo>
                    <a:cubicBezTo>
                      <a:pt x="5981" y="2530"/>
                      <a:pt x="3695" y="0"/>
                      <a:pt x="215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6" name="Google Shape;4846;p85"/>
              <p:cNvSpPr/>
              <p:nvPr/>
            </p:nvSpPr>
            <p:spPr>
              <a:xfrm>
                <a:off x="2201775" y="1202338"/>
                <a:ext cx="79500" cy="166425"/>
              </a:xfrm>
              <a:custGeom>
                <a:avLst/>
                <a:gdLst/>
                <a:ahLst/>
                <a:cxnLst/>
                <a:rect l="l" t="t" r="r" b="b"/>
                <a:pathLst>
                  <a:path w="3180" h="6657" extrusionOk="0">
                    <a:moveTo>
                      <a:pt x="131" y="1"/>
                    </a:moveTo>
                    <a:lnTo>
                      <a:pt x="0" y="179"/>
                    </a:lnTo>
                    <a:cubicBezTo>
                      <a:pt x="24" y="203"/>
                      <a:pt x="2953" y="2584"/>
                      <a:pt x="2953" y="6656"/>
                    </a:cubicBezTo>
                    <a:lnTo>
                      <a:pt x="3179" y="6656"/>
                    </a:lnTo>
                    <a:cubicBezTo>
                      <a:pt x="3179" y="2465"/>
                      <a:pt x="155" y="24"/>
                      <a:pt x="1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47" name="Google Shape;4847;p85"/>
            <p:cNvGrpSpPr/>
            <p:nvPr/>
          </p:nvGrpSpPr>
          <p:grpSpPr>
            <a:xfrm rot="3724926">
              <a:off x="-550544" y="259700"/>
              <a:ext cx="2736131" cy="2736693"/>
              <a:chOff x="494881" y="2817898"/>
              <a:chExt cx="2631079" cy="2631619"/>
            </a:xfrm>
          </p:grpSpPr>
          <p:grpSp>
            <p:nvGrpSpPr>
              <p:cNvPr id="4848" name="Google Shape;4848;p85"/>
              <p:cNvGrpSpPr/>
              <p:nvPr/>
            </p:nvGrpSpPr>
            <p:grpSpPr>
              <a:xfrm rot="-872865">
                <a:off x="758334" y="2920740"/>
                <a:ext cx="1104590" cy="2238658"/>
                <a:chOff x="1803775" y="5029925"/>
                <a:chExt cx="655775" cy="1329050"/>
              </a:xfrm>
            </p:grpSpPr>
            <p:sp>
              <p:nvSpPr>
                <p:cNvPr id="4849" name="Google Shape;4849;p85"/>
                <p:cNvSpPr/>
                <p:nvPr/>
              </p:nvSpPr>
              <p:spPr>
                <a:xfrm>
                  <a:off x="1955600" y="5030950"/>
                  <a:ext cx="183975" cy="658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59" h="26344" extrusionOk="0">
                      <a:moveTo>
                        <a:pt x="2447" y="1"/>
                      </a:moveTo>
                      <a:cubicBezTo>
                        <a:pt x="2378" y="1"/>
                        <a:pt x="2308" y="6"/>
                        <a:pt x="2238" y="19"/>
                      </a:cubicBezTo>
                      <a:cubicBezTo>
                        <a:pt x="1441" y="138"/>
                        <a:pt x="988" y="959"/>
                        <a:pt x="714" y="1709"/>
                      </a:cubicBezTo>
                      <a:cubicBezTo>
                        <a:pt x="12" y="3769"/>
                        <a:pt x="0" y="6031"/>
                        <a:pt x="655" y="8079"/>
                      </a:cubicBezTo>
                      <a:cubicBezTo>
                        <a:pt x="1107" y="9448"/>
                        <a:pt x="1846" y="10722"/>
                        <a:pt x="2262" y="12103"/>
                      </a:cubicBezTo>
                      <a:cubicBezTo>
                        <a:pt x="3131" y="14925"/>
                        <a:pt x="2631" y="18045"/>
                        <a:pt x="3572" y="20855"/>
                      </a:cubicBezTo>
                      <a:cubicBezTo>
                        <a:pt x="3822" y="21640"/>
                        <a:pt x="5763" y="26343"/>
                        <a:pt x="5763" y="26343"/>
                      </a:cubicBezTo>
                      <a:cubicBezTo>
                        <a:pt x="5763" y="26343"/>
                        <a:pt x="5977" y="23295"/>
                        <a:pt x="6227" y="22533"/>
                      </a:cubicBezTo>
                      <a:cubicBezTo>
                        <a:pt x="6882" y="20462"/>
                        <a:pt x="7358" y="18247"/>
                        <a:pt x="6858" y="16092"/>
                      </a:cubicBezTo>
                      <a:cubicBezTo>
                        <a:pt x="6620" y="15020"/>
                        <a:pt x="6144" y="14008"/>
                        <a:pt x="5834" y="12949"/>
                      </a:cubicBezTo>
                      <a:cubicBezTo>
                        <a:pt x="5120" y="10603"/>
                        <a:pt x="5179" y="8079"/>
                        <a:pt x="5167" y="5626"/>
                      </a:cubicBezTo>
                      <a:cubicBezTo>
                        <a:pt x="5167" y="3841"/>
                        <a:pt x="5036" y="1852"/>
                        <a:pt x="3739" y="614"/>
                      </a:cubicBezTo>
                      <a:cubicBezTo>
                        <a:pt x="3385" y="271"/>
                        <a:pt x="2923" y="1"/>
                        <a:pt x="2447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0" name="Google Shape;4850;p85"/>
                <p:cNvSpPr/>
                <p:nvPr/>
              </p:nvSpPr>
              <p:spPr>
                <a:xfrm>
                  <a:off x="2114250" y="5235650"/>
                  <a:ext cx="231000" cy="585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40" h="23430" extrusionOk="0">
                      <a:moveTo>
                        <a:pt x="7573" y="1"/>
                      </a:moveTo>
                      <a:cubicBezTo>
                        <a:pt x="7215" y="1"/>
                        <a:pt x="6845" y="121"/>
                        <a:pt x="6549" y="332"/>
                      </a:cubicBezTo>
                      <a:cubicBezTo>
                        <a:pt x="6013" y="701"/>
                        <a:pt x="5667" y="1296"/>
                        <a:pt x="5417" y="1891"/>
                      </a:cubicBezTo>
                      <a:cubicBezTo>
                        <a:pt x="3715" y="5785"/>
                        <a:pt x="4584" y="10476"/>
                        <a:pt x="2643" y="14274"/>
                      </a:cubicBezTo>
                      <a:cubicBezTo>
                        <a:pt x="2286" y="14988"/>
                        <a:pt x="1822" y="15643"/>
                        <a:pt x="1465" y="16369"/>
                      </a:cubicBezTo>
                      <a:cubicBezTo>
                        <a:pt x="857" y="17572"/>
                        <a:pt x="0" y="21299"/>
                        <a:pt x="274" y="23430"/>
                      </a:cubicBezTo>
                      <a:cubicBezTo>
                        <a:pt x="1167" y="21251"/>
                        <a:pt x="2346" y="18858"/>
                        <a:pt x="3548" y="16810"/>
                      </a:cubicBezTo>
                      <a:cubicBezTo>
                        <a:pt x="5834" y="12976"/>
                        <a:pt x="7572" y="8821"/>
                        <a:pt x="8715" y="4511"/>
                      </a:cubicBezTo>
                      <a:cubicBezTo>
                        <a:pt x="9001" y="3451"/>
                        <a:pt x="9239" y="2332"/>
                        <a:pt x="8966" y="1260"/>
                      </a:cubicBezTo>
                      <a:cubicBezTo>
                        <a:pt x="8870" y="879"/>
                        <a:pt x="8692" y="486"/>
                        <a:pt x="8370" y="248"/>
                      </a:cubicBezTo>
                      <a:cubicBezTo>
                        <a:pt x="8142" y="78"/>
                        <a:pt x="7861" y="1"/>
                        <a:pt x="757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1" name="Google Shape;4851;p85"/>
                <p:cNvSpPr/>
                <p:nvPr/>
              </p:nvSpPr>
              <p:spPr>
                <a:xfrm>
                  <a:off x="2142525" y="5476450"/>
                  <a:ext cx="239625" cy="5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85" h="22335" extrusionOk="0">
                      <a:moveTo>
                        <a:pt x="8295" y="0"/>
                      </a:moveTo>
                      <a:cubicBezTo>
                        <a:pt x="7885" y="0"/>
                        <a:pt x="7450" y="190"/>
                        <a:pt x="7120" y="475"/>
                      </a:cubicBezTo>
                      <a:cubicBezTo>
                        <a:pt x="5120" y="2201"/>
                        <a:pt x="6096" y="5952"/>
                        <a:pt x="4025" y="7607"/>
                      </a:cubicBezTo>
                      <a:cubicBezTo>
                        <a:pt x="3655" y="7904"/>
                        <a:pt x="3227" y="8095"/>
                        <a:pt x="2882" y="8404"/>
                      </a:cubicBezTo>
                      <a:cubicBezTo>
                        <a:pt x="2048" y="9130"/>
                        <a:pt x="1810" y="10309"/>
                        <a:pt x="1762" y="11428"/>
                      </a:cubicBezTo>
                      <a:cubicBezTo>
                        <a:pt x="1727" y="12524"/>
                        <a:pt x="1822" y="13655"/>
                        <a:pt x="1465" y="14703"/>
                      </a:cubicBezTo>
                      <a:cubicBezTo>
                        <a:pt x="1286" y="15226"/>
                        <a:pt x="1012" y="15703"/>
                        <a:pt x="798" y="16203"/>
                      </a:cubicBezTo>
                      <a:cubicBezTo>
                        <a:pt x="12" y="18048"/>
                        <a:pt x="0" y="20406"/>
                        <a:pt x="417" y="22335"/>
                      </a:cubicBezTo>
                      <a:cubicBezTo>
                        <a:pt x="572" y="19632"/>
                        <a:pt x="2155" y="17393"/>
                        <a:pt x="3477" y="15131"/>
                      </a:cubicBezTo>
                      <a:cubicBezTo>
                        <a:pt x="5156" y="12286"/>
                        <a:pt x="6453" y="9226"/>
                        <a:pt x="7739" y="6178"/>
                      </a:cubicBezTo>
                      <a:cubicBezTo>
                        <a:pt x="8251" y="4940"/>
                        <a:pt x="8775" y="3701"/>
                        <a:pt x="9192" y="2415"/>
                      </a:cubicBezTo>
                      <a:cubicBezTo>
                        <a:pt x="9442" y="1641"/>
                        <a:pt x="9585" y="653"/>
                        <a:pt x="8930" y="189"/>
                      </a:cubicBezTo>
                      <a:cubicBezTo>
                        <a:pt x="8740" y="58"/>
                        <a:pt x="8521" y="0"/>
                        <a:pt x="829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2" name="Google Shape;4852;p85"/>
                <p:cNvSpPr/>
                <p:nvPr/>
              </p:nvSpPr>
              <p:spPr>
                <a:xfrm>
                  <a:off x="2187475" y="5688250"/>
                  <a:ext cx="272075" cy="54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83" h="21852" extrusionOk="0">
                      <a:moveTo>
                        <a:pt x="9750" y="1"/>
                      </a:moveTo>
                      <a:cubicBezTo>
                        <a:pt x="9429" y="1"/>
                        <a:pt x="9097" y="124"/>
                        <a:pt x="8823" y="289"/>
                      </a:cubicBezTo>
                      <a:cubicBezTo>
                        <a:pt x="7382" y="1182"/>
                        <a:pt x="6965" y="3075"/>
                        <a:pt x="5941" y="4433"/>
                      </a:cubicBezTo>
                      <a:cubicBezTo>
                        <a:pt x="5417" y="5123"/>
                        <a:pt x="4715" y="5707"/>
                        <a:pt x="4310" y="6481"/>
                      </a:cubicBezTo>
                      <a:cubicBezTo>
                        <a:pt x="3751" y="7588"/>
                        <a:pt x="3881" y="8874"/>
                        <a:pt x="3774" y="10112"/>
                      </a:cubicBezTo>
                      <a:cubicBezTo>
                        <a:pt x="3751" y="10422"/>
                        <a:pt x="3703" y="10743"/>
                        <a:pt x="3560" y="11017"/>
                      </a:cubicBezTo>
                      <a:cubicBezTo>
                        <a:pt x="3358" y="11374"/>
                        <a:pt x="3000" y="11612"/>
                        <a:pt x="2727" y="11898"/>
                      </a:cubicBezTo>
                      <a:cubicBezTo>
                        <a:pt x="1798" y="12850"/>
                        <a:pt x="1655" y="14279"/>
                        <a:pt x="1488" y="15601"/>
                      </a:cubicBezTo>
                      <a:cubicBezTo>
                        <a:pt x="1357" y="16732"/>
                        <a:pt x="1143" y="17851"/>
                        <a:pt x="905" y="18958"/>
                      </a:cubicBezTo>
                      <a:cubicBezTo>
                        <a:pt x="738" y="19673"/>
                        <a:pt x="0" y="21232"/>
                        <a:pt x="369" y="21852"/>
                      </a:cubicBezTo>
                      <a:cubicBezTo>
                        <a:pt x="2941" y="15696"/>
                        <a:pt x="6489" y="10279"/>
                        <a:pt x="9751" y="4457"/>
                      </a:cubicBezTo>
                      <a:cubicBezTo>
                        <a:pt x="10239" y="3576"/>
                        <a:pt x="10716" y="2671"/>
                        <a:pt x="10823" y="1671"/>
                      </a:cubicBezTo>
                      <a:cubicBezTo>
                        <a:pt x="10882" y="1075"/>
                        <a:pt x="10739" y="397"/>
                        <a:pt x="10228" y="111"/>
                      </a:cubicBezTo>
                      <a:cubicBezTo>
                        <a:pt x="10078" y="34"/>
                        <a:pt x="9915" y="1"/>
                        <a:pt x="9750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3" name="Google Shape;4853;p85"/>
                <p:cNvSpPr/>
                <p:nvPr/>
              </p:nvSpPr>
              <p:spPr>
                <a:xfrm>
                  <a:off x="1875225" y="5439475"/>
                  <a:ext cx="275350" cy="581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4" h="23254" extrusionOk="0">
                      <a:moveTo>
                        <a:pt x="1532" y="0"/>
                      </a:moveTo>
                      <a:cubicBezTo>
                        <a:pt x="1396" y="0"/>
                        <a:pt x="1258" y="23"/>
                        <a:pt x="1120" y="72"/>
                      </a:cubicBezTo>
                      <a:cubicBezTo>
                        <a:pt x="167" y="418"/>
                        <a:pt x="0" y="1668"/>
                        <a:pt x="72" y="2668"/>
                      </a:cubicBezTo>
                      <a:cubicBezTo>
                        <a:pt x="405" y="6859"/>
                        <a:pt x="2215" y="10836"/>
                        <a:pt x="4501" y="14396"/>
                      </a:cubicBezTo>
                      <a:cubicBezTo>
                        <a:pt x="6465" y="17444"/>
                        <a:pt x="8692" y="20456"/>
                        <a:pt x="11014" y="23254"/>
                      </a:cubicBezTo>
                      <a:cubicBezTo>
                        <a:pt x="10966" y="22111"/>
                        <a:pt x="9954" y="20718"/>
                        <a:pt x="9335" y="19801"/>
                      </a:cubicBezTo>
                      <a:cubicBezTo>
                        <a:pt x="8763" y="18968"/>
                        <a:pt x="8132" y="18158"/>
                        <a:pt x="7906" y="17182"/>
                      </a:cubicBezTo>
                      <a:cubicBezTo>
                        <a:pt x="7632" y="15967"/>
                        <a:pt x="8073" y="14598"/>
                        <a:pt x="7454" y="13515"/>
                      </a:cubicBezTo>
                      <a:cubicBezTo>
                        <a:pt x="7001" y="12681"/>
                        <a:pt x="6025" y="12253"/>
                        <a:pt x="5346" y="11586"/>
                      </a:cubicBezTo>
                      <a:cubicBezTo>
                        <a:pt x="4108" y="10371"/>
                        <a:pt x="3858" y="8478"/>
                        <a:pt x="3858" y="6764"/>
                      </a:cubicBezTo>
                      <a:cubicBezTo>
                        <a:pt x="3858" y="5025"/>
                        <a:pt x="4037" y="3240"/>
                        <a:pt x="3406" y="1632"/>
                      </a:cubicBezTo>
                      <a:cubicBezTo>
                        <a:pt x="3089" y="816"/>
                        <a:pt x="2345" y="0"/>
                        <a:pt x="153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4" name="Google Shape;4854;p85"/>
                <p:cNvSpPr/>
                <p:nvPr/>
              </p:nvSpPr>
              <p:spPr>
                <a:xfrm>
                  <a:off x="1803775" y="5791475"/>
                  <a:ext cx="395625" cy="43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25" h="17473" extrusionOk="0">
                      <a:moveTo>
                        <a:pt x="1787" y="0"/>
                      </a:moveTo>
                      <a:cubicBezTo>
                        <a:pt x="1712" y="0"/>
                        <a:pt x="1636" y="6"/>
                        <a:pt x="1561" y="18"/>
                      </a:cubicBezTo>
                      <a:cubicBezTo>
                        <a:pt x="489" y="197"/>
                        <a:pt x="1" y="1471"/>
                        <a:pt x="1" y="2566"/>
                      </a:cubicBezTo>
                      <a:cubicBezTo>
                        <a:pt x="13" y="4554"/>
                        <a:pt x="1001" y="6447"/>
                        <a:pt x="2335" y="7924"/>
                      </a:cubicBezTo>
                      <a:cubicBezTo>
                        <a:pt x="3680" y="9388"/>
                        <a:pt x="5347" y="10519"/>
                        <a:pt x="7002" y="11638"/>
                      </a:cubicBezTo>
                      <a:cubicBezTo>
                        <a:pt x="8442" y="12627"/>
                        <a:pt x="9895" y="13591"/>
                        <a:pt x="11371" y="14556"/>
                      </a:cubicBezTo>
                      <a:cubicBezTo>
                        <a:pt x="12752" y="15484"/>
                        <a:pt x="14288" y="16877"/>
                        <a:pt x="15824" y="17473"/>
                      </a:cubicBezTo>
                      <a:cubicBezTo>
                        <a:pt x="15670" y="16258"/>
                        <a:pt x="14824" y="14734"/>
                        <a:pt x="13931" y="13901"/>
                      </a:cubicBezTo>
                      <a:cubicBezTo>
                        <a:pt x="13276" y="13305"/>
                        <a:pt x="12479" y="12901"/>
                        <a:pt x="11836" y="12305"/>
                      </a:cubicBezTo>
                      <a:cubicBezTo>
                        <a:pt x="10395" y="10936"/>
                        <a:pt x="9931" y="8614"/>
                        <a:pt x="8157" y="7721"/>
                      </a:cubicBezTo>
                      <a:cubicBezTo>
                        <a:pt x="7276" y="7293"/>
                        <a:pt x="6180" y="7245"/>
                        <a:pt x="5525" y="6519"/>
                      </a:cubicBezTo>
                      <a:cubicBezTo>
                        <a:pt x="5192" y="6162"/>
                        <a:pt x="5049" y="5673"/>
                        <a:pt x="4894" y="5209"/>
                      </a:cubicBezTo>
                      <a:cubicBezTo>
                        <a:pt x="4644" y="4364"/>
                        <a:pt x="4382" y="3530"/>
                        <a:pt x="4120" y="2685"/>
                      </a:cubicBezTo>
                      <a:cubicBezTo>
                        <a:pt x="3918" y="2030"/>
                        <a:pt x="3728" y="1375"/>
                        <a:pt x="3311" y="840"/>
                      </a:cubicBezTo>
                      <a:cubicBezTo>
                        <a:pt x="2951" y="364"/>
                        <a:pt x="2385" y="0"/>
                        <a:pt x="1787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5" name="Google Shape;4855;p85"/>
                <p:cNvSpPr/>
                <p:nvPr/>
              </p:nvSpPr>
              <p:spPr>
                <a:xfrm>
                  <a:off x="2005900" y="5029925"/>
                  <a:ext cx="226525" cy="132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1" h="53162" extrusionOk="0">
                      <a:moveTo>
                        <a:pt x="441" y="0"/>
                      </a:moveTo>
                      <a:lnTo>
                        <a:pt x="0" y="83"/>
                      </a:lnTo>
                      <a:cubicBezTo>
                        <a:pt x="1381" y="6787"/>
                        <a:pt x="2286" y="14180"/>
                        <a:pt x="3239" y="22015"/>
                      </a:cubicBezTo>
                      <a:cubicBezTo>
                        <a:pt x="4548" y="32754"/>
                        <a:pt x="5906" y="43875"/>
                        <a:pt x="8632" y="53161"/>
                      </a:cubicBezTo>
                      <a:lnTo>
                        <a:pt x="9061" y="53042"/>
                      </a:lnTo>
                      <a:cubicBezTo>
                        <a:pt x="6358" y="43779"/>
                        <a:pt x="5001" y="32695"/>
                        <a:pt x="3691" y="21967"/>
                      </a:cubicBezTo>
                      <a:cubicBezTo>
                        <a:pt x="2739" y="14121"/>
                        <a:pt x="1846" y="6727"/>
                        <a:pt x="44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6" name="Google Shape;4856;p85"/>
                <p:cNvSpPr/>
                <p:nvPr/>
              </p:nvSpPr>
              <p:spPr>
                <a:xfrm>
                  <a:off x="2117225" y="5235900"/>
                  <a:ext cx="205700" cy="572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28" h="22884" extrusionOk="0">
                      <a:moveTo>
                        <a:pt x="7834" y="0"/>
                      </a:moveTo>
                      <a:cubicBezTo>
                        <a:pt x="6584" y="1989"/>
                        <a:pt x="6037" y="4596"/>
                        <a:pt x="5513" y="7132"/>
                      </a:cubicBezTo>
                      <a:cubicBezTo>
                        <a:pt x="5215" y="8561"/>
                        <a:pt x="4929" y="9906"/>
                        <a:pt x="4548" y="11109"/>
                      </a:cubicBezTo>
                      <a:cubicBezTo>
                        <a:pt x="4024" y="12704"/>
                        <a:pt x="3286" y="14228"/>
                        <a:pt x="2572" y="15716"/>
                      </a:cubicBezTo>
                      <a:cubicBezTo>
                        <a:pt x="1465" y="17967"/>
                        <a:pt x="357" y="20288"/>
                        <a:pt x="0" y="22824"/>
                      </a:cubicBezTo>
                      <a:lnTo>
                        <a:pt x="453" y="22884"/>
                      </a:lnTo>
                      <a:cubicBezTo>
                        <a:pt x="798" y="20419"/>
                        <a:pt x="1917" y="18133"/>
                        <a:pt x="2989" y="15907"/>
                      </a:cubicBezTo>
                      <a:cubicBezTo>
                        <a:pt x="3703" y="14407"/>
                        <a:pt x="4453" y="12859"/>
                        <a:pt x="4977" y="11252"/>
                      </a:cubicBezTo>
                      <a:cubicBezTo>
                        <a:pt x="5382" y="10025"/>
                        <a:pt x="5668" y="8668"/>
                        <a:pt x="5965" y="7239"/>
                      </a:cubicBezTo>
                      <a:cubicBezTo>
                        <a:pt x="6477" y="4751"/>
                        <a:pt x="7001" y="2179"/>
                        <a:pt x="8227" y="250"/>
                      </a:cubicBezTo>
                      <a:lnTo>
                        <a:pt x="783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7" name="Google Shape;4857;p85"/>
                <p:cNvSpPr/>
                <p:nvPr/>
              </p:nvSpPr>
              <p:spPr>
                <a:xfrm>
                  <a:off x="2144900" y="5476700"/>
                  <a:ext cx="224750" cy="525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90" h="21027" extrusionOk="0">
                      <a:moveTo>
                        <a:pt x="8680" y="0"/>
                      </a:moveTo>
                      <a:cubicBezTo>
                        <a:pt x="7239" y="1358"/>
                        <a:pt x="6096" y="3620"/>
                        <a:pt x="5715" y="5930"/>
                      </a:cubicBezTo>
                      <a:cubicBezTo>
                        <a:pt x="5692" y="6084"/>
                        <a:pt x="5680" y="6251"/>
                        <a:pt x="5644" y="6418"/>
                      </a:cubicBezTo>
                      <a:cubicBezTo>
                        <a:pt x="5442" y="7692"/>
                        <a:pt x="5227" y="9001"/>
                        <a:pt x="4513" y="10049"/>
                      </a:cubicBezTo>
                      <a:cubicBezTo>
                        <a:pt x="4394" y="10216"/>
                        <a:pt x="4275" y="10371"/>
                        <a:pt x="4144" y="10537"/>
                      </a:cubicBezTo>
                      <a:cubicBezTo>
                        <a:pt x="3918" y="10823"/>
                        <a:pt x="3679" y="11121"/>
                        <a:pt x="3513" y="11442"/>
                      </a:cubicBezTo>
                      <a:cubicBezTo>
                        <a:pt x="3263" y="11918"/>
                        <a:pt x="3168" y="12442"/>
                        <a:pt x="3084" y="12954"/>
                      </a:cubicBezTo>
                      <a:cubicBezTo>
                        <a:pt x="3037" y="13157"/>
                        <a:pt x="3013" y="13395"/>
                        <a:pt x="2953" y="13609"/>
                      </a:cubicBezTo>
                      <a:cubicBezTo>
                        <a:pt x="2703" y="14621"/>
                        <a:pt x="2144" y="15574"/>
                        <a:pt x="1632" y="16479"/>
                      </a:cubicBezTo>
                      <a:cubicBezTo>
                        <a:pt x="1513" y="16705"/>
                        <a:pt x="1370" y="16907"/>
                        <a:pt x="1251" y="17133"/>
                      </a:cubicBezTo>
                      <a:cubicBezTo>
                        <a:pt x="679" y="18193"/>
                        <a:pt x="0" y="19586"/>
                        <a:pt x="143" y="21027"/>
                      </a:cubicBezTo>
                      <a:lnTo>
                        <a:pt x="584" y="20967"/>
                      </a:lnTo>
                      <a:cubicBezTo>
                        <a:pt x="477" y="19658"/>
                        <a:pt x="1060" y="18395"/>
                        <a:pt x="1655" y="17336"/>
                      </a:cubicBezTo>
                      <a:cubicBezTo>
                        <a:pt x="1774" y="17133"/>
                        <a:pt x="1905" y="16907"/>
                        <a:pt x="2025" y="16705"/>
                      </a:cubicBezTo>
                      <a:cubicBezTo>
                        <a:pt x="2572" y="15764"/>
                        <a:pt x="3132" y="14800"/>
                        <a:pt x="3394" y="13704"/>
                      </a:cubicBezTo>
                      <a:cubicBezTo>
                        <a:pt x="3441" y="13490"/>
                        <a:pt x="3489" y="13252"/>
                        <a:pt x="3525" y="13026"/>
                      </a:cubicBezTo>
                      <a:cubicBezTo>
                        <a:pt x="3620" y="12538"/>
                        <a:pt x="3715" y="12073"/>
                        <a:pt x="3918" y="11657"/>
                      </a:cubicBezTo>
                      <a:cubicBezTo>
                        <a:pt x="4060" y="11371"/>
                        <a:pt x="4275" y="11109"/>
                        <a:pt x="4501" y="10835"/>
                      </a:cubicBezTo>
                      <a:cubicBezTo>
                        <a:pt x="4632" y="10668"/>
                        <a:pt x="4763" y="10514"/>
                        <a:pt x="4882" y="10335"/>
                      </a:cubicBezTo>
                      <a:cubicBezTo>
                        <a:pt x="5680" y="9192"/>
                        <a:pt x="5882" y="7835"/>
                        <a:pt x="6096" y="6501"/>
                      </a:cubicBezTo>
                      <a:cubicBezTo>
                        <a:pt x="6120" y="6346"/>
                        <a:pt x="6132" y="6180"/>
                        <a:pt x="6168" y="6013"/>
                      </a:cubicBezTo>
                      <a:cubicBezTo>
                        <a:pt x="6537" y="3810"/>
                        <a:pt x="7609" y="1643"/>
                        <a:pt x="8990" y="346"/>
                      </a:cubicBezTo>
                      <a:lnTo>
                        <a:pt x="868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8" name="Google Shape;4858;p85"/>
                <p:cNvSpPr/>
                <p:nvPr/>
              </p:nvSpPr>
              <p:spPr>
                <a:xfrm>
                  <a:off x="1821950" y="5686250"/>
                  <a:ext cx="624500" cy="553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980" h="22146" extrusionOk="0">
                      <a:moveTo>
                        <a:pt x="24694" y="0"/>
                      </a:moveTo>
                      <a:cubicBezTo>
                        <a:pt x="23420" y="1012"/>
                        <a:pt x="22610" y="2810"/>
                        <a:pt x="22241" y="3798"/>
                      </a:cubicBezTo>
                      <a:cubicBezTo>
                        <a:pt x="22110" y="4120"/>
                        <a:pt x="22003" y="4453"/>
                        <a:pt x="21884" y="4775"/>
                      </a:cubicBezTo>
                      <a:cubicBezTo>
                        <a:pt x="21539" y="5739"/>
                        <a:pt x="21193" y="6727"/>
                        <a:pt x="20681" y="7608"/>
                      </a:cubicBezTo>
                      <a:cubicBezTo>
                        <a:pt x="20455" y="7977"/>
                        <a:pt x="20181" y="8335"/>
                        <a:pt x="19931" y="8692"/>
                      </a:cubicBezTo>
                      <a:cubicBezTo>
                        <a:pt x="19586" y="9168"/>
                        <a:pt x="19229" y="9668"/>
                        <a:pt x="18955" y="10204"/>
                      </a:cubicBezTo>
                      <a:cubicBezTo>
                        <a:pt x="18610" y="10883"/>
                        <a:pt x="18395" y="11609"/>
                        <a:pt x="18193" y="12323"/>
                      </a:cubicBezTo>
                      <a:cubicBezTo>
                        <a:pt x="18062" y="12788"/>
                        <a:pt x="17919" y="13276"/>
                        <a:pt x="17740" y="13716"/>
                      </a:cubicBezTo>
                      <a:cubicBezTo>
                        <a:pt x="17550" y="14216"/>
                        <a:pt x="17312" y="14693"/>
                        <a:pt x="17086" y="15145"/>
                      </a:cubicBezTo>
                      <a:cubicBezTo>
                        <a:pt x="16931" y="15466"/>
                        <a:pt x="16764" y="15800"/>
                        <a:pt x="16609" y="16133"/>
                      </a:cubicBezTo>
                      <a:cubicBezTo>
                        <a:pt x="16216" y="17026"/>
                        <a:pt x="15919" y="17979"/>
                        <a:pt x="15633" y="18884"/>
                      </a:cubicBezTo>
                      <a:lnTo>
                        <a:pt x="14883" y="21265"/>
                      </a:lnTo>
                      <a:cubicBezTo>
                        <a:pt x="14740" y="21122"/>
                        <a:pt x="14585" y="20967"/>
                        <a:pt x="14442" y="20800"/>
                      </a:cubicBezTo>
                      <a:cubicBezTo>
                        <a:pt x="13311" y="19634"/>
                        <a:pt x="12025" y="18324"/>
                        <a:pt x="10799" y="17407"/>
                      </a:cubicBezTo>
                      <a:lnTo>
                        <a:pt x="10466" y="17169"/>
                      </a:lnTo>
                      <a:cubicBezTo>
                        <a:pt x="9847" y="16717"/>
                        <a:pt x="9204" y="16252"/>
                        <a:pt x="8680" y="15681"/>
                      </a:cubicBezTo>
                      <a:cubicBezTo>
                        <a:pt x="8489" y="15466"/>
                        <a:pt x="8299" y="15205"/>
                        <a:pt x="8096" y="14966"/>
                      </a:cubicBezTo>
                      <a:cubicBezTo>
                        <a:pt x="7858" y="14669"/>
                        <a:pt x="7620" y="14371"/>
                        <a:pt x="7358" y="14097"/>
                      </a:cubicBezTo>
                      <a:cubicBezTo>
                        <a:pt x="6930" y="13657"/>
                        <a:pt x="6418" y="13300"/>
                        <a:pt x="5929" y="12966"/>
                      </a:cubicBezTo>
                      <a:cubicBezTo>
                        <a:pt x="5739" y="12823"/>
                        <a:pt x="5537" y="12692"/>
                        <a:pt x="5358" y="12561"/>
                      </a:cubicBezTo>
                      <a:cubicBezTo>
                        <a:pt x="2822" y="10680"/>
                        <a:pt x="929" y="7561"/>
                        <a:pt x="453" y="4418"/>
                      </a:cubicBezTo>
                      <a:lnTo>
                        <a:pt x="0" y="4489"/>
                      </a:lnTo>
                      <a:cubicBezTo>
                        <a:pt x="512" y="7739"/>
                        <a:pt x="2465" y="10978"/>
                        <a:pt x="5096" y="12930"/>
                      </a:cubicBezTo>
                      <a:cubicBezTo>
                        <a:pt x="5287" y="13085"/>
                        <a:pt x="5477" y="13216"/>
                        <a:pt x="5679" y="13347"/>
                      </a:cubicBezTo>
                      <a:cubicBezTo>
                        <a:pt x="6180" y="13704"/>
                        <a:pt x="6644" y="14038"/>
                        <a:pt x="7049" y="14431"/>
                      </a:cubicBezTo>
                      <a:cubicBezTo>
                        <a:pt x="7299" y="14693"/>
                        <a:pt x="7501" y="14966"/>
                        <a:pt x="7739" y="15264"/>
                      </a:cubicBezTo>
                      <a:cubicBezTo>
                        <a:pt x="7942" y="15526"/>
                        <a:pt x="8132" y="15776"/>
                        <a:pt x="8358" y="16014"/>
                      </a:cubicBezTo>
                      <a:cubicBezTo>
                        <a:pt x="8906" y="16621"/>
                        <a:pt x="9573" y="17098"/>
                        <a:pt x="10216" y="17562"/>
                      </a:cubicBezTo>
                      <a:lnTo>
                        <a:pt x="10537" y="17800"/>
                      </a:lnTo>
                      <a:cubicBezTo>
                        <a:pt x="11752" y="18681"/>
                        <a:pt x="13014" y="19991"/>
                        <a:pt x="14133" y="21134"/>
                      </a:cubicBezTo>
                      <a:cubicBezTo>
                        <a:pt x="14371" y="21396"/>
                        <a:pt x="14609" y="21634"/>
                        <a:pt x="14847" y="21872"/>
                      </a:cubicBezTo>
                      <a:lnTo>
                        <a:pt x="15109" y="22146"/>
                      </a:lnTo>
                      <a:lnTo>
                        <a:pt x="16097" y="18991"/>
                      </a:lnTo>
                      <a:cubicBezTo>
                        <a:pt x="16371" y="18074"/>
                        <a:pt x="16657" y="17157"/>
                        <a:pt x="17050" y="16276"/>
                      </a:cubicBezTo>
                      <a:cubicBezTo>
                        <a:pt x="17193" y="15955"/>
                        <a:pt x="17348" y="15621"/>
                        <a:pt x="17502" y="15312"/>
                      </a:cubicBezTo>
                      <a:cubicBezTo>
                        <a:pt x="17740" y="14835"/>
                        <a:pt x="17979" y="14347"/>
                        <a:pt x="18181" y="13835"/>
                      </a:cubicBezTo>
                      <a:cubicBezTo>
                        <a:pt x="18360" y="13383"/>
                        <a:pt x="18502" y="12883"/>
                        <a:pt x="18633" y="12407"/>
                      </a:cubicBezTo>
                      <a:cubicBezTo>
                        <a:pt x="18836" y="11728"/>
                        <a:pt x="19038" y="11025"/>
                        <a:pt x="19372" y="10383"/>
                      </a:cubicBezTo>
                      <a:cubicBezTo>
                        <a:pt x="19634" y="9871"/>
                        <a:pt x="19979" y="9394"/>
                        <a:pt x="20324" y="8930"/>
                      </a:cubicBezTo>
                      <a:cubicBezTo>
                        <a:pt x="20574" y="8573"/>
                        <a:pt x="20836" y="8204"/>
                        <a:pt x="21074" y="7811"/>
                      </a:cubicBezTo>
                      <a:cubicBezTo>
                        <a:pt x="21634" y="6906"/>
                        <a:pt x="21991" y="5894"/>
                        <a:pt x="22324" y="4906"/>
                      </a:cubicBezTo>
                      <a:cubicBezTo>
                        <a:pt x="22432" y="4584"/>
                        <a:pt x="22551" y="4275"/>
                        <a:pt x="22670" y="3941"/>
                      </a:cubicBezTo>
                      <a:cubicBezTo>
                        <a:pt x="23015" y="3001"/>
                        <a:pt x="23789" y="1298"/>
                        <a:pt x="24979" y="357"/>
                      </a:cubicBezTo>
                      <a:lnTo>
                        <a:pt x="2469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59" name="Google Shape;4859;p85"/>
                <p:cNvSpPr/>
                <p:nvPr/>
              </p:nvSpPr>
              <p:spPr>
                <a:xfrm>
                  <a:off x="1896650" y="5436500"/>
                  <a:ext cx="263450" cy="569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38" h="22790" extrusionOk="0">
                      <a:moveTo>
                        <a:pt x="322" y="1"/>
                      </a:moveTo>
                      <a:lnTo>
                        <a:pt x="322" y="1"/>
                      </a:lnTo>
                      <a:cubicBezTo>
                        <a:pt x="1" y="1382"/>
                        <a:pt x="215" y="2751"/>
                        <a:pt x="501" y="4275"/>
                      </a:cubicBezTo>
                      <a:cubicBezTo>
                        <a:pt x="977" y="6895"/>
                        <a:pt x="1572" y="9657"/>
                        <a:pt x="3037" y="11955"/>
                      </a:cubicBezTo>
                      <a:cubicBezTo>
                        <a:pt x="3239" y="12252"/>
                        <a:pt x="3442" y="12550"/>
                        <a:pt x="3656" y="12848"/>
                      </a:cubicBezTo>
                      <a:cubicBezTo>
                        <a:pt x="3954" y="13253"/>
                        <a:pt x="4239" y="13669"/>
                        <a:pt x="4489" y="14098"/>
                      </a:cubicBezTo>
                      <a:cubicBezTo>
                        <a:pt x="4763" y="14586"/>
                        <a:pt x="5013" y="15110"/>
                        <a:pt x="5227" y="15634"/>
                      </a:cubicBezTo>
                      <a:cubicBezTo>
                        <a:pt x="5347" y="15932"/>
                        <a:pt x="5489" y="16241"/>
                        <a:pt x="5632" y="16539"/>
                      </a:cubicBezTo>
                      <a:cubicBezTo>
                        <a:pt x="6763" y="18908"/>
                        <a:pt x="8514" y="20885"/>
                        <a:pt x="10204" y="22790"/>
                      </a:cubicBezTo>
                      <a:lnTo>
                        <a:pt x="10538" y="22480"/>
                      </a:lnTo>
                      <a:cubicBezTo>
                        <a:pt x="8871" y="20599"/>
                        <a:pt x="7144" y="18646"/>
                        <a:pt x="6049" y="16348"/>
                      </a:cubicBezTo>
                      <a:lnTo>
                        <a:pt x="5644" y="15455"/>
                      </a:lnTo>
                      <a:cubicBezTo>
                        <a:pt x="5418" y="14931"/>
                        <a:pt x="5180" y="14384"/>
                        <a:pt x="4882" y="13872"/>
                      </a:cubicBezTo>
                      <a:cubicBezTo>
                        <a:pt x="4632" y="13407"/>
                        <a:pt x="4335" y="12991"/>
                        <a:pt x="4037" y="12574"/>
                      </a:cubicBezTo>
                      <a:cubicBezTo>
                        <a:pt x="3834" y="12300"/>
                        <a:pt x="3620" y="12002"/>
                        <a:pt x="3430" y="11705"/>
                      </a:cubicBezTo>
                      <a:cubicBezTo>
                        <a:pt x="2001" y="9466"/>
                        <a:pt x="1417" y="6776"/>
                        <a:pt x="941" y="4180"/>
                      </a:cubicBezTo>
                      <a:cubicBezTo>
                        <a:pt x="679" y="2716"/>
                        <a:pt x="477" y="1382"/>
                        <a:pt x="763" y="108"/>
                      </a:cubicBezTo>
                      <a:lnTo>
                        <a:pt x="322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860" name="Google Shape;4860;p85"/>
              <p:cNvGrpSpPr/>
              <p:nvPr/>
            </p:nvGrpSpPr>
            <p:grpSpPr>
              <a:xfrm rot="2700000">
                <a:off x="2022629" y="4043249"/>
                <a:ext cx="736574" cy="1342446"/>
                <a:chOff x="-214625" y="3943775"/>
                <a:chExt cx="458725" cy="836125"/>
              </a:xfrm>
            </p:grpSpPr>
            <p:sp>
              <p:nvSpPr>
                <p:cNvPr id="4861" name="Google Shape;4861;p85"/>
                <p:cNvSpPr/>
                <p:nvPr/>
              </p:nvSpPr>
              <p:spPr>
                <a:xfrm>
                  <a:off x="-114025" y="3943775"/>
                  <a:ext cx="195000" cy="50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0" h="20075" extrusionOk="0">
                      <a:moveTo>
                        <a:pt x="4323" y="0"/>
                      </a:moveTo>
                      <a:cubicBezTo>
                        <a:pt x="2204" y="3013"/>
                        <a:pt x="1" y="6299"/>
                        <a:pt x="84" y="9978"/>
                      </a:cubicBezTo>
                      <a:cubicBezTo>
                        <a:pt x="120" y="11918"/>
                        <a:pt x="811" y="13800"/>
                        <a:pt x="1596" y="15586"/>
                      </a:cubicBezTo>
                      <a:cubicBezTo>
                        <a:pt x="2335" y="17217"/>
                        <a:pt x="3168" y="18872"/>
                        <a:pt x="4490" y="20074"/>
                      </a:cubicBezTo>
                      <a:cubicBezTo>
                        <a:pt x="4454" y="18991"/>
                        <a:pt x="5156" y="18205"/>
                        <a:pt x="5680" y="17252"/>
                      </a:cubicBezTo>
                      <a:cubicBezTo>
                        <a:pt x="6811" y="15193"/>
                        <a:pt x="7800" y="12930"/>
                        <a:pt x="7538" y="10597"/>
                      </a:cubicBezTo>
                      <a:cubicBezTo>
                        <a:pt x="7371" y="9216"/>
                        <a:pt x="6776" y="7918"/>
                        <a:pt x="6252" y="6620"/>
                      </a:cubicBezTo>
                      <a:cubicBezTo>
                        <a:pt x="5394" y="4453"/>
                        <a:pt x="4692" y="2322"/>
                        <a:pt x="4323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62" name="Google Shape;4862;p85"/>
                <p:cNvSpPr/>
                <p:nvPr/>
              </p:nvSpPr>
              <p:spPr>
                <a:xfrm>
                  <a:off x="64875" y="4296800"/>
                  <a:ext cx="179225" cy="32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9" h="13097" extrusionOk="0">
                      <a:moveTo>
                        <a:pt x="6787" y="0"/>
                      </a:moveTo>
                      <a:cubicBezTo>
                        <a:pt x="5692" y="2536"/>
                        <a:pt x="2810" y="3798"/>
                        <a:pt x="1322" y="6120"/>
                      </a:cubicBezTo>
                      <a:cubicBezTo>
                        <a:pt x="1" y="8192"/>
                        <a:pt x="12" y="11049"/>
                        <a:pt x="1358" y="13097"/>
                      </a:cubicBezTo>
                      <a:cubicBezTo>
                        <a:pt x="1703" y="12502"/>
                        <a:pt x="2287" y="12109"/>
                        <a:pt x="2846" y="11704"/>
                      </a:cubicBezTo>
                      <a:cubicBezTo>
                        <a:pt x="4680" y="10406"/>
                        <a:pt x="6299" y="8632"/>
                        <a:pt x="6751" y="6429"/>
                      </a:cubicBezTo>
                      <a:cubicBezTo>
                        <a:pt x="7168" y="4429"/>
                        <a:pt x="6561" y="2048"/>
                        <a:pt x="678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63" name="Google Shape;4863;p85"/>
                <p:cNvSpPr/>
                <p:nvPr/>
              </p:nvSpPr>
              <p:spPr>
                <a:xfrm>
                  <a:off x="-214625" y="4372100"/>
                  <a:ext cx="233975" cy="26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59" h="10542" extrusionOk="0">
                      <a:moveTo>
                        <a:pt x="1" y="0"/>
                      </a:moveTo>
                      <a:lnTo>
                        <a:pt x="1" y="0"/>
                      </a:lnTo>
                      <a:cubicBezTo>
                        <a:pt x="382" y="2548"/>
                        <a:pt x="810" y="5168"/>
                        <a:pt x="2168" y="7346"/>
                      </a:cubicBezTo>
                      <a:cubicBezTo>
                        <a:pt x="2620" y="8049"/>
                        <a:pt x="3156" y="8704"/>
                        <a:pt x="3846" y="9132"/>
                      </a:cubicBezTo>
                      <a:cubicBezTo>
                        <a:pt x="4596" y="9585"/>
                        <a:pt x="5477" y="9775"/>
                        <a:pt x="6323" y="9954"/>
                      </a:cubicBezTo>
                      <a:cubicBezTo>
                        <a:pt x="7024" y="10104"/>
                        <a:pt x="8138" y="10541"/>
                        <a:pt x="8942" y="10541"/>
                      </a:cubicBezTo>
                      <a:cubicBezTo>
                        <a:pt x="9094" y="10541"/>
                        <a:pt x="9234" y="10526"/>
                        <a:pt x="9359" y="10490"/>
                      </a:cubicBezTo>
                      <a:cubicBezTo>
                        <a:pt x="8180" y="8204"/>
                        <a:pt x="7037" y="5465"/>
                        <a:pt x="5299" y="3525"/>
                      </a:cubicBezTo>
                      <a:cubicBezTo>
                        <a:pt x="3870" y="1929"/>
                        <a:pt x="1906" y="953"/>
                        <a:pt x="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64" name="Google Shape;4864;p85"/>
                <p:cNvSpPr/>
                <p:nvPr/>
              </p:nvSpPr>
              <p:spPr>
                <a:xfrm>
                  <a:off x="-32750" y="3943775"/>
                  <a:ext cx="219700" cy="83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88" h="33445" extrusionOk="0">
                      <a:moveTo>
                        <a:pt x="1072" y="0"/>
                      </a:moveTo>
                      <a:cubicBezTo>
                        <a:pt x="858" y="1489"/>
                        <a:pt x="679" y="2965"/>
                        <a:pt x="536" y="4453"/>
                      </a:cubicBezTo>
                      <a:cubicBezTo>
                        <a:pt x="369" y="5941"/>
                        <a:pt x="250" y="7430"/>
                        <a:pt x="167" y="8918"/>
                      </a:cubicBezTo>
                      <a:cubicBezTo>
                        <a:pt x="0" y="11906"/>
                        <a:pt x="60" y="14907"/>
                        <a:pt x="524" y="17883"/>
                      </a:cubicBezTo>
                      <a:cubicBezTo>
                        <a:pt x="1012" y="20848"/>
                        <a:pt x="1870" y="23765"/>
                        <a:pt x="3227" y="26444"/>
                      </a:cubicBezTo>
                      <a:cubicBezTo>
                        <a:pt x="3917" y="27789"/>
                        <a:pt x="4703" y="29063"/>
                        <a:pt x="5620" y="30254"/>
                      </a:cubicBezTo>
                      <a:cubicBezTo>
                        <a:pt x="6561" y="31433"/>
                        <a:pt x="7608" y="32516"/>
                        <a:pt x="8787" y="33445"/>
                      </a:cubicBezTo>
                      <a:cubicBezTo>
                        <a:pt x="7668" y="32445"/>
                        <a:pt x="6668" y="31326"/>
                        <a:pt x="5811" y="30123"/>
                      </a:cubicBezTo>
                      <a:cubicBezTo>
                        <a:pt x="4930" y="28920"/>
                        <a:pt x="4179" y="27635"/>
                        <a:pt x="3536" y="26301"/>
                      </a:cubicBezTo>
                      <a:cubicBezTo>
                        <a:pt x="2274" y="23622"/>
                        <a:pt x="1417" y="20753"/>
                        <a:pt x="965" y="17812"/>
                      </a:cubicBezTo>
                      <a:cubicBezTo>
                        <a:pt x="477" y="14883"/>
                        <a:pt x="417" y="11906"/>
                        <a:pt x="512" y="8930"/>
                      </a:cubicBezTo>
                      <a:cubicBezTo>
                        <a:pt x="548" y="7442"/>
                        <a:pt x="643" y="5953"/>
                        <a:pt x="739" y="4465"/>
                      </a:cubicBezTo>
                      <a:lnTo>
                        <a:pt x="1072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65" name="Google Shape;4865;p85"/>
                <p:cNvSpPr/>
                <p:nvPr/>
              </p:nvSpPr>
              <p:spPr>
                <a:xfrm>
                  <a:off x="-214625" y="4297375"/>
                  <a:ext cx="450675" cy="39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27" h="15837" extrusionOk="0">
                      <a:moveTo>
                        <a:pt x="17979" y="1"/>
                      </a:moveTo>
                      <a:lnTo>
                        <a:pt x="17979" y="1"/>
                      </a:lnTo>
                      <a:cubicBezTo>
                        <a:pt x="17920" y="1394"/>
                        <a:pt x="17431" y="2704"/>
                        <a:pt x="16812" y="3930"/>
                      </a:cubicBezTo>
                      <a:cubicBezTo>
                        <a:pt x="16217" y="5144"/>
                        <a:pt x="15443" y="6287"/>
                        <a:pt x="14669" y="7442"/>
                      </a:cubicBezTo>
                      <a:cubicBezTo>
                        <a:pt x="13895" y="8585"/>
                        <a:pt x="13169" y="9788"/>
                        <a:pt x="12693" y="11109"/>
                      </a:cubicBezTo>
                      <a:cubicBezTo>
                        <a:pt x="12276" y="12275"/>
                        <a:pt x="12087" y="13514"/>
                        <a:pt x="12134" y="14746"/>
                      </a:cubicBezTo>
                      <a:lnTo>
                        <a:pt x="12134" y="14746"/>
                      </a:lnTo>
                      <a:cubicBezTo>
                        <a:pt x="11083" y="13910"/>
                        <a:pt x="9889" y="13326"/>
                        <a:pt x="8752" y="12705"/>
                      </a:cubicBezTo>
                      <a:cubicBezTo>
                        <a:pt x="8097" y="12348"/>
                        <a:pt x="7466" y="11979"/>
                        <a:pt x="6871" y="11562"/>
                      </a:cubicBezTo>
                      <a:cubicBezTo>
                        <a:pt x="6275" y="11145"/>
                        <a:pt x="5739" y="10633"/>
                        <a:pt x="5239" y="10121"/>
                      </a:cubicBezTo>
                      <a:cubicBezTo>
                        <a:pt x="4227" y="9062"/>
                        <a:pt x="3358" y="7835"/>
                        <a:pt x="2537" y="6621"/>
                      </a:cubicBezTo>
                      <a:cubicBezTo>
                        <a:pt x="1703" y="5394"/>
                        <a:pt x="905" y="4132"/>
                        <a:pt x="1" y="2977"/>
                      </a:cubicBezTo>
                      <a:lnTo>
                        <a:pt x="1" y="2977"/>
                      </a:lnTo>
                      <a:cubicBezTo>
                        <a:pt x="834" y="4204"/>
                        <a:pt x="1572" y="5490"/>
                        <a:pt x="2382" y="6764"/>
                      </a:cubicBezTo>
                      <a:cubicBezTo>
                        <a:pt x="3168" y="8014"/>
                        <a:pt x="3989" y="9264"/>
                        <a:pt x="5001" y="10383"/>
                      </a:cubicBezTo>
                      <a:cubicBezTo>
                        <a:pt x="5501" y="10931"/>
                        <a:pt x="6061" y="11455"/>
                        <a:pt x="6668" y="11907"/>
                      </a:cubicBezTo>
                      <a:cubicBezTo>
                        <a:pt x="7275" y="12348"/>
                        <a:pt x="7918" y="12741"/>
                        <a:pt x="8573" y="13098"/>
                      </a:cubicBezTo>
                      <a:cubicBezTo>
                        <a:pt x="9883" y="13812"/>
                        <a:pt x="11192" y="14491"/>
                        <a:pt x="12276" y="15443"/>
                      </a:cubicBezTo>
                      <a:lnTo>
                        <a:pt x="12705" y="15836"/>
                      </a:lnTo>
                      <a:lnTo>
                        <a:pt x="12645" y="15253"/>
                      </a:lnTo>
                      <a:cubicBezTo>
                        <a:pt x="12502" y="13907"/>
                        <a:pt x="12645" y="12538"/>
                        <a:pt x="13097" y="11264"/>
                      </a:cubicBezTo>
                      <a:cubicBezTo>
                        <a:pt x="13538" y="9978"/>
                        <a:pt x="14252" y="8811"/>
                        <a:pt x="14967" y="7633"/>
                      </a:cubicBezTo>
                      <a:cubicBezTo>
                        <a:pt x="15693" y="6454"/>
                        <a:pt x="16455" y="5275"/>
                        <a:pt x="17027" y="4013"/>
                      </a:cubicBezTo>
                      <a:cubicBezTo>
                        <a:pt x="17574" y="2751"/>
                        <a:pt x="18027" y="1382"/>
                        <a:pt x="1797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66" name="Google Shape;4866;p85"/>
                <p:cNvSpPr/>
                <p:nvPr/>
              </p:nvSpPr>
              <p:spPr>
                <a:xfrm>
                  <a:off x="-67875" y="4054800"/>
                  <a:ext cx="89325" cy="96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3" h="3870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84" y="655"/>
                        <a:pt x="274" y="1286"/>
                        <a:pt x="512" y="1905"/>
                      </a:cubicBezTo>
                      <a:cubicBezTo>
                        <a:pt x="774" y="2513"/>
                        <a:pt x="1096" y="3096"/>
                        <a:pt x="1477" y="3644"/>
                      </a:cubicBezTo>
                      <a:lnTo>
                        <a:pt x="1632" y="3870"/>
                      </a:lnTo>
                      <a:lnTo>
                        <a:pt x="1822" y="3691"/>
                      </a:lnTo>
                      <a:cubicBezTo>
                        <a:pt x="2227" y="3298"/>
                        <a:pt x="2560" y="2870"/>
                        <a:pt x="2858" y="2405"/>
                      </a:cubicBezTo>
                      <a:cubicBezTo>
                        <a:pt x="3013" y="2179"/>
                        <a:pt x="3144" y="1929"/>
                        <a:pt x="3263" y="1691"/>
                      </a:cubicBezTo>
                      <a:cubicBezTo>
                        <a:pt x="3382" y="1441"/>
                        <a:pt x="3501" y="1191"/>
                        <a:pt x="3572" y="929"/>
                      </a:cubicBezTo>
                      <a:lnTo>
                        <a:pt x="3572" y="929"/>
                      </a:lnTo>
                      <a:lnTo>
                        <a:pt x="3096" y="1584"/>
                      </a:lnTo>
                      <a:lnTo>
                        <a:pt x="3096" y="1584"/>
                      </a:lnTo>
                      <a:cubicBezTo>
                        <a:pt x="2953" y="1798"/>
                        <a:pt x="2775" y="2001"/>
                        <a:pt x="2608" y="2215"/>
                      </a:cubicBezTo>
                      <a:cubicBezTo>
                        <a:pt x="2323" y="2549"/>
                        <a:pt x="2030" y="2867"/>
                        <a:pt x="1722" y="3169"/>
                      </a:cubicBezTo>
                      <a:lnTo>
                        <a:pt x="1722" y="3169"/>
                      </a:lnTo>
                      <a:cubicBezTo>
                        <a:pt x="1417" y="2702"/>
                        <a:pt x="1126" y="2220"/>
                        <a:pt x="870" y="1739"/>
                      </a:cubicBezTo>
                      <a:cubicBezTo>
                        <a:pt x="572" y="1167"/>
                        <a:pt x="286" y="596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67" name="Google Shape;4867;p85"/>
                <p:cNvSpPr/>
                <p:nvPr/>
              </p:nvSpPr>
              <p:spPr>
                <a:xfrm>
                  <a:off x="-90800" y="4143200"/>
                  <a:ext cx="13815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6" h="5335" extrusionOk="0">
                      <a:moveTo>
                        <a:pt x="1" y="0"/>
                      </a:moveTo>
                      <a:cubicBezTo>
                        <a:pt x="132" y="453"/>
                        <a:pt x="310" y="882"/>
                        <a:pt x="489" y="1310"/>
                      </a:cubicBezTo>
                      <a:cubicBezTo>
                        <a:pt x="667" y="1739"/>
                        <a:pt x="846" y="2179"/>
                        <a:pt x="1060" y="2596"/>
                      </a:cubicBezTo>
                      <a:cubicBezTo>
                        <a:pt x="1453" y="3441"/>
                        <a:pt x="1918" y="4275"/>
                        <a:pt x="2406" y="5061"/>
                      </a:cubicBezTo>
                      <a:lnTo>
                        <a:pt x="2572" y="5334"/>
                      </a:lnTo>
                      <a:lnTo>
                        <a:pt x="2763" y="5096"/>
                      </a:lnTo>
                      <a:cubicBezTo>
                        <a:pt x="3322" y="4418"/>
                        <a:pt x="3858" y="3715"/>
                        <a:pt x="4311" y="2989"/>
                      </a:cubicBezTo>
                      <a:cubicBezTo>
                        <a:pt x="4549" y="2620"/>
                        <a:pt x="4763" y="2251"/>
                        <a:pt x="4966" y="1858"/>
                      </a:cubicBezTo>
                      <a:cubicBezTo>
                        <a:pt x="5168" y="1477"/>
                        <a:pt x="5358" y="1084"/>
                        <a:pt x="5525" y="679"/>
                      </a:cubicBezTo>
                      <a:lnTo>
                        <a:pt x="5525" y="679"/>
                      </a:lnTo>
                      <a:cubicBezTo>
                        <a:pt x="5287" y="1048"/>
                        <a:pt x="5049" y="1417"/>
                        <a:pt x="4787" y="1763"/>
                      </a:cubicBezTo>
                      <a:cubicBezTo>
                        <a:pt x="4537" y="2120"/>
                        <a:pt x="4287" y="2453"/>
                        <a:pt x="4037" y="2798"/>
                      </a:cubicBezTo>
                      <a:cubicBezTo>
                        <a:pt x="3578" y="3403"/>
                        <a:pt x="3110" y="3990"/>
                        <a:pt x="2633" y="4566"/>
                      </a:cubicBezTo>
                      <a:lnTo>
                        <a:pt x="2633" y="4566"/>
                      </a:lnTo>
                      <a:cubicBezTo>
                        <a:pt x="2202" y="3867"/>
                        <a:pt x="1781" y="3159"/>
                        <a:pt x="1370" y="2441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68" name="Google Shape;4868;p85"/>
                <p:cNvSpPr/>
                <p:nvPr/>
              </p:nvSpPr>
              <p:spPr>
                <a:xfrm>
                  <a:off x="-80675" y="4247375"/>
                  <a:ext cx="136350" cy="11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54" h="4442" extrusionOk="0">
                      <a:moveTo>
                        <a:pt x="5453" y="1"/>
                      </a:moveTo>
                      <a:lnTo>
                        <a:pt x="5453" y="1"/>
                      </a:lnTo>
                      <a:cubicBezTo>
                        <a:pt x="4942" y="691"/>
                        <a:pt x="4430" y="1358"/>
                        <a:pt x="3894" y="2013"/>
                      </a:cubicBezTo>
                      <a:cubicBezTo>
                        <a:pt x="3632" y="2358"/>
                        <a:pt x="3358" y="2668"/>
                        <a:pt x="3096" y="2989"/>
                      </a:cubicBezTo>
                      <a:lnTo>
                        <a:pt x="2449" y="3758"/>
                      </a:lnTo>
                      <a:lnTo>
                        <a:pt x="2449" y="3758"/>
                      </a:lnTo>
                      <a:lnTo>
                        <a:pt x="1310" y="2382"/>
                      </a:lnTo>
                      <a:cubicBezTo>
                        <a:pt x="870" y="1858"/>
                        <a:pt x="441" y="1322"/>
                        <a:pt x="0" y="810"/>
                      </a:cubicBezTo>
                      <a:lnTo>
                        <a:pt x="0" y="810"/>
                      </a:lnTo>
                      <a:cubicBezTo>
                        <a:pt x="298" y="1429"/>
                        <a:pt x="655" y="2013"/>
                        <a:pt x="1036" y="2572"/>
                      </a:cubicBezTo>
                      <a:cubicBezTo>
                        <a:pt x="1405" y="3156"/>
                        <a:pt x="1822" y="3703"/>
                        <a:pt x="2263" y="4239"/>
                      </a:cubicBezTo>
                      <a:lnTo>
                        <a:pt x="2417" y="4442"/>
                      </a:lnTo>
                      <a:lnTo>
                        <a:pt x="2596" y="4239"/>
                      </a:lnTo>
                      <a:cubicBezTo>
                        <a:pt x="2894" y="3930"/>
                        <a:pt x="3167" y="3584"/>
                        <a:pt x="3429" y="3263"/>
                      </a:cubicBezTo>
                      <a:cubicBezTo>
                        <a:pt x="3703" y="2930"/>
                        <a:pt x="3953" y="2596"/>
                        <a:pt x="4191" y="2239"/>
                      </a:cubicBezTo>
                      <a:cubicBezTo>
                        <a:pt x="4680" y="1525"/>
                        <a:pt x="5120" y="786"/>
                        <a:pt x="545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69" name="Google Shape;4869;p85"/>
                <p:cNvSpPr/>
                <p:nvPr/>
              </p:nvSpPr>
              <p:spPr>
                <a:xfrm>
                  <a:off x="164900" y="4391450"/>
                  <a:ext cx="61025" cy="77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1" h="3084" extrusionOk="0">
                      <a:moveTo>
                        <a:pt x="631" y="0"/>
                      </a:moveTo>
                      <a:lnTo>
                        <a:pt x="631" y="0"/>
                      </a:lnTo>
                      <a:cubicBezTo>
                        <a:pt x="441" y="441"/>
                        <a:pt x="310" y="893"/>
                        <a:pt x="191" y="1358"/>
                      </a:cubicBezTo>
                      <a:cubicBezTo>
                        <a:pt x="95" y="1810"/>
                        <a:pt x="36" y="2274"/>
                        <a:pt x="12" y="2751"/>
                      </a:cubicBezTo>
                      <a:lnTo>
                        <a:pt x="0" y="3084"/>
                      </a:lnTo>
                      <a:lnTo>
                        <a:pt x="0" y="3084"/>
                      </a:lnTo>
                      <a:lnTo>
                        <a:pt x="310" y="2989"/>
                      </a:lnTo>
                      <a:cubicBezTo>
                        <a:pt x="691" y="2870"/>
                        <a:pt x="1084" y="2739"/>
                        <a:pt x="1441" y="2548"/>
                      </a:cubicBezTo>
                      <a:cubicBezTo>
                        <a:pt x="1798" y="2346"/>
                        <a:pt x="2143" y="2120"/>
                        <a:pt x="2441" y="1846"/>
                      </a:cubicBezTo>
                      <a:lnTo>
                        <a:pt x="2441" y="1846"/>
                      </a:lnTo>
                      <a:cubicBezTo>
                        <a:pt x="2048" y="1989"/>
                        <a:pt x="1679" y="2108"/>
                        <a:pt x="1310" y="2227"/>
                      </a:cubicBezTo>
                      <a:lnTo>
                        <a:pt x="502" y="2465"/>
                      </a:lnTo>
                      <a:lnTo>
                        <a:pt x="502" y="2465"/>
                      </a:lnTo>
                      <a:cubicBezTo>
                        <a:pt x="528" y="2112"/>
                        <a:pt x="553" y="1761"/>
                        <a:pt x="572" y="1417"/>
                      </a:cubicBezTo>
                      <a:cubicBezTo>
                        <a:pt x="607" y="941"/>
                        <a:pt x="631" y="476"/>
                        <a:pt x="63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70" name="Google Shape;4870;p85"/>
                <p:cNvSpPr/>
                <p:nvPr/>
              </p:nvSpPr>
              <p:spPr>
                <a:xfrm>
                  <a:off x="119050" y="4444725"/>
                  <a:ext cx="83075" cy="98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23" h="3930" extrusionOk="0">
                      <a:moveTo>
                        <a:pt x="239" y="0"/>
                      </a:moveTo>
                      <a:cubicBezTo>
                        <a:pt x="108" y="596"/>
                        <a:pt x="48" y="1203"/>
                        <a:pt x="36" y="1810"/>
                      </a:cubicBezTo>
                      <a:cubicBezTo>
                        <a:pt x="1" y="2417"/>
                        <a:pt x="36" y="3013"/>
                        <a:pt x="96" y="3632"/>
                      </a:cubicBezTo>
                      <a:lnTo>
                        <a:pt x="120" y="3930"/>
                      </a:lnTo>
                      <a:lnTo>
                        <a:pt x="405" y="3822"/>
                      </a:lnTo>
                      <a:cubicBezTo>
                        <a:pt x="941" y="3632"/>
                        <a:pt x="1453" y="3394"/>
                        <a:pt x="1953" y="3108"/>
                      </a:cubicBezTo>
                      <a:cubicBezTo>
                        <a:pt x="2441" y="2822"/>
                        <a:pt x="2906" y="2477"/>
                        <a:pt x="3322" y="2096"/>
                      </a:cubicBezTo>
                      <a:lnTo>
                        <a:pt x="3322" y="2096"/>
                      </a:lnTo>
                      <a:cubicBezTo>
                        <a:pt x="2798" y="2346"/>
                        <a:pt x="2287" y="2572"/>
                        <a:pt x="1786" y="2798"/>
                      </a:cubicBezTo>
                      <a:cubicBezTo>
                        <a:pt x="1367" y="2964"/>
                        <a:pt x="947" y="3138"/>
                        <a:pt x="521" y="3294"/>
                      </a:cubicBezTo>
                      <a:lnTo>
                        <a:pt x="521" y="3294"/>
                      </a:lnTo>
                      <a:cubicBezTo>
                        <a:pt x="477" y="2795"/>
                        <a:pt x="445" y="2297"/>
                        <a:pt x="405" y="1798"/>
                      </a:cubicBezTo>
                      <a:cubicBezTo>
                        <a:pt x="358" y="1203"/>
                        <a:pt x="310" y="608"/>
                        <a:pt x="23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71" name="Google Shape;4871;p85"/>
                <p:cNvSpPr/>
                <p:nvPr/>
              </p:nvSpPr>
              <p:spPr>
                <a:xfrm>
                  <a:off x="-177425" y="4447700"/>
                  <a:ext cx="64625" cy="80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5" h="3228" extrusionOk="0">
                      <a:moveTo>
                        <a:pt x="2204" y="1"/>
                      </a:moveTo>
                      <a:lnTo>
                        <a:pt x="2168" y="1405"/>
                      </a:lnTo>
                      <a:cubicBezTo>
                        <a:pt x="2159" y="1730"/>
                        <a:pt x="2151" y="2056"/>
                        <a:pt x="2135" y="2381"/>
                      </a:cubicBezTo>
                      <a:lnTo>
                        <a:pt x="2135" y="2381"/>
                      </a:lnTo>
                      <a:cubicBezTo>
                        <a:pt x="1857" y="2192"/>
                        <a:pt x="1569" y="2007"/>
                        <a:pt x="1275" y="1822"/>
                      </a:cubicBezTo>
                      <a:cubicBezTo>
                        <a:pt x="858" y="1572"/>
                        <a:pt x="441" y="1334"/>
                        <a:pt x="1" y="1144"/>
                      </a:cubicBezTo>
                      <a:lnTo>
                        <a:pt x="1" y="1144"/>
                      </a:lnTo>
                      <a:cubicBezTo>
                        <a:pt x="322" y="1501"/>
                        <a:pt x="691" y="1810"/>
                        <a:pt x="1049" y="2108"/>
                      </a:cubicBezTo>
                      <a:cubicBezTo>
                        <a:pt x="1430" y="2406"/>
                        <a:pt x="1811" y="2691"/>
                        <a:pt x="2204" y="2977"/>
                      </a:cubicBezTo>
                      <a:lnTo>
                        <a:pt x="2561" y="3227"/>
                      </a:lnTo>
                      <a:lnTo>
                        <a:pt x="2573" y="2810"/>
                      </a:lnTo>
                      <a:cubicBezTo>
                        <a:pt x="2585" y="2334"/>
                        <a:pt x="2585" y="1858"/>
                        <a:pt x="2525" y="1382"/>
                      </a:cubicBezTo>
                      <a:cubicBezTo>
                        <a:pt x="2477" y="917"/>
                        <a:pt x="2382" y="441"/>
                        <a:pt x="2204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72" name="Google Shape;4872;p85"/>
                <p:cNvSpPr/>
                <p:nvPr/>
              </p:nvSpPr>
              <p:spPr>
                <a:xfrm>
                  <a:off x="-128300" y="4497700"/>
                  <a:ext cx="77700" cy="93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8" h="3728" extrusionOk="0">
                      <a:moveTo>
                        <a:pt x="2263" y="1"/>
                      </a:moveTo>
                      <a:lnTo>
                        <a:pt x="2263" y="1"/>
                      </a:lnTo>
                      <a:cubicBezTo>
                        <a:pt x="2346" y="572"/>
                        <a:pt x="2417" y="1132"/>
                        <a:pt x="2501" y="1703"/>
                      </a:cubicBezTo>
                      <a:cubicBezTo>
                        <a:pt x="2548" y="2141"/>
                        <a:pt x="2596" y="2594"/>
                        <a:pt x="2625" y="3045"/>
                      </a:cubicBezTo>
                      <a:lnTo>
                        <a:pt x="2625" y="3045"/>
                      </a:lnTo>
                      <a:lnTo>
                        <a:pt x="1489" y="2644"/>
                      </a:lnTo>
                      <a:cubicBezTo>
                        <a:pt x="989" y="2477"/>
                        <a:pt x="500" y="2299"/>
                        <a:pt x="0" y="2144"/>
                      </a:cubicBezTo>
                      <a:lnTo>
                        <a:pt x="0" y="2144"/>
                      </a:lnTo>
                      <a:cubicBezTo>
                        <a:pt x="429" y="2465"/>
                        <a:pt x="870" y="2727"/>
                        <a:pt x="1334" y="2977"/>
                      </a:cubicBezTo>
                      <a:cubicBezTo>
                        <a:pt x="1572" y="3096"/>
                        <a:pt x="1810" y="3204"/>
                        <a:pt x="2048" y="3311"/>
                      </a:cubicBezTo>
                      <a:cubicBezTo>
                        <a:pt x="2286" y="3430"/>
                        <a:pt x="2536" y="3513"/>
                        <a:pt x="2775" y="3608"/>
                      </a:cubicBezTo>
                      <a:lnTo>
                        <a:pt x="3108" y="3727"/>
                      </a:lnTo>
                      <a:lnTo>
                        <a:pt x="3096" y="3370"/>
                      </a:lnTo>
                      <a:cubicBezTo>
                        <a:pt x="3060" y="2787"/>
                        <a:pt x="2989" y="2203"/>
                        <a:pt x="2858" y="1644"/>
                      </a:cubicBezTo>
                      <a:cubicBezTo>
                        <a:pt x="2715" y="1072"/>
                        <a:pt x="2525" y="525"/>
                        <a:pt x="226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4873" name="Google Shape;4873;p85"/>
            <p:cNvGrpSpPr/>
            <p:nvPr/>
          </p:nvGrpSpPr>
          <p:grpSpPr>
            <a:xfrm rot="6486648">
              <a:off x="1298544" y="1160529"/>
              <a:ext cx="1166731" cy="1651795"/>
              <a:chOff x="1793075" y="1583538"/>
              <a:chExt cx="552200" cy="781775"/>
            </a:xfrm>
          </p:grpSpPr>
          <p:sp>
            <p:nvSpPr>
              <p:cNvPr id="4874" name="Google Shape;4874;p85"/>
              <p:cNvSpPr/>
              <p:nvPr/>
            </p:nvSpPr>
            <p:spPr>
              <a:xfrm>
                <a:off x="2040150" y="1950063"/>
                <a:ext cx="70250" cy="415250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16610" extrusionOk="0">
                    <a:moveTo>
                      <a:pt x="226" y="0"/>
                    </a:moveTo>
                    <a:lnTo>
                      <a:pt x="0" y="24"/>
                    </a:lnTo>
                    <a:cubicBezTo>
                      <a:pt x="0" y="143"/>
                      <a:pt x="965" y="12502"/>
                      <a:pt x="2608" y="16609"/>
                    </a:cubicBezTo>
                    <a:lnTo>
                      <a:pt x="2810" y="16538"/>
                    </a:lnTo>
                    <a:cubicBezTo>
                      <a:pt x="1191" y="12466"/>
                      <a:pt x="238" y="119"/>
                      <a:pt x="2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5" name="Google Shape;4875;p85"/>
              <p:cNvSpPr/>
              <p:nvPr/>
            </p:nvSpPr>
            <p:spPr>
              <a:xfrm>
                <a:off x="1793075" y="1829763"/>
                <a:ext cx="276850" cy="347875"/>
              </a:xfrm>
              <a:custGeom>
                <a:avLst/>
                <a:gdLst/>
                <a:ahLst/>
                <a:cxnLst/>
                <a:rect l="l" t="t" r="r" b="b"/>
                <a:pathLst>
                  <a:path w="11074" h="13915" extrusionOk="0">
                    <a:moveTo>
                      <a:pt x="3644" y="1"/>
                    </a:moveTo>
                    <a:cubicBezTo>
                      <a:pt x="3201" y="1"/>
                      <a:pt x="2634" y="139"/>
                      <a:pt x="1906" y="466"/>
                    </a:cubicBezTo>
                    <a:cubicBezTo>
                      <a:pt x="191" y="1228"/>
                      <a:pt x="1" y="2705"/>
                      <a:pt x="1001" y="3883"/>
                    </a:cubicBezTo>
                    <a:cubicBezTo>
                      <a:pt x="2013" y="5050"/>
                      <a:pt x="1858" y="6455"/>
                      <a:pt x="1656" y="7360"/>
                    </a:cubicBezTo>
                    <a:cubicBezTo>
                      <a:pt x="1442" y="8265"/>
                      <a:pt x="2180" y="9396"/>
                      <a:pt x="3740" y="9467"/>
                    </a:cubicBezTo>
                    <a:cubicBezTo>
                      <a:pt x="5299" y="9551"/>
                      <a:pt x="5013" y="10229"/>
                      <a:pt x="5704" y="11896"/>
                    </a:cubicBezTo>
                    <a:cubicBezTo>
                      <a:pt x="6186" y="13057"/>
                      <a:pt x="8312" y="13914"/>
                      <a:pt x="9675" y="13914"/>
                    </a:cubicBezTo>
                    <a:cubicBezTo>
                      <a:pt x="10298" y="13914"/>
                      <a:pt x="10761" y="13736"/>
                      <a:pt x="10836" y="13325"/>
                    </a:cubicBezTo>
                    <a:cubicBezTo>
                      <a:pt x="11074" y="12015"/>
                      <a:pt x="9955" y="9158"/>
                      <a:pt x="8764" y="8193"/>
                    </a:cubicBezTo>
                    <a:cubicBezTo>
                      <a:pt x="7573" y="7229"/>
                      <a:pt x="8169" y="6455"/>
                      <a:pt x="7835" y="5431"/>
                    </a:cubicBezTo>
                    <a:cubicBezTo>
                      <a:pt x="7490" y="4395"/>
                      <a:pt x="6228" y="4562"/>
                      <a:pt x="5585" y="3729"/>
                    </a:cubicBezTo>
                    <a:cubicBezTo>
                      <a:pt x="5065" y="3051"/>
                      <a:pt x="5726" y="1"/>
                      <a:pt x="36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6" name="Google Shape;4876;p85"/>
              <p:cNvSpPr/>
              <p:nvPr/>
            </p:nvSpPr>
            <p:spPr>
              <a:xfrm>
                <a:off x="1860950" y="1857188"/>
                <a:ext cx="205100" cy="289925"/>
              </a:xfrm>
              <a:custGeom>
                <a:avLst/>
                <a:gdLst/>
                <a:ahLst/>
                <a:cxnLst/>
                <a:rect l="l" t="t" r="r" b="b"/>
                <a:pathLst>
                  <a:path w="8204" h="11597" extrusionOk="0">
                    <a:moveTo>
                      <a:pt x="203" y="0"/>
                    </a:moveTo>
                    <a:lnTo>
                      <a:pt x="1" y="72"/>
                    </a:lnTo>
                    <a:cubicBezTo>
                      <a:pt x="24" y="143"/>
                      <a:pt x="2858" y="7525"/>
                      <a:pt x="8073" y="11597"/>
                    </a:cubicBezTo>
                    <a:lnTo>
                      <a:pt x="8204" y="11418"/>
                    </a:lnTo>
                    <a:cubicBezTo>
                      <a:pt x="3049" y="7394"/>
                      <a:pt x="239" y="72"/>
                      <a:pt x="2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7" name="Google Shape;4877;p85"/>
              <p:cNvSpPr/>
              <p:nvPr/>
            </p:nvSpPr>
            <p:spPr>
              <a:xfrm>
                <a:off x="2079125" y="1875513"/>
                <a:ext cx="266150" cy="433800"/>
              </a:xfrm>
              <a:custGeom>
                <a:avLst/>
                <a:gdLst/>
                <a:ahLst/>
                <a:cxnLst/>
                <a:rect l="l" t="t" r="r" b="b"/>
                <a:pathLst>
                  <a:path w="10646" h="17352" extrusionOk="0">
                    <a:moveTo>
                      <a:pt x="6601" y="1"/>
                    </a:moveTo>
                    <a:cubicBezTo>
                      <a:pt x="3782" y="1"/>
                      <a:pt x="5166" y="3767"/>
                      <a:pt x="4680" y="4708"/>
                    </a:cubicBezTo>
                    <a:cubicBezTo>
                      <a:pt x="4109" y="5804"/>
                      <a:pt x="2692" y="5828"/>
                      <a:pt x="2489" y="7078"/>
                    </a:cubicBezTo>
                    <a:cubicBezTo>
                      <a:pt x="2287" y="8328"/>
                      <a:pt x="3061" y="9138"/>
                      <a:pt x="1906" y="10471"/>
                    </a:cubicBezTo>
                    <a:cubicBezTo>
                      <a:pt x="763" y="11816"/>
                      <a:pt x="1" y="15341"/>
                      <a:pt x="477" y="16829"/>
                    </a:cubicBezTo>
                    <a:cubicBezTo>
                      <a:pt x="591" y="17194"/>
                      <a:pt x="944" y="17352"/>
                      <a:pt x="1419" y="17352"/>
                    </a:cubicBezTo>
                    <a:cubicBezTo>
                      <a:pt x="2881" y="17352"/>
                      <a:pt x="5502" y="15854"/>
                      <a:pt x="5871" y="14281"/>
                    </a:cubicBezTo>
                    <a:cubicBezTo>
                      <a:pt x="6347" y="12209"/>
                      <a:pt x="5930" y="11471"/>
                      <a:pt x="7621" y="11114"/>
                    </a:cubicBezTo>
                    <a:cubicBezTo>
                      <a:pt x="9335" y="10757"/>
                      <a:pt x="9943" y="9316"/>
                      <a:pt x="9573" y="8280"/>
                    </a:cubicBezTo>
                    <a:cubicBezTo>
                      <a:pt x="9204" y="7256"/>
                      <a:pt x="8811" y="5649"/>
                      <a:pt x="9728" y="4101"/>
                    </a:cubicBezTo>
                    <a:cubicBezTo>
                      <a:pt x="10645" y="2565"/>
                      <a:pt x="10169" y="875"/>
                      <a:pt x="8180" y="279"/>
                    </a:cubicBezTo>
                    <a:cubicBezTo>
                      <a:pt x="7545" y="86"/>
                      <a:pt x="7025" y="1"/>
                      <a:pt x="660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8" name="Google Shape;4878;p85"/>
              <p:cNvSpPr/>
              <p:nvPr/>
            </p:nvSpPr>
            <p:spPr>
              <a:xfrm>
                <a:off x="2085975" y="1893188"/>
                <a:ext cx="181600" cy="383725"/>
              </a:xfrm>
              <a:custGeom>
                <a:avLst/>
                <a:gdLst/>
                <a:ahLst/>
                <a:cxnLst/>
                <a:rect l="l" t="t" r="r" b="b"/>
                <a:pathLst>
                  <a:path w="7264" h="15349" extrusionOk="0">
                    <a:moveTo>
                      <a:pt x="7037" y="1"/>
                    </a:moveTo>
                    <a:cubicBezTo>
                      <a:pt x="7025" y="96"/>
                      <a:pt x="5013" y="9597"/>
                      <a:pt x="1" y="15193"/>
                    </a:cubicBezTo>
                    <a:lnTo>
                      <a:pt x="167" y="15348"/>
                    </a:lnTo>
                    <a:cubicBezTo>
                      <a:pt x="5228" y="9704"/>
                      <a:pt x="7228" y="132"/>
                      <a:pt x="7264" y="49"/>
                    </a:cubicBezTo>
                    <a:lnTo>
                      <a:pt x="703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9" name="Google Shape;4879;p85"/>
              <p:cNvSpPr/>
              <p:nvPr/>
            </p:nvSpPr>
            <p:spPr>
              <a:xfrm>
                <a:off x="1971675" y="1583538"/>
                <a:ext cx="261375" cy="375175"/>
              </a:xfrm>
              <a:custGeom>
                <a:avLst/>
                <a:gdLst/>
                <a:ahLst/>
                <a:cxnLst/>
                <a:rect l="l" t="t" r="r" b="b"/>
                <a:pathLst>
                  <a:path w="10455" h="15007" extrusionOk="0">
                    <a:moveTo>
                      <a:pt x="4852" y="0"/>
                    </a:moveTo>
                    <a:cubicBezTo>
                      <a:pt x="4797" y="0"/>
                      <a:pt x="4740" y="2"/>
                      <a:pt x="4680" y="4"/>
                    </a:cubicBezTo>
                    <a:cubicBezTo>
                      <a:pt x="3132" y="76"/>
                      <a:pt x="3406" y="1695"/>
                      <a:pt x="3513" y="3017"/>
                    </a:cubicBezTo>
                    <a:cubicBezTo>
                      <a:pt x="3620" y="4303"/>
                      <a:pt x="2906" y="4314"/>
                      <a:pt x="1465" y="4779"/>
                    </a:cubicBezTo>
                    <a:cubicBezTo>
                      <a:pt x="1" y="5231"/>
                      <a:pt x="1775" y="8851"/>
                      <a:pt x="2334" y="10160"/>
                    </a:cubicBezTo>
                    <a:cubicBezTo>
                      <a:pt x="2906" y="11470"/>
                      <a:pt x="2680" y="15006"/>
                      <a:pt x="2680" y="15006"/>
                    </a:cubicBezTo>
                    <a:cubicBezTo>
                      <a:pt x="2680" y="15006"/>
                      <a:pt x="5001" y="12780"/>
                      <a:pt x="5597" y="12006"/>
                    </a:cubicBezTo>
                    <a:cubicBezTo>
                      <a:pt x="6192" y="11232"/>
                      <a:pt x="5037" y="10589"/>
                      <a:pt x="5454" y="9958"/>
                    </a:cubicBezTo>
                    <a:cubicBezTo>
                      <a:pt x="5870" y="9339"/>
                      <a:pt x="7799" y="7577"/>
                      <a:pt x="7621" y="6422"/>
                    </a:cubicBezTo>
                    <a:cubicBezTo>
                      <a:pt x="7442" y="5255"/>
                      <a:pt x="7418" y="4803"/>
                      <a:pt x="8930" y="3588"/>
                    </a:cubicBezTo>
                    <a:cubicBezTo>
                      <a:pt x="10454" y="2386"/>
                      <a:pt x="10133" y="1826"/>
                      <a:pt x="9335" y="1076"/>
                    </a:cubicBezTo>
                    <a:cubicBezTo>
                      <a:pt x="9046" y="812"/>
                      <a:pt x="8704" y="731"/>
                      <a:pt x="8356" y="731"/>
                    </a:cubicBezTo>
                    <a:cubicBezTo>
                      <a:pt x="7795" y="731"/>
                      <a:pt x="7220" y="942"/>
                      <a:pt x="6832" y="942"/>
                    </a:cubicBezTo>
                    <a:cubicBezTo>
                      <a:pt x="6786" y="942"/>
                      <a:pt x="6744" y="940"/>
                      <a:pt x="6704" y="933"/>
                    </a:cubicBezTo>
                    <a:cubicBezTo>
                      <a:pt x="6109" y="830"/>
                      <a:pt x="6229" y="0"/>
                      <a:pt x="485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0" name="Google Shape;4880;p85"/>
              <p:cNvSpPr/>
              <p:nvPr/>
            </p:nvSpPr>
            <p:spPr>
              <a:xfrm>
                <a:off x="2035675" y="1603538"/>
                <a:ext cx="106575" cy="358150"/>
              </a:xfrm>
              <a:custGeom>
                <a:avLst/>
                <a:gdLst/>
                <a:ahLst/>
                <a:cxnLst/>
                <a:rect l="l" t="t" r="r" b="b"/>
                <a:pathLst>
                  <a:path w="4263" h="14326" extrusionOk="0">
                    <a:moveTo>
                      <a:pt x="4137" y="0"/>
                    </a:moveTo>
                    <a:cubicBezTo>
                      <a:pt x="4084" y="0"/>
                      <a:pt x="4036" y="44"/>
                      <a:pt x="4025" y="97"/>
                    </a:cubicBezTo>
                    <a:cubicBezTo>
                      <a:pt x="4001" y="205"/>
                      <a:pt x="1739" y="10503"/>
                      <a:pt x="12" y="14159"/>
                    </a:cubicBezTo>
                    <a:cubicBezTo>
                      <a:pt x="1" y="14218"/>
                      <a:pt x="12" y="14278"/>
                      <a:pt x="72" y="14313"/>
                    </a:cubicBezTo>
                    <a:cubicBezTo>
                      <a:pt x="96" y="14325"/>
                      <a:pt x="108" y="14325"/>
                      <a:pt x="120" y="14325"/>
                    </a:cubicBezTo>
                    <a:cubicBezTo>
                      <a:pt x="167" y="14325"/>
                      <a:pt x="191" y="14302"/>
                      <a:pt x="227" y="14254"/>
                    </a:cubicBezTo>
                    <a:cubicBezTo>
                      <a:pt x="1953" y="10575"/>
                      <a:pt x="4215" y="240"/>
                      <a:pt x="4239" y="145"/>
                    </a:cubicBezTo>
                    <a:cubicBezTo>
                      <a:pt x="4263" y="86"/>
                      <a:pt x="4215" y="26"/>
                      <a:pt x="4156" y="2"/>
                    </a:cubicBezTo>
                    <a:cubicBezTo>
                      <a:pt x="4150" y="1"/>
                      <a:pt x="4143" y="0"/>
                      <a:pt x="413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881" name="Google Shape;4881;p85"/>
            <p:cNvSpPr/>
            <p:nvPr/>
          </p:nvSpPr>
          <p:spPr>
            <a:xfrm rot="3045368">
              <a:off x="1895189" y="3434"/>
              <a:ext cx="233030" cy="472119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82" name="Google Shape;4882;p85"/>
          <p:cNvGrpSpPr/>
          <p:nvPr/>
        </p:nvGrpSpPr>
        <p:grpSpPr>
          <a:xfrm>
            <a:off x="6190837" y="-227160"/>
            <a:ext cx="3949418" cy="3704723"/>
            <a:chOff x="6190837" y="-227160"/>
            <a:chExt cx="3949418" cy="3704723"/>
          </a:xfrm>
        </p:grpSpPr>
        <p:grpSp>
          <p:nvGrpSpPr>
            <p:cNvPr id="4883" name="Google Shape;4883;p85"/>
            <p:cNvGrpSpPr/>
            <p:nvPr/>
          </p:nvGrpSpPr>
          <p:grpSpPr>
            <a:xfrm rot="-3724926" flipH="1">
              <a:off x="6922556" y="259700"/>
              <a:ext cx="2736131" cy="2736693"/>
              <a:chOff x="494881" y="2817898"/>
              <a:chExt cx="2631079" cy="2631619"/>
            </a:xfrm>
          </p:grpSpPr>
          <p:grpSp>
            <p:nvGrpSpPr>
              <p:cNvPr id="4884" name="Google Shape;4884;p85"/>
              <p:cNvGrpSpPr/>
              <p:nvPr/>
            </p:nvGrpSpPr>
            <p:grpSpPr>
              <a:xfrm rot="-872865">
                <a:off x="758334" y="2920740"/>
                <a:ext cx="1104590" cy="2238658"/>
                <a:chOff x="1803775" y="5029925"/>
                <a:chExt cx="655775" cy="1329050"/>
              </a:xfrm>
            </p:grpSpPr>
            <p:sp>
              <p:nvSpPr>
                <p:cNvPr id="4885" name="Google Shape;4885;p85"/>
                <p:cNvSpPr/>
                <p:nvPr/>
              </p:nvSpPr>
              <p:spPr>
                <a:xfrm>
                  <a:off x="1955600" y="5030950"/>
                  <a:ext cx="183975" cy="658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59" h="26344" extrusionOk="0">
                      <a:moveTo>
                        <a:pt x="2447" y="1"/>
                      </a:moveTo>
                      <a:cubicBezTo>
                        <a:pt x="2378" y="1"/>
                        <a:pt x="2308" y="6"/>
                        <a:pt x="2238" y="19"/>
                      </a:cubicBezTo>
                      <a:cubicBezTo>
                        <a:pt x="1441" y="138"/>
                        <a:pt x="988" y="959"/>
                        <a:pt x="714" y="1709"/>
                      </a:cubicBezTo>
                      <a:cubicBezTo>
                        <a:pt x="12" y="3769"/>
                        <a:pt x="0" y="6031"/>
                        <a:pt x="655" y="8079"/>
                      </a:cubicBezTo>
                      <a:cubicBezTo>
                        <a:pt x="1107" y="9448"/>
                        <a:pt x="1846" y="10722"/>
                        <a:pt x="2262" y="12103"/>
                      </a:cubicBezTo>
                      <a:cubicBezTo>
                        <a:pt x="3131" y="14925"/>
                        <a:pt x="2631" y="18045"/>
                        <a:pt x="3572" y="20855"/>
                      </a:cubicBezTo>
                      <a:cubicBezTo>
                        <a:pt x="3822" y="21640"/>
                        <a:pt x="5763" y="26343"/>
                        <a:pt x="5763" y="26343"/>
                      </a:cubicBezTo>
                      <a:cubicBezTo>
                        <a:pt x="5763" y="26343"/>
                        <a:pt x="5977" y="23295"/>
                        <a:pt x="6227" y="22533"/>
                      </a:cubicBezTo>
                      <a:cubicBezTo>
                        <a:pt x="6882" y="20462"/>
                        <a:pt x="7358" y="18247"/>
                        <a:pt x="6858" y="16092"/>
                      </a:cubicBezTo>
                      <a:cubicBezTo>
                        <a:pt x="6620" y="15020"/>
                        <a:pt x="6144" y="14008"/>
                        <a:pt x="5834" y="12949"/>
                      </a:cubicBezTo>
                      <a:cubicBezTo>
                        <a:pt x="5120" y="10603"/>
                        <a:pt x="5179" y="8079"/>
                        <a:pt x="5167" y="5626"/>
                      </a:cubicBezTo>
                      <a:cubicBezTo>
                        <a:pt x="5167" y="3841"/>
                        <a:pt x="5036" y="1852"/>
                        <a:pt x="3739" y="614"/>
                      </a:cubicBezTo>
                      <a:cubicBezTo>
                        <a:pt x="3385" y="271"/>
                        <a:pt x="2923" y="1"/>
                        <a:pt x="2447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86" name="Google Shape;4886;p85"/>
                <p:cNvSpPr/>
                <p:nvPr/>
              </p:nvSpPr>
              <p:spPr>
                <a:xfrm>
                  <a:off x="2114250" y="5235650"/>
                  <a:ext cx="231000" cy="585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40" h="23430" extrusionOk="0">
                      <a:moveTo>
                        <a:pt x="7573" y="1"/>
                      </a:moveTo>
                      <a:cubicBezTo>
                        <a:pt x="7215" y="1"/>
                        <a:pt x="6845" y="121"/>
                        <a:pt x="6549" y="332"/>
                      </a:cubicBezTo>
                      <a:cubicBezTo>
                        <a:pt x="6013" y="701"/>
                        <a:pt x="5667" y="1296"/>
                        <a:pt x="5417" y="1891"/>
                      </a:cubicBezTo>
                      <a:cubicBezTo>
                        <a:pt x="3715" y="5785"/>
                        <a:pt x="4584" y="10476"/>
                        <a:pt x="2643" y="14274"/>
                      </a:cubicBezTo>
                      <a:cubicBezTo>
                        <a:pt x="2286" y="14988"/>
                        <a:pt x="1822" y="15643"/>
                        <a:pt x="1465" y="16369"/>
                      </a:cubicBezTo>
                      <a:cubicBezTo>
                        <a:pt x="857" y="17572"/>
                        <a:pt x="0" y="21299"/>
                        <a:pt x="274" y="23430"/>
                      </a:cubicBezTo>
                      <a:cubicBezTo>
                        <a:pt x="1167" y="21251"/>
                        <a:pt x="2346" y="18858"/>
                        <a:pt x="3548" y="16810"/>
                      </a:cubicBezTo>
                      <a:cubicBezTo>
                        <a:pt x="5834" y="12976"/>
                        <a:pt x="7572" y="8821"/>
                        <a:pt x="8715" y="4511"/>
                      </a:cubicBezTo>
                      <a:cubicBezTo>
                        <a:pt x="9001" y="3451"/>
                        <a:pt x="9239" y="2332"/>
                        <a:pt x="8966" y="1260"/>
                      </a:cubicBezTo>
                      <a:cubicBezTo>
                        <a:pt x="8870" y="879"/>
                        <a:pt x="8692" y="486"/>
                        <a:pt x="8370" y="248"/>
                      </a:cubicBezTo>
                      <a:cubicBezTo>
                        <a:pt x="8142" y="78"/>
                        <a:pt x="7861" y="1"/>
                        <a:pt x="757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87" name="Google Shape;4887;p85"/>
                <p:cNvSpPr/>
                <p:nvPr/>
              </p:nvSpPr>
              <p:spPr>
                <a:xfrm>
                  <a:off x="2142525" y="5476450"/>
                  <a:ext cx="239625" cy="5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85" h="22335" extrusionOk="0">
                      <a:moveTo>
                        <a:pt x="8295" y="0"/>
                      </a:moveTo>
                      <a:cubicBezTo>
                        <a:pt x="7885" y="0"/>
                        <a:pt x="7450" y="190"/>
                        <a:pt x="7120" y="475"/>
                      </a:cubicBezTo>
                      <a:cubicBezTo>
                        <a:pt x="5120" y="2201"/>
                        <a:pt x="6096" y="5952"/>
                        <a:pt x="4025" y="7607"/>
                      </a:cubicBezTo>
                      <a:cubicBezTo>
                        <a:pt x="3655" y="7904"/>
                        <a:pt x="3227" y="8095"/>
                        <a:pt x="2882" y="8404"/>
                      </a:cubicBezTo>
                      <a:cubicBezTo>
                        <a:pt x="2048" y="9130"/>
                        <a:pt x="1810" y="10309"/>
                        <a:pt x="1762" y="11428"/>
                      </a:cubicBezTo>
                      <a:cubicBezTo>
                        <a:pt x="1727" y="12524"/>
                        <a:pt x="1822" y="13655"/>
                        <a:pt x="1465" y="14703"/>
                      </a:cubicBezTo>
                      <a:cubicBezTo>
                        <a:pt x="1286" y="15226"/>
                        <a:pt x="1012" y="15703"/>
                        <a:pt x="798" y="16203"/>
                      </a:cubicBezTo>
                      <a:cubicBezTo>
                        <a:pt x="12" y="18048"/>
                        <a:pt x="0" y="20406"/>
                        <a:pt x="417" y="22335"/>
                      </a:cubicBezTo>
                      <a:cubicBezTo>
                        <a:pt x="572" y="19632"/>
                        <a:pt x="2155" y="17393"/>
                        <a:pt x="3477" y="15131"/>
                      </a:cubicBezTo>
                      <a:cubicBezTo>
                        <a:pt x="5156" y="12286"/>
                        <a:pt x="6453" y="9226"/>
                        <a:pt x="7739" y="6178"/>
                      </a:cubicBezTo>
                      <a:cubicBezTo>
                        <a:pt x="8251" y="4940"/>
                        <a:pt x="8775" y="3701"/>
                        <a:pt x="9192" y="2415"/>
                      </a:cubicBezTo>
                      <a:cubicBezTo>
                        <a:pt x="9442" y="1641"/>
                        <a:pt x="9585" y="653"/>
                        <a:pt x="8930" y="189"/>
                      </a:cubicBezTo>
                      <a:cubicBezTo>
                        <a:pt x="8740" y="58"/>
                        <a:pt x="8521" y="0"/>
                        <a:pt x="829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88" name="Google Shape;4888;p85"/>
                <p:cNvSpPr/>
                <p:nvPr/>
              </p:nvSpPr>
              <p:spPr>
                <a:xfrm>
                  <a:off x="2187475" y="5688250"/>
                  <a:ext cx="272075" cy="54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83" h="21852" extrusionOk="0">
                      <a:moveTo>
                        <a:pt x="9750" y="1"/>
                      </a:moveTo>
                      <a:cubicBezTo>
                        <a:pt x="9429" y="1"/>
                        <a:pt x="9097" y="124"/>
                        <a:pt x="8823" y="289"/>
                      </a:cubicBezTo>
                      <a:cubicBezTo>
                        <a:pt x="7382" y="1182"/>
                        <a:pt x="6965" y="3075"/>
                        <a:pt x="5941" y="4433"/>
                      </a:cubicBezTo>
                      <a:cubicBezTo>
                        <a:pt x="5417" y="5123"/>
                        <a:pt x="4715" y="5707"/>
                        <a:pt x="4310" y="6481"/>
                      </a:cubicBezTo>
                      <a:cubicBezTo>
                        <a:pt x="3751" y="7588"/>
                        <a:pt x="3881" y="8874"/>
                        <a:pt x="3774" y="10112"/>
                      </a:cubicBezTo>
                      <a:cubicBezTo>
                        <a:pt x="3751" y="10422"/>
                        <a:pt x="3703" y="10743"/>
                        <a:pt x="3560" y="11017"/>
                      </a:cubicBezTo>
                      <a:cubicBezTo>
                        <a:pt x="3358" y="11374"/>
                        <a:pt x="3000" y="11612"/>
                        <a:pt x="2727" y="11898"/>
                      </a:cubicBezTo>
                      <a:cubicBezTo>
                        <a:pt x="1798" y="12850"/>
                        <a:pt x="1655" y="14279"/>
                        <a:pt x="1488" y="15601"/>
                      </a:cubicBezTo>
                      <a:cubicBezTo>
                        <a:pt x="1357" y="16732"/>
                        <a:pt x="1143" y="17851"/>
                        <a:pt x="905" y="18958"/>
                      </a:cubicBezTo>
                      <a:cubicBezTo>
                        <a:pt x="738" y="19673"/>
                        <a:pt x="0" y="21232"/>
                        <a:pt x="369" y="21852"/>
                      </a:cubicBezTo>
                      <a:cubicBezTo>
                        <a:pt x="2941" y="15696"/>
                        <a:pt x="6489" y="10279"/>
                        <a:pt x="9751" y="4457"/>
                      </a:cubicBezTo>
                      <a:cubicBezTo>
                        <a:pt x="10239" y="3576"/>
                        <a:pt x="10716" y="2671"/>
                        <a:pt x="10823" y="1671"/>
                      </a:cubicBezTo>
                      <a:cubicBezTo>
                        <a:pt x="10882" y="1075"/>
                        <a:pt x="10739" y="397"/>
                        <a:pt x="10228" y="111"/>
                      </a:cubicBezTo>
                      <a:cubicBezTo>
                        <a:pt x="10078" y="34"/>
                        <a:pt x="9915" y="1"/>
                        <a:pt x="9750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89" name="Google Shape;4889;p85"/>
                <p:cNvSpPr/>
                <p:nvPr/>
              </p:nvSpPr>
              <p:spPr>
                <a:xfrm>
                  <a:off x="1875225" y="5439475"/>
                  <a:ext cx="275350" cy="581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4" h="23254" extrusionOk="0">
                      <a:moveTo>
                        <a:pt x="1532" y="0"/>
                      </a:moveTo>
                      <a:cubicBezTo>
                        <a:pt x="1396" y="0"/>
                        <a:pt x="1258" y="23"/>
                        <a:pt x="1120" y="72"/>
                      </a:cubicBezTo>
                      <a:cubicBezTo>
                        <a:pt x="167" y="418"/>
                        <a:pt x="0" y="1668"/>
                        <a:pt x="72" y="2668"/>
                      </a:cubicBezTo>
                      <a:cubicBezTo>
                        <a:pt x="405" y="6859"/>
                        <a:pt x="2215" y="10836"/>
                        <a:pt x="4501" y="14396"/>
                      </a:cubicBezTo>
                      <a:cubicBezTo>
                        <a:pt x="6465" y="17444"/>
                        <a:pt x="8692" y="20456"/>
                        <a:pt x="11014" y="23254"/>
                      </a:cubicBezTo>
                      <a:cubicBezTo>
                        <a:pt x="10966" y="22111"/>
                        <a:pt x="9954" y="20718"/>
                        <a:pt x="9335" y="19801"/>
                      </a:cubicBezTo>
                      <a:cubicBezTo>
                        <a:pt x="8763" y="18968"/>
                        <a:pt x="8132" y="18158"/>
                        <a:pt x="7906" y="17182"/>
                      </a:cubicBezTo>
                      <a:cubicBezTo>
                        <a:pt x="7632" y="15967"/>
                        <a:pt x="8073" y="14598"/>
                        <a:pt x="7454" y="13515"/>
                      </a:cubicBezTo>
                      <a:cubicBezTo>
                        <a:pt x="7001" y="12681"/>
                        <a:pt x="6025" y="12253"/>
                        <a:pt x="5346" y="11586"/>
                      </a:cubicBezTo>
                      <a:cubicBezTo>
                        <a:pt x="4108" y="10371"/>
                        <a:pt x="3858" y="8478"/>
                        <a:pt x="3858" y="6764"/>
                      </a:cubicBezTo>
                      <a:cubicBezTo>
                        <a:pt x="3858" y="5025"/>
                        <a:pt x="4037" y="3240"/>
                        <a:pt x="3406" y="1632"/>
                      </a:cubicBezTo>
                      <a:cubicBezTo>
                        <a:pt x="3089" y="816"/>
                        <a:pt x="2345" y="0"/>
                        <a:pt x="153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90" name="Google Shape;4890;p85"/>
                <p:cNvSpPr/>
                <p:nvPr/>
              </p:nvSpPr>
              <p:spPr>
                <a:xfrm>
                  <a:off x="1803775" y="5791475"/>
                  <a:ext cx="395625" cy="43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25" h="17473" extrusionOk="0">
                      <a:moveTo>
                        <a:pt x="1787" y="0"/>
                      </a:moveTo>
                      <a:cubicBezTo>
                        <a:pt x="1712" y="0"/>
                        <a:pt x="1636" y="6"/>
                        <a:pt x="1561" y="18"/>
                      </a:cubicBezTo>
                      <a:cubicBezTo>
                        <a:pt x="489" y="197"/>
                        <a:pt x="1" y="1471"/>
                        <a:pt x="1" y="2566"/>
                      </a:cubicBezTo>
                      <a:cubicBezTo>
                        <a:pt x="13" y="4554"/>
                        <a:pt x="1001" y="6447"/>
                        <a:pt x="2335" y="7924"/>
                      </a:cubicBezTo>
                      <a:cubicBezTo>
                        <a:pt x="3680" y="9388"/>
                        <a:pt x="5347" y="10519"/>
                        <a:pt x="7002" y="11638"/>
                      </a:cubicBezTo>
                      <a:cubicBezTo>
                        <a:pt x="8442" y="12627"/>
                        <a:pt x="9895" y="13591"/>
                        <a:pt x="11371" y="14556"/>
                      </a:cubicBezTo>
                      <a:cubicBezTo>
                        <a:pt x="12752" y="15484"/>
                        <a:pt x="14288" y="16877"/>
                        <a:pt x="15824" y="17473"/>
                      </a:cubicBezTo>
                      <a:cubicBezTo>
                        <a:pt x="15670" y="16258"/>
                        <a:pt x="14824" y="14734"/>
                        <a:pt x="13931" y="13901"/>
                      </a:cubicBezTo>
                      <a:cubicBezTo>
                        <a:pt x="13276" y="13305"/>
                        <a:pt x="12479" y="12901"/>
                        <a:pt x="11836" y="12305"/>
                      </a:cubicBezTo>
                      <a:cubicBezTo>
                        <a:pt x="10395" y="10936"/>
                        <a:pt x="9931" y="8614"/>
                        <a:pt x="8157" y="7721"/>
                      </a:cubicBezTo>
                      <a:cubicBezTo>
                        <a:pt x="7276" y="7293"/>
                        <a:pt x="6180" y="7245"/>
                        <a:pt x="5525" y="6519"/>
                      </a:cubicBezTo>
                      <a:cubicBezTo>
                        <a:pt x="5192" y="6162"/>
                        <a:pt x="5049" y="5673"/>
                        <a:pt x="4894" y="5209"/>
                      </a:cubicBezTo>
                      <a:cubicBezTo>
                        <a:pt x="4644" y="4364"/>
                        <a:pt x="4382" y="3530"/>
                        <a:pt x="4120" y="2685"/>
                      </a:cubicBezTo>
                      <a:cubicBezTo>
                        <a:pt x="3918" y="2030"/>
                        <a:pt x="3728" y="1375"/>
                        <a:pt x="3311" y="840"/>
                      </a:cubicBezTo>
                      <a:cubicBezTo>
                        <a:pt x="2951" y="364"/>
                        <a:pt x="2385" y="0"/>
                        <a:pt x="1787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91" name="Google Shape;4891;p85"/>
                <p:cNvSpPr/>
                <p:nvPr/>
              </p:nvSpPr>
              <p:spPr>
                <a:xfrm>
                  <a:off x="2005900" y="5029925"/>
                  <a:ext cx="226525" cy="132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1" h="53162" extrusionOk="0">
                      <a:moveTo>
                        <a:pt x="441" y="0"/>
                      </a:moveTo>
                      <a:lnTo>
                        <a:pt x="0" y="83"/>
                      </a:lnTo>
                      <a:cubicBezTo>
                        <a:pt x="1381" y="6787"/>
                        <a:pt x="2286" y="14180"/>
                        <a:pt x="3239" y="22015"/>
                      </a:cubicBezTo>
                      <a:cubicBezTo>
                        <a:pt x="4548" y="32754"/>
                        <a:pt x="5906" y="43875"/>
                        <a:pt x="8632" y="53161"/>
                      </a:cubicBezTo>
                      <a:lnTo>
                        <a:pt x="9061" y="53042"/>
                      </a:lnTo>
                      <a:cubicBezTo>
                        <a:pt x="6358" y="43779"/>
                        <a:pt x="5001" y="32695"/>
                        <a:pt x="3691" y="21967"/>
                      </a:cubicBezTo>
                      <a:cubicBezTo>
                        <a:pt x="2739" y="14121"/>
                        <a:pt x="1846" y="6727"/>
                        <a:pt x="44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92" name="Google Shape;4892;p85"/>
                <p:cNvSpPr/>
                <p:nvPr/>
              </p:nvSpPr>
              <p:spPr>
                <a:xfrm>
                  <a:off x="2117225" y="5235900"/>
                  <a:ext cx="205700" cy="572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28" h="22884" extrusionOk="0">
                      <a:moveTo>
                        <a:pt x="7834" y="0"/>
                      </a:moveTo>
                      <a:cubicBezTo>
                        <a:pt x="6584" y="1989"/>
                        <a:pt x="6037" y="4596"/>
                        <a:pt x="5513" y="7132"/>
                      </a:cubicBezTo>
                      <a:cubicBezTo>
                        <a:pt x="5215" y="8561"/>
                        <a:pt x="4929" y="9906"/>
                        <a:pt x="4548" y="11109"/>
                      </a:cubicBezTo>
                      <a:cubicBezTo>
                        <a:pt x="4024" y="12704"/>
                        <a:pt x="3286" y="14228"/>
                        <a:pt x="2572" y="15716"/>
                      </a:cubicBezTo>
                      <a:cubicBezTo>
                        <a:pt x="1465" y="17967"/>
                        <a:pt x="357" y="20288"/>
                        <a:pt x="0" y="22824"/>
                      </a:cubicBezTo>
                      <a:lnTo>
                        <a:pt x="453" y="22884"/>
                      </a:lnTo>
                      <a:cubicBezTo>
                        <a:pt x="798" y="20419"/>
                        <a:pt x="1917" y="18133"/>
                        <a:pt x="2989" y="15907"/>
                      </a:cubicBezTo>
                      <a:cubicBezTo>
                        <a:pt x="3703" y="14407"/>
                        <a:pt x="4453" y="12859"/>
                        <a:pt x="4977" y="11252"/>
                      </a:cubicBezTo>
                      <a:cubicBezTo>
                        <a:pt x="5382" y="10025"/>
                        <a:pt x="5668" y="8668"/>
                        <a:pt x="5965" y="7239"/>
                      </a:cubicBezTo>
                      <a:cubicBezTo>
                        <a:pt x="6477" y="4751"/>
                        <a:pt x="7001" y="2179"/>
                        <a:pt x="8227" y="250"/>
                      </a:cubicBezTo>
                      <a:lnTo>
                        <a:pt x="783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93" name="Google Shape;4893;p85"/>
                <p:cNvSpPr/>
                <p:nvPr/>
              </p:nvSpPr>
              <p:spPr>
                <a:xfrm>
                  <a:off x="2144900" y="5476700"/>
                  <a:ext cx="224750" cy="525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90" h="21027" extrusionOk="0">
                      <a:moveTo>
                        <a:pt x="8680" y="0"/>
                      </a:moveTo>
                      <a:cubicBezTo>
                        <a:pt x="7239" y="1358"/>
                        <a:pt x="6096" y="3620"/>
                        <a:pt x="5715" y="5930"/>
                      </a:cubicBezTo>
                      <a:cubicBezTo>
                        <a:pt x="5692" y="6084"/>
                        <a:pt x="5680" y="6251"/>
                        <a:pt x="5644" y="6418"/>
                      </a:cubicBezTo>
                      <a:cubicBezTo>
                        <a:pt x="5442" y="7692"/>
                        <a:pt x="5227" y="9001"/>
                        <a:pt x="4513" y="10049"/>
                      </a:cubicBezTo>
                      <a:cubicBezTo>
                        <a:pt x="4394" y="10216"/>
                        <a:pt x="4275" y="10371"/>
                        <a:pt x="4144" y="10537"/>
                      </a:cubicBezTo>
                      <a:cubicBezTo>
                        <a:pt x="3918" y="10823"/>
                        <a:pt x="3679" y="11121"/>
                        <a:pt x="3513" y="11442"/>
                      </a:cubicBezTo>
                      <a:cubicBezTo>
                        <a:pt x="3263" y="11918"/>
                        <a:pt x="3168" y="12442"/>
                        <a:pt x="3084" y="12954"/>
                      </a:cubicBezTo>
                      <a:cubicBezTo>
                        <a:pt x="3037" y="13157"/>
                        <a:pt x="3013" y="13395"/>
                        <a:pt x="2953" y="13609"/>
                      </a:cubicBezTo>
                      <a:cubicBezTo>
                        <a:pt x="2703" y="14621"/>
                        <a:pt x="2144" y="15574"/>
                        <a:pt x="1632" y="16479"/>
                      </a:cubicBezTo>
                      <a:cubicBezTo>
                        <a:pt x="1513" y="16705"/>
                        <a:pt x="1370" y="16907"/>
                        <a:pt x="1251" y="17133"/>
                      </a:cubicBezTo>
                      <a:cubicBezTo>
                        <a:pt x="679" y="18193"/>
                        <a:pt x="0" y="19586"/>
                        <a:pt x="143" y="21027"/>
                      </a:cubicBezTo>
                      <a:lnTo>
                        <a:pt x="584" y="20967"/>
                      </a:lnTo>
                      <a:cubicBezTo>
                        <a:pt x="477" y="19658"/>
                        <a:pt x="1060" y="18395"/>
                        <a:pt x="1655" y="17336"/>
                      </a:cubicBezTo>
                      <a:cubicBezTo>
                        <a:pt x="1774" y="17133"/>
                        <a:pt x="1905" y="16907"/>
                        <a:pt x="2025" y="16705"/>
                      </a:cubicBezTo>
                      <a:cubicBezTo>
                        <a:pt x="2572" y="15764"/>
                        <a:pt x="3132" y="14800"/>
                        <a:pt x="3394" y="13704"/>
                      </a:cubicBezTo>
                      <a:cubicBezTo>
                        <a:pt x="3441" y="13490"/>
                        <a:pt x="3489" y="13252"/>
                        <a:pt x="3525" y="13026"/>
                      </a:cubicBezTo>
                      <a:cubicBezTo>
                        <a:pt x="3620" y="12538"/>
                        <a:pt x="3715" y="12073"/>
                        <a:pt x="3918" y="11657"/>
                      </a:cubicBezTo>
                      <a:cubicBezTo>
                        <a:pt x="4060" y="11371"/>
                        <a:pt x="4275" y="11109"/>
                        <a:pt x="4501" y="10835"/>
                      </a:cubicBezTo>
                      <a:cubicBezTo>
                        <a:pt x="4632" y="10668"/>
                        <a:pt x="4763" y="10514"/>
                        <a:pt x="4882" y="10335"/>
                      </a:cubicBezTo>
                      <a:cubicBezTo>
                        <a:pt x="5680" y="9192"/>
                        <a:pt x="5882" y="7835"/>
                        <a:pt x="6096" y="6501"/>
                      </a:cubicBezTo>
                      <a:cubicBezTo>
                        <a:pt x="6120" y="6346"/>
                        <a:pt x="6132" y="6180"/>
                        <a:pt x="6168" y="6013"/>
                      </a:cubicBezTo>
                      <a:cubicBezTo>
                        <a:pt x="6537" y="3810"/>
                        <a:pt x="7609" y="1643"/>
                        <a:pt x="8990" y="346"/>
                      </a:cubicBezTo>
                      <a:lnTo>
                        <a:pt x="868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94" name="Google Shape;4894;p85"/>
                <p:cNvSpPr/>
                <p:nvPr/>
              </p:nvSpPr>
              <p:spPr>
                <a:xfrm>
                  <a:off x="1821950" y="5686250"/>
                  <a:ext cx="624500" cy="553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980" h="22146" extrusionOk="0">
                      <a:moveTo>
                        <a:pt x="24694" y="0"/>
                      </a:moveTo>
                      <a:cubicBezTo>
                        <a:pt x="23420" y="1012"/>
                        <a:pt x="22610" y="2810"/>
                        <a:pt x="22241" y="3798"/>
                      </a:cubicBezTo>
                      <a:cubicBezTo>
                        <a:pt x="22110" y="4120"/>
                        <a:pt x="22003" y="4453"/>
                        <a:pt x="21884" y="4775"/>
                      </a:cubicBezTo>
                      <a:cubicBezTo>
                        <a:pt x="21539" y="5739"/>
                        <a:pt x="21193" y="6727"/>
                        <a:pt x="20681" y="7608"/>
                      </a:cubicBezTo>
                      <a:cubicBezTo>
                        <a:pt x="20455" y="7977"/>
                        <a:pt x="20181" y="8335"/>
                        <a:pt x="19931" y="8692"/>
                      </a:cubicBezTo>
                      <a:cubicBezTo>
                        <a:pt x="19586" y="9168"/>
                        <a:pt x="19229" y="9668"/>
                        <a:pt x="18955" y="10204"/>
                      </a:cubicBezTo>
                      <a:cubicBezTo>
                        <a:pt x="18610" y="10883"/>
                        <a:pt x="18395" y="11609"/>
                        <a:pt x="18193" y="12323"/>
                      </a:cubicBezTo>
                      <a:cubicBezTo>
                        <a:pt x="18062" y="12788"/>
                        <a:pt x="17919" y="13276"/>
                        <a:pt x="17740" y="13716"/>
                      </a:cubicBezTo>
                      <a:cubicBezTo>
                        <a:pt x="17550" y="14216"/>
                        <a:pt x="17312" y="14693"/>
                        <a:pt x="17086" y="15145"/>
                      </a:cubicBezTo>
                      <a:cubicBezTo>
                        <a:pt x="16931" y="15466"/>
                        <a:pt x="16764" y="15800"/>
                        <a:pt x="16609" y="16133"/>
                      </a:cubicBezTo>
                      <a:cubicBezTo>
                        <a:pt x="16216" y="17026"/>
                        <a:pt x="15919" y="17979"/>
                        <a:pt x="15633" y="18884"/>
                      </a:cubicBezTo>
                      <a:lnTo>
                        <a:pt x="14883" y="21265"/>
                      </a:lnTo>
                      <a:cubicBezTo>
                        <a:pt x="14740" y="21122"/>
                        <a:pt x="14585" y="20967"/>
                        <a:pt x="14442" y="20800"/>
                      </a:cubicBezTo>
                      <a:cubicBezTo>
                        <a:pt x="13311" y="19634"/>
                        <a:pt x="12025" y="18324"/>
                        <a:pt x="10799" y="17407"/>
                      </a:cubicBezTo>
                      <a:lnTo>
                        <a:pt x="10466" y="17169"/>
                      </a:lnTo>
                      <a:cubicBezTo>
                        <a:pt x="9847" y="16717"/>
                        <a:pt x="9204" y="16252"/>
                        <a:pt x="8680" y="15681"/>
                      </a:cubicBezTo>
                      <a:cubicBezTo>
                        <a:pt x="8489" y="15466"/>
                        <a:pt x="8299" y="15205"/>
                        <a:pt x="8096" y="14966"/>
                      </a:cubicBezTo>
                      <a:cubicBezTo>
                        <a:pt x="7858" y="14669"/>
                        <a:pt x="7620" y="14371"/>
                        <a:pt x="7358" y="14097"/>
                      </a:cubicBezTo>
                      <a:cubicBezTo>
                        <a:pt x="6930" y="13657"/>
                        <a:pt x="6418" y="13300"/>
                        <a:pt x="5929" y="12966"/>
                      </a:cubicBezTo>
                      <a:cubicBezTo>
                        <a:pt x="5739" y="12823"/>
                        <a:pt x="5537" y="12692"/>
                        <a:pt x="5358" y="12561"/>
                      </a:cubicBezTo>
                      <a:cubicBezTo>
                        <a:pt x="2822" y="10680"/>
                        <a:pt x="929" y="7561"/>
                        <a:pt x="453" y="4418"/>
                      </a:cubicBezTo>
                      <a:lnTo>
                        <a:pt x="0" y="4489"/>
                      </a:lnTo>
                      <a:cubicBezTo>
                        <a:pt x="512" y="7739"/>
                        <a:pt x="2465" y="10978"/>
                        <a:pt x="5096" y="12930"/>
                      </a:cubicBezTo>
                      <a:cubicBezTo>
                        <a:pt x="5287" y="13085"/>
                        <a:pt x="5477" y="13216"/>
                        <a:pt x="5679" y="13347"/>
                      </a:cubicBezTo>
                      <a:cubicBezTo>
                        <a:pt x="6180" y="13704"/>
                        <a:pt x="6644" y="14038"/>
                        <a:pt x="7049" y="14431"/>
                      </a:cubicBezTo>
                      <a:cubicBezTo>
                        <a:pt x="7299" y="14693"/>
                        <a:pt x="7501" y="14966"/>
                        <a:pt x="7739" y="15264"/>
                      </a:cubicBezTo>
                      <a:cubicBezTo>
                        <a:pt x="7942" y="15526"/>
                        <a:pt x="8132" y="15776"/>
                        <a:pt x="8358" y="16014"/>
                      </a:cubicBezTo>
                      <a:cubicBezTo>
                        <a:pt x="8906" y="16621"/>
                        <a:pt x="9573" y="17098"/>
                        <a:pt x="10216" y="17562"/>
                      </a:cubicBezTo>
                      <a:lnTo>
                        <a:pt x="10537" y="17800"/>
                      </a:lnTo>
                      <a:cubicBezTo>
                        <a:pt x="11752" y="18681"/>
                        <a:pt x="13014" y="19991"/>
                        <a:pt x="14133" y="21134"/>
                      </a:cubicBezTo>
                      <a:cubicBezTo>
                        <a:pt x="14371" y="21396"/>
                        <a:pt x="14609" y="21634"/>
                        <a:pt x="14847" y="21872"/>
                      </a:cubicBezTo>
                      <a:lnTo>
                        <a:pt x="15109" y="22146"/>
                      </a:lnTo>
                      <a:lnTo>
                        <a:pt x="16097" y="18991"/>
                      </a:lnTo>
                      <a:cubicBezTo>
                        <a:pt x="16371" y="18074"/>
                        <a:pt x="16657" y="17157"/>
                        <a:pt x="17050" y="16276"/>
                      </a:cubicBezTo>
                      <a:cubicBezTo>
                        <a:pt x="17193" y="15955"/>
                        <a:pt x="17348" y="15621"/>
                        <a:pt x="17502" y="15312"/>
                      </a:cubicBezTo>
                      <a:cubicBezTo>
                        <a:pt x="17740" y="14835"/>
                        <a:pt x="17979" y="14347"/>
                        <a:pt x="18181" y="13835"/>
                      </a:cubicBezTo>
                      <a:cubicBezTo>
                        <a:pt x="18360" y="13383"/>
                        <a:pt x="18502" y="12883"/>
                        <a:pt x="18633" y="12407"/>
                      </a:cubicBezTo>
                      <a:cubicBezTo>
                        <a:pt x="18836" y="11728"/>
                        <a:pt x="19038" y="11025"/>
                        <a:pt x="19372" y="10383"/>
                      </a:cubicBezTo>
                      <a:cubicBezTo>
                        <a:pt x="19634" y="9871"/>
                        <a:pt x="19979" y="9394"/>
                        <a:pt x="20324" y="8930"/>
                      </a:cubicBezTo>
                      <a:cubicBezTo>
                        <a:pt x="20574" y="8573"/>
                        <a:pt x="20836" y="8204"/>
                        <a:pt x="21074" y="7811"/>
                      </a:cubicBezTo>
                      <a:cubicBezTo>
                        <a:pt x="21634" y="6906"/>
                        <a:pt x="21991" y="5894"/>
                        <a:pt x="22324" y="4906"/>
                      </a:cubicBezTo>
                      <a:cubicBezTo>
                        <a:pt x="22432" y="4584"/>
                        <a:pt x="22551" y="4275"/>
                        <a:pt x="22670" y="3941"/>
                      </a:cubicBezTo>
                      <a:cubicBezTo>
                        <a:pt x="23015" y="3001"/>
                        <a:pt x="23789" y="1298"/>
                        <a:pt x="24979" y="357"/>
                      </a:cubicBezTo>
                      <a:lnTo>
                        <a:pt x="2469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95" name="Google Shape;4895;p85"/>
                <p:cNvSpPr/>
                <p:nvPr/>
              </p:nvSpPr>
              <p:spPr>
                <a:xfrm>
                  <a:off x="1896650" y="5436500"/>
                  <a:ext cx="263450" cy="569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38" h="22790" extrusionOk="0">
                      <a:moveTo>
                        <a:pt x="322" y="1"/>
                      </a:moveTo>
                      <a:lnTo>
                        <a:pt x="322" y="1"/>
                      </a:lnTo>
                      <a:cubicBezTo>
                        <a:pt x="1" y="1382"/>
                        <a:pt x="215" y="2751"/>
                        <a:pt x="501" y="4275"/>
                      </a:cubicBezTo>
                      <a:cubicBezTo>
                        <a:pt x="977" y="6895"/>
                        <a:pt x="1572" y="9657"/>
                        <a:pt x="3037" y="11955"/>
                      </a:cubicBezTo>
                      <a:cubicBezTo>
                        <a:pt x="3239" y="12252"/>
                        <a:pt x="3442" y="12550"/>
                        <a:pt x="3656" y="12848"/>
                      </a:cubicBezTo>
                      <a:cubicBezTo>
                        <a:pt x="3954" y="13253"/>
                        <a:pt x="4239" y="13669"/>
                        <a:pt x="4489" y="14098"/>
                      </a:cubicBezTo>
                      <a:cubicBezTo>
                        <a:pt x="4763" y="14586"/>
                        <a:pt x="5013" y="15110"/>
                        <a:pt x="5227" y="15634"/>
                      </a:cubicBezTo>
                      <a:cubicBezTo>
                        <a:pt x="5347" y="15932"/>
                        <a:pt x="5489" y="16241"/>
                        <a:pt x="5632" y="16539"/>
                      </a:cubicBezTo>
                      <a:cubicBezTo>
                        <a:pt x="6763" y="18908"/>
                        <a:pt x="8514" y="20885"/>
                        <a:pt x="10204" y="22790"/>
                      </a:cubicBezTo>
                      <a:lnTo>
                        <a:pt x="10538" y="22480"/>
                      </a:lnTo>
                      <a:cubicBezTo>
                        <a:pt x="8871" y="20599"/>
                        <a:pt x="7144" y="18646"/>
                        <a:pt x="6049" y="16348"/>
                      </a:cubicBezTo>
                      <a:lnTo>
                        <a:pt x="5644" y="15455"/>
                      </a:lnTo>
                      <a:cubicBezTo>
                        <a:pt x="5418" y="14931"/>
                        <a:pt x="5180" y="14384"/>
                        <a:pt x="4882" y="13872"/>
                      </a:cubicBezTo>
                      <a:cubicBezTo>
                        <a:pt x="4632" y="13407"/>
                        <a:pt x="4335" y="12991"/>
                        <a:pt x="4037" y="12574"/>
                      </a:cubicBezTo>
                      <a:cubicBezTo>
                        <a:pt x="3834" y="12300"/>
                        <a:pt x="3620" y="12002"/>
                        <a:pt x="3430" y="11705"/>
                      </a:cubicBezTo>
                      <a:cubicBezTo>
                        <a:pt x="2001" y="9466"/>
                        <a:pt x="1417" y="6776"/>
                        <a:pt x="941" y="4180"/>
                      </a:cubicBezTo>
                      <a:cubicBezTo>
                        <a:pt x="679" y="2716"/>
                        <a:pt x="477" y="1382"/>
                        <a:pt x="763" y="108"/>
                      </a:cubicBezTo>
                      <a:lnTo>
                        <a:pt x="322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896" name="Google Shape;4896;p85"/>
              <p:cNvGrpSpPr/>
              <p:nvPr/>
            </p:nvGrpSpPr>
            <p:grpSpPr>
              <a:xfrm rot="2700000">
                <a:off x="2022629" y="4043249"/>
                <a:ext cx="736574" cy="1342446"/>
                <a:chOff x="-214625" y="3943775"/>
                <a:chExt cx="458725" cy="836125"/>
              </a:xfrm>
            </p:grpSpPr>
            <p:sp>
              <p:nvSpPr>
                <p:cNvPr id="4897" name="Google Shape;4897;p85"/>
                <p:cNvSpPr/>
                <p:nvPr/>
              </p:nvSpPr>
              <p:spPr>
                <a:xfrm>
                  <a:off x="-114025" y="3943775"/>
                  <a:ext cx="195000" cy="50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0" h="20075" extrusionOk="0">
                      <a:moveTo>
                        <a:pt x="4323" y="0"/>
                      </a:moveTo>
                      <a:cubicBezTo>
                        <a:pt x="2204" y="3013"/>
                        <a:pt x="1" y="6299"/>
                        <a:pt x="84" y="9978"/>
                      </a:cubicBezTo>
                      <a:cubicBezTo>
                        <a:pt x="120" y="11918"/>
                        <a:pt x="811" y="13800"/>
                        <a:pt x="1596" y="15586"/>
                      </a:cubicBezTo>
                      <a:cubicBezTo>
                        <a:pt x="2335" y="17217"/>
                        <a:pt x="3168" y="18872"/>
                        <a:pt x="4490" y="20074"/>
                      </a:cubicBezTo>
                      <a:cubicBezTo>
                        <a:pt x="4454" y="18991"/>
                        <a:pt x="5156" y="18205"/>
                        <a:pt x="5680" y="17252"/>
                      </a:cubicBezTo>
                      <a:cubicBezTo>
                        <a:pt x="6811" y="15193"/>
                        <a:pt x="7800" y="12930"/>
                        <a:pt x="7538" y="10597"/>
                      </a:cubicBezTo>
                      <a:cubicBezTo>
                        <a:pt x="7371" y="9216"/>
                        <a:pt x="6776" y="7918"/>
                        <a:pt x="6252" y="6620"/>
                      </a:cubicBezTo>
                      <a:cubicBezTo>
                        <a:pt x="5394" y="4453"/>
                        <a:pt x="4692" y="2322"/>
                        <a:pt x="4323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98" name="Google Shape;4898;p85"/>
                <p:cNvSpPr/>
                <p:nvPr/>
              </p:nvSpPr>
              <p:spPr>
                <a:xfrm>
                  <a:off x="64875" y="4296800"/>
                  <a:ext cx="179225" cy="32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9" h="13097" extrusionOk="0">
                      <a:moveTo>
                        <a:pt x="6787" y="0"/>
                      </a:moveTo>
                      <a:cubicBezTo>
                        <a:pt x="5692" y="2536"/>
                        <a:pt x="2810" y="3798"/>
                        <a:pt x="1322" y="6120"/>
                      </a:cubicBezTo>
                      <a:cubicBezTo>
                        <a:pt x="1" y="8192"/>
                        <a:pt x="12" y="11049"/>
                        <a:pt x="1358" y="13097"/>
                      </a:cubicBezTo>
                      <a:cubicBezTo>
                        <a:pt x="1703" y="12502"/>
                        <a:pt x="2287" y="12109"/>
                        <a:pt x="2846" y="11704"/>
                      </a:cubicBezTo>
                      <a:cubicBezTo>
                        <a:pt x="4680" y="10406"/>
                        <a:pt x="6299" y="8632"/>
                        <a:pt x="6751" y="6429"/>
                      </a:cubicBezTo>
                      <a:cubicBezTo>
                        <a:pt x="7168" y="4429"/>
                        <a:pt x="6561" y="2048"/>
                        <a:pt x="678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99" name="Google Shape;4899;p85"/>
                <p:cNvSpPr/>
                <p:nvPr/>
              </p:nvSpPr>
              <p:spPr>
                <a:xfrm>
                  <a:off x="-214625" y="4372100"/>
                  <a:ext cx="233975" cy="26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59" h="10542" extrusionOk="0">
                      <a:moveTo>
                        <a:pt x="1" y="0"/>
                      </a:moveTo>
                      <a:lnTo>
                        <a:pt x="1" y="0"/>
                      </a:lnTo>
                      <a:cubicBezTo>
                        <a:pt x="382" y="2548"/>
                        <a:pt x="810" y="5168"/>
                        <a:pt x="2168" y="7346"/>
                      </a:cubicBezTo>
                      <a:cubicBezTo>
                        <a:pt x="2620" y="8049"/>
                        <a:pt x="3156" y="8704"/>
                        <a:pt x="3846" y="9132"/>
                      </a:cubicBezTo>
                      <a:cubicBezTo>
                        <a:pt x="4596" y="9585"/>
                        <a:pt x="5477" y="9775"/>
                        <a:pt x="6323" y="9954"/>
                      </a:cubicBezTo>
                      <a:cubicBezTo>
                        <a:pt x="7024" y="10104"/>
                        <a:pt x="8138" y="10541"/>
                        <a:pt x="8942" y="10541"/>
                      </a:cubicBezTo>
                      <a:cubicBezTo>
                        <a:pt x="9094" y="10541"/>
                        <a:pt x="9234" y="10526"/>
                        <a:pt x="9359" y="10490"/>
                      </a:cubicBezTo>
                      <a:cubicBezTo>
                        <a:pt x="8180" y="8204"/>
                        <a:pt x="7037" y="5465"/>
                        <a:pt x="5299" y="3525"/>
                      </a:cubicBezTo>
                      <a:cubicBezTo>
                        <a:pt x="3870" y="1929"/>
                        <a:pt x="1906" y="953"/>
                        <a:pt x="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00" name="Google Shape;4900;p85"/>
                <p:cNvSpPr/>
                <p:nvPr/>
              </p:nvSpPr>
              <p:spPr>
                <a:xfrm>
                  <a:off x="-32750" y="3943775"/>
                  <a:ext cx="219700" cy="83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88" h="33445" extrusionOk="0">
                      <a:moveTo>
                        <a:pt x="1072" y="0"/>
                      </a:moveTo>
                      <a:cubicBezTo>
                        <a:pt x="858" y="1489"/>
                        <a:pt x="679" y="2965"/>
                        <a:pt x="536" y="4453"/>
                      </a:cubicBezTo>
                      <a:cubicBezTo>
                        <a:pt x="369" y="5941"/>
                        <a:pt x="250" y="7430"/>
                        <a:pt x="167" y="8918"/>
                      </a:cubicBezTo>
                      <a:cubicBezTo>
                        <a:pt x="0" y="11906"/>
                        <a:pt x="60" y="14907"/>
                        <a:pt x="524" y="17883"/>
                      </a:cubicBezTo>
                      <a:cubicBezTo>
                        <a:pt x="1012" y="20848"/>
                        <a:pt x="1870" y="23765"/>
                        <a:pt x="3227" y="26444"/>
                      </a:cubicBezTo>
                      <a:cubicBezTo>
                        <a:pt x="3917" y="27789"/>
                        <a:pt x="4703" y="29063"/>
                        <a:pt x="5620" y="30254"/>
                      </a:cubicBezTo>
                      <a:cubicBezTo>
                        <a:pt x="6561" y="31433"/>
                        <a:pt x="7608" y="32516"/>
                        <a:pt x="8787" y="33445"/>
                      </a:cubicBezTo>
                      <a:cubicBezTo>
                        <a:pt x="7668" y="32445"/>
                        <a:pt x="6668" y="31326"/>
                        <a:pt x="5811" y="30123"/>
                      </a:cubicBezTo>
                      <a:cubicBezTo>
                        <a:pt x="4930" y="28920"/>
                        <a:pt x="4179" y="27635"/>
                        <a:pt x="3536" y="26301"/>
                      </a:cubicBezTo>
                      <a:cubicBezTo>
                        <a:pt x="2274" y="23622"/>
                        <a:pt x="1417" y="20753"/>
                        <a:pt x="965" y="17812"/>
                      </a:cubicBezTo>
                      <a:cubicBezTo>
                        <a:pt x="477" y="14883"/>
                        <a:pt x="417" y="11906"/>
                        <a:pt x="512" y="8930"/>
                      </a:cubicBezTo>
                      <a:cubicBezTo>
                        <a:pt x="548" y="7442"/>
                        <a:pt x="643" y="5953"/>
                        <a:pt x="739" y="4465"/>
                      </a:cubicBezTo>
                      <a:lnTo>
                        <a:pt x="1072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01" name="Google Shape;4901;p85"/>
                <p:cNvSpPr/>
                <p:nvPr/>
              </p:nvSpPr>
              <p:spPr>
                <a:xfrm>
                  <a:off x="-214625" y="4297375"/>
                  <a:ext cx="450675" cy="39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27" h="15837" extrusionOk="0">
                      <a:moveTo>
                        <a:pt x="17979" y="1"/>
                      </a:moveTo>
                      <a:lnTo>
                        <a:pt x="17979" y="1"/>
                      </a:lnTo>
                      <a:cubicBezTo>
                        <a:pt x="17920" y="1394"/>
                        <a:pt x="17431" y="2704"/>
                        <a:pt x="16812" y="3930"/>
                      </a:cubicBezTo>
                      <a:cubicBezTo>
                        <a:pt x="16217" y="5144"/>
                        <a:pt x="15443" y="6287"/>
                        <a:pt x="14669" y="7442"/>
                      </a:cubicBezTo>
                      <a:cubicBezTo>
                        <a:pt x="13895" y="8585"/>
                        <a:pt x="13169" y="9788"/>
                        <a:pt x="12693" y="11109"/>
                      </a:cubicBezTo>
                      <a:cubicBezTo>
                        <a:pt x="12276" y="12275"/>
                        <a:pt x="12087" y="13514"/>
                        <a:pt x="12134" y="14746"/>
                      </a:cubicBezTo>
                      <a:lnTo>
                        <a:pt x="12134" y="14746"/>
                      </a:lnTo>
                      <a:cubicBezTo>
                        <a:pt x="11083" y="13910"/>
                        <a:pt x="9889" y="13326"/>
                        <a:pt x="8752" y="12705"/>
                      </a:cubicBezTo>
                      <a:cubicBezTo>
                        <a:pt x="8097" y="12348"/>
                        <a:pt x="7466" y="11979"/>
                        <a:pt x="6871" y="11562"/>
                      </a:cubicBezTo>
                      <a:cubicBezTo>
                        <a:pt x="6275" y="11145"/>
                        <a:pt x="5739" y="10633"/>
                        <a:pt x="5239" y="10121"/>
                      </a:cubicBezTo>
                      <a:cubicBezTo>
                        <a:pt x="4227" y="9062"/>
                        <a:pt x="3358" y="7835"/>
                        <a:pt x="2537" y="6621"/>
                      </a:cubicBezTo>
                      <a:cubicBezTo>
                        <a:pt x="1703" y="5394"/>
                        <a:pt x="905" y="4132"/>
                        <a:pt x="1" y="2977"/>
                      </a:cubicBezTo>
                      <a:lnTo>
                        <a:pt x="1" y="2977"/>
                      </a:lnTo>
                      <a:cubicBezTo>
                        <a:pt x="834" y="4204"/>
                        <a:pt x="1572" y="5490"/>
                        <a:pt x="2382" y="6764"/>
                      </a:cubicBezTo>
                      <a:cubicBezTo>
                        <a:pt x="3168" y="8014"/>
                        <a:pt x="3989" y="9264"/>
                        <a:pt x="5001" y="10383"/>
                      </a:cubicBezTo>
                      <a:cubicBezTo>
                        <a:pt x="5501" y="10931"/>
                        <a:pt x="6061" y="11455"/>
                        <a:pt x="6668" y="11907"/>
                      </a:cubicBezTo>
                      <a:cubicBezTo>
                        <a:pt x="7275" y="12348"/>
                        <a:pt x="7918" y="12741"/>
                        <a:pt x="8573" y="13098"/>
                      </a:cubicBezTo>
                      <a:cubicBezTo>
                        <a:pt x="9883" y="13812"/>
                        <a:pt x="11192" y="14491"/>
                        <a:pt x="12276" y="15443"/>
                      </a:cubicBezTo>
                      <a:lnTo>
                        <a:pt x="12705" y="15836"/>
                      </a:lnTo>
                      <a:lnTo>
                        <a:pt x="12645" y="15253"/>
                      </a:lnTo>
                      <a:cubicBezTo>
                        <a:pt x="12502" y="13907"/>
                        <a:pt x="12645" y="12538"/>
                        <a:pt x="13097" y="11264"/>
                      </a:cubicBezTo>
                      <a:cubicBezTo>
                        <a:pt x="13538" y="9978"/>
                        <a:pt x="14252" y="8811"/>
                        <a:pt x="14967" y="7633"/>
                      </a:cubicBezTo>
                      <a:cubicBezTo>
                        <a:pt x="15693" y="6454"/>
                        <a:pt x="16455" y="5275"/>
                        <a:pt x="17027" y="4013"/>
                      </a:cubicBezTo>
                      <a:cubicBezTo>
                        <a:pt x="17574" y="2751"/>
                        <a:pt x="18027" y="1382"/>
                        <a:pt x="1797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02" name="Google Shape;4902;p85"/>
                <p:cNvSpPr/>
                <p:nvPr/>
              </p:nvSpPr>
              <p:spPr>
                <a:xfrm>
                  <a:off x="-67875" y="4054800"/>
                  <a:ext cx="89325" cy="96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3" h="3870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84" y="655"/>
                        <a:pt x="274" y="1286"/>
                        <a:pt x="512" y="1905"/>
                      </a:cubicBezTo>
                      <a:cubicBezTo>
                        <a:pt x="774" y="2513"/>
                        <a:pt x="1096" y="3096"/>
                        <a:pt x="1477" y="3644"/>
                      </a:cubicBezTo>
                      <a:lnTo>
                        <a:pt x="1632" y="3870"/>
                      </a:lnTo>
                      <a:lnTo>
                        <a:pt x="1822" y="3691"/>
                      </a:lnTo>
                      <a:cubicBezTo>
                        <a:pt x="2227" y="3298"/>
                        <a:pt x="2560" y="2870"/>
                        <a:pt x="2858" y="2405"/>
                      </a:cubicBezTo>
                      <a:cubicBezTo>
                        <a:pt x="3013" y="2179"/>
                        <a:pt x="3144" y="1929"/>
                        <a:pt x="3263" y="1691"/>
                      </a:cubicBezTo>
                      <a:cubicBezTo>
                        <a:pt x="3382" y="1441"/>
                        <a:pt x="3501" y="1191"/>
                        <a:pt x="3572" y="929"/>
                      </a:cubicBezTo>
                      <a:lnTo>
                        <a:pt x="3572" y="929"/>
                      </a:lnTo>
                      <a:lnTo>
                        <a:pt x="3096" y="1584"/>
                      </a:lnTo>
                      <a:lnTo>
                        <a:pt x="3096" y="1584"/>
                      </a:lnTo>
                      <a:cubicBezTo>
                        <a:pt x="2953" y="1798"/>
                        <a:pt x="2775" y="2001"/>
                        <a:pt x="2608" y="2215"/>
                      </a:cubicBezTo>
                      <a:cubicBezTo>
                        <a:pt x="2323" y="2549"/>
                        <a:pt x="2030" y="2867"/>
                        <a:pt x="1722" y="3169"/>
                      </a:cubicBezTo>
                      <a:lnTo>
                        <a:pt x="1722" y="3169"/>
                      </a:lnTo>
                      <a:cubicBezTo>
                        <a:pt x="1417" y="2702"/>
                        <a:pt x="1126" y="2220"/>
                        <a:pt x="870" y="1739"/>
                      </a:cubicBezTo>
                      <a:cubicBezTo>
                        <a:pt x="572" y="1167"/>
                        <a:pt x="286" y="596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03" name="Google Shape;4903;p85"/>
                <p:cNvSpPr/>
                <p:nvPr/>
              </p:nvSpPr>
              <p:spPr>
                <a:xfrm>
                  <a:off x="-90800" y="4143200"/>
                  <a:ext cx="13815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6" h="5335" extrusionOk="0">
                      <a:moveTo>
                        <a:pt x="1" y="0"/>
                      </a:moveTo>
                      <a:cubicBezTo>
                        <a:pt x="132" y="453"/>
                        <a:pt x="310" y="882"/>
                        <a:pt x="489" y="1310"/>
                      </a:cubicBezTo>
                      <a:cubicBezTo>
                        <a:pt x="667" y="1739"/>
                        <a:pt x="846" y="2179"/>
                        <a:pt x="1060" y="2596"/>
                      </a:cubicBezTo>
                      <a:cubicBezTo>
                        <a:pt x="1453" y="3441"/>
                        <a:pt x="1918" y="4275"/>
                        <a:pt x="2406" y="5061"/>
                      </a:cubicBezTo>
                      <a:lnTo>
                        <a:pt x="2572" y="5334"/>
                      </a:lnTo>
                      <a:lnTo>
                        <a:pt x="2763" y="5096"/>
                      </a:lnTo>
                      <a:cubicBezTo>
                        <a:pt x="3322" y="4418"/>
                        <a:pt x="3858" y="3715"/>
                        <a:pt x="4311" y="2989"/>
                      </a:cubicBezTo>
                      <a:cubicBezTo>
                        <a:pt x="4549" y="2620"/>
                        <a:pt x="4763" y="2251"/>
                        <a:pt x="4966" y="1858"/>
                      </a:cubicBezTo>
                      <a:cubicBezTo>
                        <a:pt x="5168" y="1477"/>
                        <a:pt x="5358" y="1084"/>
                        <a:pt x="5525" y="679"/>
                      </a:cubicBezTo>
                      <a:lnTo>
                        <a:pt x="5525" y="679"/>
                      </a:lnTo>
                      <a:cubicBezTo>
                        <a:pt x="5287" y="1048"/>
                        <a:pt x="5049" y="1417"/>
                        <a:pt x="4787" y="1763"/>
                      </a:cubicBezTo>
                      <a:cubicBezTo>
                        <a:pt x="4537" y="2120"/>
                        <a:pt x="4287" y="2453"/>
                        <a:pt x="4037" y="2798"/>
                      </a:cubicBezTo>
                      <a:cubicBezTo>
                        <a:pt x="3578" y="3403"/>
                        <a:pt x="3110" y="3990"/>
                        <a:pt x="2633" y="4566"/>
                      </a:cubicBezTo>
                      <a:lnTo>
                        <a:pt x="2633" y="4566"/>
                      </a:lnTo>
                      <a:cubicBezTo>
                        <a:pt x="2202" y="3867"/>
                        <a:pt x="1781" y="3159"/>
                        <a:pt x="1370" y="2441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04" name="Google Shape;4904;p85"/>
                <p:cNvSpPr/>
                <p:nvPr/>
              </p:nvSpPr>
              <p:spPr>
                <a:xfrm>
                  <a:off x="-80675" y="4247375"/>
                  <a:ext cx="136350" cy="11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54" h="4442" extrusionOk="0">
                      <a:moveTo>
                        <a:pt x="5453" y="1"/>
                      </a:moveTo>
                      <a:lnTo>
                        <a:pt x="5453" y="1"/>
                      </a:lnTo>
                      <a:cubicBezTo>
                        <a:pt x="4942" y="691"/>
                        <a:pt x="4430" y="1358"/>
                        <a:pt x="3894" y="2013"/>
                      </a:cubicBezTo>
                      <a:cubicBezTo>
                        <a:pt x="3632" y="2358"/>
                        <a:pt x="3358" y="2668"/>
                        <a:pt x="3096" y="2989"/>
                      </a:cubicBezTo>
                      <a:lnTo>
                        <a:pt x="2449" y="3758"/>
                      </a:lnTo>
                      <a:lnTo>
                        <a:pt x="2449" y="3758"/>
                      </a:lnTo>
                      <a:lnTo>
                        <a:pt x="1310" y="2382"/>
                      </a:lnTo>
                      <a:cubicBezTo>
                        <a:pt x="870" y="1858"/>
                        <a:pt x="441" y="1322"/>
                        <a:pt x="0" y="810"/>
                      </a:cubicBezTo>
                      <a:lnTo>
                        <a:pt x="0" y="810"/>
                      </a:lnTo>
                      <a:cubicBezTo>
                        <a:pt x="298" y="1429"/>
                        <a:pt x="655" y="2013"/>
                        <a:pt x="1036" y="2572"/>
                      </a:cubicBezTo>
                      <a:cubicBezTo>
                        <a:pt x="1405" y="3156"/>
                        <a:pt x="1822" y="3703"/>
                        <a:pt x="2263" y="4239"/>
                      </a:cubicBezTo>
                      <a:lnTo>
                        <a:pt x="2417" y="4442"/>
                      </a:lnTo>
                      <a:lnTo>
                        <a:pt x="2596" y="4239"/>
                      </a:lnTo>
                      <a:cubicBezTo>
                        <a:pt x="2894" y="3930"/>
                        <a:pt x="3167" y="3584"/>
                        <a:pt x="3429" y="3263"/>
                      </a:cubicBezTo>
                      <a:cubicBezTo>
                        <a:pt x="3703" y="2930"/>
                        <a:pt x="3953" y="2596"/>
                        <a:pt x="4191" y="2239"/>
                      </a:cubicBezTo>
                      <a:cubicBezTo>
                        <a:pt x="4680" y="1525"/>
                        <a:pt x="5120" y="786"/>
                        <a:pt x="545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05" name="Google Shape;4905;p85"/>
                <p:cNvSpPr/>
                <p:nvPr/>
              </p:nvSpPr>
              <p:spPr>
                <a:xfrm>
                  <a:off x="164900" y="4391450"/>
                  <a:ext cx="61025" cy="77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1" h="3084" extrusionOk="0">
                      <a:moveTo>
                        <a:pt x="631" y="0"/>
                      </a:moveTo>
                      <a:lnTo>
                        <a:pt x="631" y="0"/>
                      </a:lnTo>
                      <a:cubicBezTo>
                        <a:pt x="441" y="441"/>
                        <a:pt x="310" y="893"/>
                        <a:pt x="191" y="1358"/>
                      </a:cubicBezTo>
                      <a:cubicBezTo>
                        <a:pt x="95" y="1810"/>
                        <a:pt x="36" y="2274"/>
                        <a:pt x="12" y="2751"/>
                      </a:cubicBezTo>
                      <a:lnTo>
                        <a:pt x="0" y="3084"/>
                      </a:lnTo>
                      <a:lnTo>
                        <a:pt x="0" y="3084"/>
                      </a:lnTo>
                      <a:lnTo>
                        <a:pt x="310" y="2989"/>
                      </a:lnTo>
                      <a:cubicBezTo>
                        <a:pt x="691" y="2870"/>
                        <a:pt x="1084" y="2739"/>
                        <a:pt x="1441" y="2548"/>
                      </a:cubicBezTo>
                      <a:cubicBezTo>
                        <a:pt x="1798" y="2346"/>
                        <a:pt x="2143" y="2120"/>
                        <a:pt x="2441" y="1846"/>
                      </a:cubicBezTo>
                      <a:lnTo>
                        <a:pt x="2441" y="1846"/>
                      </a:lnTo>
                      <a:cubicBezTo>
                        <a:pt x="2048" y="1989"/>
                        <a:pt x="1679" y="2108"/>
                        <a:pt x="1310" y="2227"/>
                      </a:cubicBezTo>
                      <a:lnTo>
                        <a:pt x="502" y="2465"/>
                      </a:lnTo>
                      <a:lnTo>
                        <a:pt x="502" y="2465"/>
                      </a:lnTo>
                      <a:cubicBezTo>
                        <a:pt x="528" y="2112"/>
                        <a:pt x="553" y="1761"/>
                        <a:pt x="572" y="1417"/>
                      </a:cubicBezTo>
                      <a:cubicBezTo>
                        <a:pt x="607" y="941"/>
                        <a:pt x="631" y="476"/>
                        <a:pt x="63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06" name="Google Shape;4906;p85"/>
                <p:cNvSpPr/>
                <p:nvPr/>
              </p:nvSpPr>
              <p:spPr>
                <a:xfrm>
                  <a:off x="119050" y="4444725"/>
                  <a:ext cx="83075" cy="98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23" h="3930" extrusionOk="0">
                      <a:moveTo>
                        <a:pt x="239" y="0"/>
                      </a:moveTo>
                      <a:cubicBezTo>
                        <a:pt x="108" y="596"/>
                        <a:pt x="48" y="1203"/>
                        <a:pt x="36" y="1810"/>
                      </a:cubicBezTo>
                      <a:cubicBezTo>
                        <a:pt x="1" y="2417"/>
                        <a:pt x="36" y="3013"/>
                        <a:pt x="96" y="3632"/>
                      </a:cubicBezTo>
                      <a:lnTo>
                        <a:pt x="120" y="3930"/>
                      </a:lnTo>
                      <a:lnTo>
                        <a:pt x="405" y="3822"/>
                      </a:lnTo>
                      <a:cubicBezTo>
                        <a:pt x="941" y="3632"/>
                        <a:pt x="1453" y="3394"/>
                        <a:pt x="1953" y="3108"/>
                      </a:cubicBezTo>
                      <a:cubicBezTo>
                        <a:pt x="2441" y="2822"/>
                        <a:pt x="2906" y="2477"/>
                        <a:pt x="3322" y="2096"/>
                      </a:cubicBezTo>
                      <a:lnTo>
                        <a:pt x="3322" y="2096"/>
                      </a:lnTo>
                      <a:cubicBezTo>
                        <a:pt x="2798" y="2346"/>
                        <a:pt x="2287" y="2572"/>
                        <a:pt x="1786" y="2798"/>
                      </a:cubicBezTo>
                      <a:cubicBezTo>
                        <a:pt x="1367" y="2964"/>
                        <a:pt x="947" y="3138"/>
                        <a:pt x="521" y="3294"/>
                      </a:cubicBezTo>
                      <a:lnTo>
                        <a:pt x="521" y="3294"/>
                      </a:lnTo>
                      <a:cubicBezTo>
                        <a:pt x="477" y="2795"/>
                        <a:pt x="445" y="2297"/>
                        <a:pt x="405" y="1798"/>
                      </a:cubicBezTo>
                      <a:cubicBezTo>
                        <a:pt x="358" y="1203"/>
                        <a:pt x="310" y="608"/>
                        <a:pt x="23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07" name="Google Shape;4907;p85"/>
                <p:cNvSpPr/>
                <p:nvPr/>
              </p:nvSpPr>
              <p:spPr>
                <a:xfrm>
                  <a:off x="-177425" y="4447700"/>
                  <a:ext cx="64625" cy="80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5" h="3228" extrusionOk="0">
                      <a:moveTo>
                        <a:pt x="2204" y="1"/>
                      </a:moveTo>
                      <a:lnTo>
                        <a:pt x="2168" y="1405"/>
                      </a:lnTo>
                      <a:cubicBezTo>
                        <a:pt x="2159" y="1730"/>
                        <a:pt x="2151" y="2056"/>
                        <a:pt x="2135" y="2381"/>
                      </a:cubicBezTo>
                      <a:lnTo>
                        <a:pt x="2135" y="2381"/>
                      </a:lnTo>
                      <a:cubicBezTo>
                        <a:pt x="1857" y="2192"/>
                        <a:pt x="1569" y="2007"/>
                        <a:pt x="1275" y="1822"/>
                      </a:cubicBezTo>
                      <a:cubicBezTo>
                        <a:pt x="858" y="1572"/>
                        <a:pt x="441" y="1334"/>
                        <a:pt x="1" y="1144"/>
                      </a:cubicBezTo>
                      <a:lnTo>
                        <a:pt x="1" y="1144"/>
                      </a:lnTo>
                      <a:cubicBezTo>
                        <a:pt x="322" y="1501"/>
                        <a:pt x="691" y="1810"/>
                        <a:pt x="1049" y="2108"/>
                      </a:cubicBezTo>
                      <a:cubicBezTo>
                        <a:pt x="1430" y="2406"/>
                        <a:pt x="1811" y="2691"/>
                        <a:pt x="2204" y="2977"/>
                      </a:cubicBezTo>
                      <a:lnTo>
                        <a:pt x="2561" y="3227"/>
                      </a:lnTo>
                      <a:lnTo>
                        <a:pt x="2573" y="2810"/>
                      </a:lnTo>
                      <a:cubicBezTo>
                        <a:pt x="2585" y="2334"/>
                        <a:pt x="2585" y="1858"/>
                        <a:pt x="2525" y="1382"/>
                      </a:cubicBezTo>
                      <a:cubicBezTo>
                        <a:pt x="2477" y="917"/>
                        <a:pt x="2382" y="441"/>
                        <a:pt x="2204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08" name="Google Shape;4908;p85"/>
                <p:cNvSpPr/>
                <p:nvPr/>
              </p:nvSpPr>
              <p:spPr>
                <a:xfrm>
                  <a:off x="-128300" y="4497700"/>
                  <a:ext cx="77700" cy="93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8" h="3728" extrusionOk="0">
                      <a:moveTo>
                        <a:pt x="2263" y="1"/>
                      </a:moveTo>
                      <a:lnTo>
                        <a:pt x="2263" y="1"/>
                      </a:lnTo>
                      <a:cubicBezTo>
                        <a:pt x="2346" y="572"/>
                        <a:pt x="2417" y="1132"/>
                        <a:pt x="2501" y="1703"/>
                      </a:cubicBezTo>
                      <a:cubicBezTo>
                        <a:pt x="2548" y="2141"/>
                        <a:pt x="2596" y="2594"/>
                        <a:pt x="2625" y="3045"/>
                      </a:cubicBezTo>
                      <a:lnTo>
                        <a:pt x="2625" y="3045"/>
                      </a:lnTo>
                      <a:lnTo>
                        <a:pt x="1489" y="2644"/>
                      </a:lnTo>
                      <a:cubicBezTo>
                        <a:pt x="989" y="2477"/>
                        <a:pt x="500" y="2299"/>
                        <a:pt x="0" y="2144"/>
                      </a:cubicBezTo>
                      <a:lnTo>
                        <a:pt x="0" y="2144"/>
                      </a:lnTo>
                      <a:cubicBezTo>
                        <a:pt x="429" y="2465"/>
                        <a:pt x="870" y="2727"/>
                        <a:pt x="1334" y="2977"/>
                      </a:cubicBezTo>
                      <a:cubicBezTo>
                        <a:pt x="1572" y="3096"/>
                        <a:pt x="1810" y="3204"/>
                        <a:pt x="2048" y="3311"/>
                      </a:cubicBezTo>
                      <a:cubicBezTo>
                        <a:pt x="2286" y="3430"/>
                        <a:pt x="2536" y="3513"/>
                        <a:pt x="2775" y="3608"/>
                      </a:cubicBezTo>
                      <a:lnTo>
                        <a:pt x="3108" y="3727"/>
                      </a:lnTo>
                      <a:lnTo>
                        <a:pt x="3096" y="3370"/>
                      </a:lnTo>
                      <a:cubicBezTo>
                        <a:pt x="3060" y="2787"/>
                        <a:pt x="2989" y="2203"/>
                        <a:pt x="2858" y="1644"/>
                      </a:cubicBezTo>
                      <a:cubicBezTo>
                        <a:pt x="2715" y="1072"/>
                        <a:pt x="2525" y="525"/>
                        <a:pt x="226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4909" name="Google Shape;4909;p85"/>
            <p:cNvGrpSpPr/>
            <p:nvPr/>
          </p:nvGrpSpPr>
          <p:grpSpPr>
            <a:xfrm rot="-4313352">
              <a:off x="6573794" y="890829"/>
              <a:ext cx="1166731" cy="1651795"/>
              <a:chOff x="1793075" y="1583538"/>
              <a:chExt cx="552200" cy="781775"/>
            </a:xfrm>
          </p:grpSpPr>
          <p:sp>
            <p:nvSpPr>
              <p:cNvPr id="4910" name="Google Shape;4910;p85"/>
              <p:cNvSpPr/>
              <p:nvPr/>
            </p:nvSpPr>
            <p:spPr>
              <a:xfrm>
                <a:off x="2040150" y="1950063"/>
                <a:ext cx="70250" cy="415250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16610" extrusionOk="0">
                    <a:moveTo>
                      <a:pt x="226" y="0"/>
                    </a:moveTo>
                    <a:lnTo>
                      <a:pt x="0" y="24"/>
                    </a:lnTo>
                    <a:cubicBezTo>
                      <a:pt x="0" y="143"/>
                      <a:pt x="965" y="12502"/>
                      <a:pt x="2608" y="16609"/>
                    </a:cubicBezTo>
                    <a:lnTo>
                      <a:pt x="2810" y="16538"/>
                    </a:lnTo>
                    <a:cubicBezTo>
                      <a:pt x="1191" y="12466"/>
                      <a:pt x="238" y="119"/>
                      <a:pt x="2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1" name="Google Shape;4911;p85"/>
              <p:cNvSpPr/>
              <p:nvPr/>
            </p:nvSpPr>
            <p:spPr>
              <a:xfrm>
                <a:off x="1793075" y="1829763"/>
                <a:ext cx="276850" cy="347875"/>
              </a:xfrm>
              <a:custGeom>
                <a:avLst/>
                <a:gdLst/>
                <a:ahLst/>
                <a:cxnLst/>
                <a:rect l="l" t="t" r="r" b="b"/>
                <a:pathLst>
                  <a:path w="11074" h="13915" extrusionOk="0">
                    <a:moveTo>
                      <a:pt x="3644" y="1"/>
                    </a:moveTo>
                    <a:cubicBezTo>
                      <a:pt x="3201" y="1"/>
                      <a:pt x="2634" y="139"/>
                      <a:pt x="1906" y="466"/>
                    </a:cubicBezTo>
                    <a:cubicBezTo>
                      <a:pt x="191" y="1228"/>
                      <a:pt x="1" y="2705"/>
                      <a:pt x="1001" y="3883"/>
                    </a:cubicBezTo>
                    <a:cubicBezTo>
                      <a:pt x="2013" y="5050"/>
                      <a:pt x="1858" y="6455"/>
                      <a:pt x="1656" y="7360"/>
                    </a:cubicBezTo>
                    <a:cubicBezTo>
                      <a:pt x="1442" y="8265"/>
                      <a:pt x="2180" y="9396"/>
                      <a:pt x="3740" y="9467"/>
                    </a:cubicBezTo>
                    <a:cubicBezTo>
                      <a:pt x="5299" y="9551"/>
                      <a:pt x="5013" y="10229"/>
                      <a:pt x="5704" y="11896"/>
                    </a:cubicBezTo>
                    <a:cubicBezTo>
                      <a:pt x="6186" y="13057"/>
                      <a:pt x="8312" y="13914"/>
                      <a:pt x="9675" y="13914"/>
                    </a:cubicBezTo>
                    <a:cubicBezTo>
                      <a:pt x="10298" y="13914"/>
                      <a:pt x="10761" y="13736"/>
                      <a:pt x="10836" y="13325"/>
                    </a:cubicBezTo>
                    <a:cubicBezTo>
                      <a:pt x="11074" y="12015"/>
                      <a:pt x="9955" y="9158"/>
                      <a:pt x="8764" y="8193"/>
                    </a:cubicBezTo>
                    <a:cubicBezTo>
                      <a:pt x="7573" y="7229"/>
                      <a:pt x="8169" y="6455"/>
                      <a:pt x="7835" y="5431"/>
                    </a:cubicBezTo>
                    <a:cubicBezTo>
                      <a:pt x="7490" y="4395"/>
                      <a:pt x="6228" y="4562"/>
                      <a:pt x="5585" y="3729"/>
                    </a:cubicBezTo>
                    <a:cubicBezTo>
                      <a:pt x="5065" y="3051"/>
                      <a:pt x="5726" y="1"/>
                      <a:pt x="36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2" name="Google Shape;4912;p85"/>
              <p:cNvSpPr/>
              <p:nvPr/>
            </p:nvSpPr>
            <p:spPr>
              <a:xfrm>
                <a:off x="1860950" y="1857188"/>
                <a:ext cx="205100" cy="289925"/>
              </a:xfrm>
              <a:custGeom>
                <a:avLst/>
                <a:gdLst/>
                <a:ahLst/>
                <a:cxnLst/>
                <a:rect l="l" t="t" r="r" b="b"/>
                <a:pathLst>
                  <a:path w="8204" h="11597" extrusionOk="0">
                    <a:moveTo>
                      <a:pt x="203" y="0"/>
                    </a:moveTo>
                    <a:lnTo>
                      <a:pt x="1" y="72"/>
                    </a:lnTo>
                    <a:cubicBezTo>
                      <a:pt x="24" y="143"/>
                      <a:pt x="2858" y="7525"/>
                      <a:pt x="8073" y="11597"/>
                    </a:cubicBezTo>
                    <a:lnTo>
                      <a:pt x="8204" y="11418"/>
                    </a:lnTo>
                    <a:cubicBezTo>
                      <a:pt x="3049" y="7394"/>
                      <a:pt x="239" y="72"/>
                      <a:pt x="2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3" name="Google Shape;4913;p85"/>
              <p:cNvSpPr/>
              <p:nvPr/>
            </p:nvSpPr>
            <p:spPr>
              <a:xfrm>
                <a:off x="2079125" y="1875513"/>
                <a:ext cx="266150" cy="433800"/>
              </a:xfrm>
              <a:custGeom>
                <a:avLst/>
                <a:gdLst/>
                <a:ahLst/>
                <a:cxnLst/>
                <a:rect l="l" t="t" r="r" b="b"/>
                <a:pathLst>
                  <a:path w="10646" h="17352" extrusionOk="0">
                    <a:moveTo>
                      <a:pt x="6601" y="1"/>
                    </a:moveTo>
                    <a:cubicBezTo>
                      <a:pt x="3782" y="1"/>
                      <a:pt x="5166" y="3767"/>
                      <a:pt x="4680" y="4708"/>
                    </a:cubicBezTo>
                    <a:cubicBezTo>
                      <a:pt x="4109" y="5804"/>
                      <a:pt x="2692" y="5828"/>
                      <a:pt x="2489" y="7078"/>
                    </a:cubicBezTo>
                    <a:cubicBezTo>
                      <a:pt x="2287" y="8328"/>
                      <a:pt x="3061" y="9138"/>
                      <a:pt x="1906" y="10471"/>
                    </a:cubicBezTo>
                    <a:cubicBezTo>
                      <a:pt x="763" y="11816"/>
                      <a:pt x="1" y="15341"/>
                      <a:pt x="477" y="16829"/>
                    </a:cubicBezTo>
                    <a:cubicBezTo>
                      <a:pt x="591" y="17194"/>
                      <a:pt x="944" y="17352"/>
                      <a:pt x="1419" y="17352"/>
                    </a:cubicBezTo>
                    <a:cubicBezTo>
                      <a:pt x="2881" y="17352"/>
                      <a:pt x="5502" y="15854"/>
                      <a:pt x="5871" y="14281"/>
                    </a:cubicBezTo>
                    <a:cubicBezTo>
                      <a:pt x="6347" y="12209"/>
                      <a:pt x="5930" y="11471"/>
                      <a:pt x="7621" y="11114"/>
                    </a:cubicBezTo>
                    <a:cubicBezTo>
                      <a:pt x="9335" y="10757"/>
                      <a:pt x="9943" y="9316"/>
                      <a:pt x="9573" y="8280"/>
                    </a:cubicBezTo>
                    <a:cubicBezTo>
                      <a:pt x="9204" y="7256"/>
                      <a:pt x="8811" y="5649"/>
                      <a:pt x="9728" y="4101"/>
                    </a:cubicBezTo>
                    <a:cubicBezTo>
                      <a:pt x="10645" y="2565"/>
                      <a:pt x="10169" y="875"/>
                      <a:pt x="8180" y="279"/>
                    </a:cubicBezTo>
                    <a:cubicBezTo>
                      <a:pt x="7545" y="86"/>
                      <a:pt x="7025" y="1"/>
                      <a:pt x="660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4" name="Google Shape;4914;p85"/>
              <p:cNvSpPr/>
              <p:nvPr/>
            </p:nvSpPr>
            <p:spPr>
              <a:xfrm>
                <a:off x="2085975" y="1893188"/>
                <a:ext cx="181600" cy="383725"/>
              </a:xfrm>
              <a:custGeom>
                <a:avLst/>
                <a:gdLst/>
                <a:ahLst/>
                <a:cxnLst/>
                <a:rect l="l" t="t" r="r" b="b"/>
                <a:pathLst>
                  <a:path w="7264" h="15349" extrusionOk="0">
                    <a:moveTo>
                      <a:pt x="7037" y="1"/>
                    </a:moveTo>
                    <a:cubicBezTo>
                      <a:pt x="7025" y="96"/>
                      <a:pt x="5013" y="9597"/>
                      <a:pt x="1" y="15193"/>
                    </a:cubicBezTo>
                    <a:lnTo>
                      <a:pt x="167" y="15348"/>
                    </a:lnTo>
                    <a:cubicBezTo>
                      <a:pt x="5228" y="9704"/>
                      <a:pt x="7228" y="132"/>
                      <a:pt x="7264" y="49"/>
                    </a:cubicBezTo>
                    <a:lnTo>
                      <a:pt x="703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5" name="Google Shape;4915;p85"/>
              <p:cNvSpPr/>
              <p:nvPr/>
            </p:nvSpPr>
            <p:spPr>
              <a:xfrm>
                <a:off x="1971675" y="1583538"/>
                <a:ext cx="261375" cy="375175"/>
              </a:xfrm>
              <a:custGeom>
                <a:avLst/>
                <a:gdLst/>
                <a:ahLst/>
                <a:cxnLst/>
                <a:rect l="l" t="t" r="r" b="b"/>
                <a:pathLst>
                  <a:path w="10455" h="15007" extrusionOk="0">
                    <a:moveTo>
                      <a:pt x="4852" y="0"/>
                    </a:moveTo>
                    <a:cubicBezTo>
                      <a:pt x="4797" y="0"/>
                      <a:pt x="4740" y="2"/>
                      <a:pt x="4680" y="4"/>
                    </a:cubicBezTo>
                    <a:cubicBezTo>
                      <a:pt x="3132" y="76"/>
                      <a:pt x="3406" y="1695"/>
                      <a:pt x="3513" y="3017"/>
                    </a:cubicBezTo>
                    <a:cubicBezTo>
                      <a:pt x="3620" y="4303"/>
                      <a:pt x="2906" y="4314"/>
                      <a:pt x="1465" y="4779"/>
                    </a:cubicBezTo>
                    <a:cubicBezTo>
                      <a:pt x="1" y="5231"/>
                      <a:pt x="1775" y="8851"/>
                      <a:pt x="2334" y="10160"/>
                    </a:cubicBezTo>
                    <a:cubicBezTo>
                      <a:pt x="2906" y="11470"/>
                      <a:pt x="2680" y="15006"/>
                      <a:pt x="2680" y="15006"/>
                    </a:cubicBezTo>
                    <a:cubicBezTo>
                      <a:pt x="2680" y="15006"/>
                      <a:pt x="5001" y="12780"/>
                      <a:pt x="5597" y="12006"/>
                    </a:cubicBezTo>
                    <a:cubicBezTo>
                      <a:pt x="6192" y="11232"/>
                      <a:pt x="5037" y="10589"/>
                      <a:pt x="5454" y="9958"/>
                    </a:cubicBezTo>
                    <a:cubicBezTo>
                      <a:pt x="5870" y="9339"/>
                      <a:pt x="7799" y="7577"/>
                      <a:pt x="7621" y="6422"/>
                    </a:cubicBezTo>
                    <a:cubicBezTo>
                      <a:pt x="7442" y="5255"/>
                      <a:pt x="7418" y="4803"/>
                      <a:pt x="8930" y="3588"/>
                    </a:cubicBezTo>
                    <a:cubicBezTo>
                      <a:pt x="10454" y="2386"/>
                      <a:pt x="10133" y="1826"/>
                      <a:pt x="9335" y="1076"/>
                    </a:cubicBezTo>
                    <a:cubicBezTo>
                      <a:pt x="9046" y="812"/>
                      <a:pt x="8704" y="731"/>
                      <a:pt x="8356" y="731"/>
                    </a:cubicBezTo>
                    <a:cubicBezTo>
                      <a:pt x="7795" y="731"/>
                      <a:pt x="7220" y="942"/>
                      <a:pt x="6832" y="942"/>
                    </a:cubicBezTo>
                    <a:cubicBezTo>
                      <a:pt x="6786" y="942"/>
                      <a:pt x="6744" y="940"/>
                      <a:pt x="6704" y="933"/>
                    </a:cubicBezTo>
                    <a:cubicBezTo>
                      <a:pt x="6109" y="830"/>
                      <a:pt x="6229" y="0"/>
                      <a:pt x="485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6" name="Google Shape;4916;p85"/>
              <p:cNvSpPr/>
              <p:nvPr/>
            </p:nvSpPr>
            <p:spPr>
              <a:xfrm>
                <a:off x="2035675" y="1603538"/>
                <a:ext cx="106575" cy="358150"/>
              </a:xfrm>
              <a:custGeom>
                <a:avLst/>
                <a:gdLst/>
                <a:ahLst/>
                <a:cxnLst/>
                <a:rect l="l" t="t" r="r" b="b"/>
                <a:pathLst>
                  <a:path w="4263" h="14326" extrusionOk="0">
                    <a:moveTo>
                      <a:pt x="4137" y="0"/>
                    </a:moveTo>
                    <a:cubicBezTo>
                      <a:pt x="4084" y="0"/>
                      <a:pt x="4036" y="44"/>
                      <a:pt x="4025" y="97"/>
                    </a:cubicBezTo>
                    <a:cubicBezTo>
                      <a:pt x="4001" y="205"/>
                      <a:pt x="1739" y="10503"/>
                      <a:pt x="12" y="14159"/>
                    </a:cubicBezTo>
                    <a:cubicBezTo>
                      <a:pt x="1" y="14218"/>
                      <a:pt x="12" y="14278"/>
                      <a:pt x="72" y="14313"/>
                    </a:cubicBezTo>
                    <a:cubicBezTo>
                      <a:pt x="96" y="14325"/>
                      <a:pt x="108" y="14325"/>
                      <a:pt x="120" y="14325"/>
                    </a:cubicBezTo>
                    <a:cubicBezTo>
                      <a:pt x="167" y="14325"/>
                      <a:pt x="191" y="14302"/>
                      <a:pt x="227" y="14254"/>
                    </a:cubicBezTo>
                    <a:cubicBezTo>
                      <a:pt x="1953" y="10575"/>
                      <a:pt x="4215" y="240"/>
                      <a:pt x="4239" y="145"/>
                    </a:cubicBezTo>
                    <a:cubicBezTo>
                      <a:pt x="4263" y="86"/>
                      <a:pt x="4215" y="26"/>
                      <a:pt x="4156" y="2"/>
                    </a:cubicBezTo>
                    <a:cubicBezTo>
                      <a:pt x="4150" y="1"/>
                      <a:pt x="4143" y="0"/>
                      <a:pt x="413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17" name="Google Shape;4917;p85"/>
            <p:cNvGrpSpPr/>
            <p:nvPr/>
          </p:nvGrpSpPr>
          <p:grpSpPr>
            <a:xfrm rot="-4283421">
              <a:off x="6802366" y="413488"/>
              <a:ext cx="379450" cy="720483"/>
              <a:chOff x="2263675" y="890788"/>
              <a:chExt cx="248900" cy="472600"/>
            </a:xfrm>
          </p:grpSpPr>
          <p:sp>
            <p:nvSpPr>
              <p:cNvPr id="4918" name="Google Shape;4918;p85"/>
              <p:cNvSpPr/>
              <p:nvPr/>
            </p:nvSpPr>
            <p:spPr>
              <a:xfrm>
                <a:off x="2263675" y="890788"/>
                <a:ext cx="248900" cy="472600"/>
              </a:xfrm>
              <a:custGeom>
                <a:avLst/>
                <a:gdLst/>
                <a:ahLst/>
                <a:cxnLst/>
                <a:rect l="l" t="t" r="r" b="b"/>
                <a:pathLst>
                  <a:path w="9956" h="18904" extrusionOk="0">
                    <a:moveTo>
                      <a:pt x="4075" y="0"/>
                    </a:moveTo>
                    <a:cubicBezTo>
                      <a:pt x="3898" y="0"/>
                      <a:pt x="3718" y="22"/>
                      <a:pt x="3537" y="68"/>
                    </a:cubicBezTo>
                    <a:cubicBezTo>
                      <a:pt x="1" y="961"/>
                      <a:pt x="1215" y="9010"/>
                      <a:pt x="2882" y="13236"/>
                    </a:cubicBezTo>
                    <a:cubicBezTo>
                      <a:pt x="4537" y="17463"/>
                      <a:pt x="4132" y="18904"/>
                      <a:pt x="4132" y="18904"/>
                    </a:cubicBezTo>
                    <a:cubicBezTo>
                      <a:pt x="4132" y="18904"/>
                      <a:pt x="6811" y="17285"/>
                      <a:pt x="8430" y="12284"/>
                    </a:cubicBezTo>
                    <a:cubicBezTo>
                      <a:pt x="9955" y="7540"/>
                      <a:pt x="7355" y="0"/>
                      <a:pt x="40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9" name="Google Shape;4919;p85"/>
              <p:cNvSpPr/>
              <p:nvPr/>
            </p:nvSpPr>
            <p:spPr>
              <a:xfrm>
                <a:off x="2365475" y="990113"/>
                <a:ext cx="93200" cy="360175"/>
              </a:xfrm>
              <a:custGeom>
                <a:avLst/>
                <a:gdLst/>
                <a:ahLst/>
                <a:cxnLst/>
                <a:rect l="l" t="t" r="r" b="b"/>
                <a:pathLst>
                  <a:path w="3728" h="14407" extrusionOk="0">
                    <a:moveTo>
                      <a:pt x="394" y="0"/>
                    </a:moveTo>
                    <a:lnTo>
                      <a:pt x="191" y="108"/>
                    </a:lnTo>
                    <a:cubicBezTo>
                      <a:pt x="215" y="179"/>
                      <a:pt x="3477" y="7001"/>
                      <a:pt x="1" y="14324"/>
                    </a:cubicBezTo>
                    <a:lnTo>
                      <a:pt x="203" y="14407"/>
                    </a:lnTo>
                    <a:cubicBezTo>
                      <a:pt x="3727" y="6989"/>
                      <a:pt x="429" y="84"/>
                      <a:pt x="3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920" name="Google Shape;4920;p85"/>
            <p:cNvSpPr/>
            <p:nvPr/>
          </p:nvSpPr>
          <p:spPr>
            <a:xfrm rot="3045368">
              <a:off x="7325089" y="2290634"/>
              <a:ext cx="233030" cy="472119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21" name="Google Shape;4921;p85"/>
            <p:cNvGrpSpPr/>
            <p:nvPr/>
          </p:nvGrpSpPr>
          <p:grpSpPr>
            <a:xfrm rot="10097359" flipH="1">
              <a:off x="7001230" y="-196122"/>
              <a:ext cx="378076" cy="704448"/>
              <a:chOff x="5417062" y="29585"/>
              <a:chExt cx="412349" cy="768306"/>
            </a:xfrm>
          </p:grpSpPr>
          <p:sp>
            <p:nvSpPr>
              <p:cNvPr id="4922" name="Google Shape;4922;p85"/>
              <p:cNvSpPr/>
              <p:nvPr/>
            </p:nvSpPr>
            <p:spPr>
              <a:xfrm>
                <a:off x="5417062" y="33738"/>
                <a:ext cx="412349" cy="764153"/>
              </a:xfrm>
              <a:custGeom>
                <a:avLst/>
                <a:gdLst/>
                <a:ahLst/>
                <a:cxnLst/>
                <a:rect l="l" t="t" r="r" b="b"/>
                <a:pathLst>
                  <a:path w="7049" h="13063" extrusionOk="0">
                    <a:moveTo>
                      <a:pt x="6311" y="1"/>
                    </a:moveTo>
                    <a:cubicBezTo>
                      <a:pt x="6311" y="1"/>
                      <a:pt x="2536" y="2882"/>
                      <a:pt x="1274" y="4739"/>
                    </a:cubicBezTo>
                    <a:cubicBezTo>
                      <a:pt x="0" y="6609"/>
                      <a:pt x="620" y="12407"/>
                      <a:pt x="691" y="12990"/>
                    </a:cubicBezTo>
                    <a:cubicBezTo>
                      <a:pt x="696" y="13039"/>
                      <a:pt x="736" y="13062"/>
                      <a:pt x="806" y="13062"/>
                    </a:cubicBezTo>
                    <a:cubicBezTo>
                      <a:pt x="1570" y="13062"/>
                      <a:pt x="5885" y="10289"/>
                      <a:pt x="6442" y="8085"/>
                    </a:cubicBezTo>
                    <a:cubicBezTo>
                      <a:pt x="7049" y="5668"/>
                      <a:pt x="6311" y="1"/>
                      <a:pt x="631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923" name="Google Shape;4923;p85"/>
              <p:cNvGrpSpPr/>
              <p:nvPr/>
            </p:nvGrpSpPr>
            <p:grpSpPr>
              <a:xfrm>
                <a:off x="5460935" y="29585"/>
                <a:ext cx="348294" cy="752921"/>
                <a:chOff x="5460935" y="29585"/>
                <a:chExt cx="348294" cy="752921"/>
              </a:xfrm>
            </p:grpSpPr>
            <p:sp>
              <p:nvSpPr>
                <p:cNvPr id="4924" name="Google Shape;4924;p85"/>
                <p:cNvSpPr/>
                <p:nvPr/>
              </p:nvSpPr>
              <p:spPr>
                <a:xfrm>
                  <a:off x="5470002" y="29585"/>
                  <a:ext cx="321151" cy="7529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90" h="12871" extrusionOk="0">
                      <a:moveTo>
                        <a:pt x="5299" y="0"/>
                      </a:moveTo>
                      <a:cubicBezTo>
                        <a:pt x="5251" y="72"/>
                        <a:pt x="1084" y="6894"/>
                        <a:pt x="0" y="12823"/>
                      </a:cubicBezTo>
                      <a:lnTo>
                        <a:pt x="227" y="12871"/>
                      </a:lnTo>
                      <a:cubicBezTo>
                        <a:pt x="1310" y="7001"/>
                        <a:pt x="5441" y="191"/>
                        <a:pt x="5489" y="119"/>
                      </a:cubicBezTo>
                      <a:lnTo>
                        <a:pt x="529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25" name="Google Shape;4925;p85"/>
                <p:cNvSpPr/>
                <p:nvPr/>
              </p:nvSpPr>
              <p:spPr>
                <a:xfrm>
                  <a:off x="5556345" y="290776"/>
                  <a:ext cx="252885" cy="2040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23" h="3489" extrusionOk="0">
                      <a:moveTo>
                        <a:pt x="4227" y="0"/>
                      </a:moveTo>
                      <a:cubicBezTo>
                        <a:pt x="4108" y="72"/>
                        <a:pt x="1013" y="1798"/>
                        <a:pt x="1" y="3370"/>
                      </a:cubicBezTo>
                      <a:lnTo>
                        <a:pt x="191" y="3489"/>
                      </a:lnTo>
                      <a:cubicBezTo>
                        <a:pt x="1167" y="1965"/>
                        <a:pt x="4311" y="202"/>
                        <a:pt x="4323" y="191"/>
                      </a:cubicBezTo>
                      <a:lnTo>
                        <a:pt x="4227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26" name="Google Shape;4926;p85"/>
                <p:cNvSpPr/>
                <p:nvPr/>
              </p:nvSpPr>
              <p:spPr>
                <a:xfrm>
                  <a:off x="5560557" y="223212"/>
                  <a:ext cx="41124" cy="2445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3" h="4180" extrusionOk="0">
                      <a:moveTo>
                        <a:pt x="226" y="0"/>
                      </a:moveTo>
                      <a:lnTo>
                        <a:pt x="0" y="36"/>
                      </a:lnTo>
                      <a:cubicBezTo>
                        <a:pt x="0" y="60"/>
                        <a:pt x="476" y="3120"/>
                        <a:pt x="83" y="4108"/>
                      </a:cubicBezTo>
                      <a:lnTo>
                        <a:pt x="298" y="4179"/>
                      </a:lnTo>
                      <a:cubicBezTo>
                        <a:pt x="703" y="3132"/>
                        <a:pt x="250" y="107"/>
                        <a:pt x="226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27" name="Google Shape;4927;p85"/>
                <p:cNvSpPr/>
                <p:nvPr/>
              </p:nvSpPr>
              <p:spPr>
                <a:xfrm>
                  <a:off x="5492290" y="539391"/>
                  <a:ext cx="285585" cy="153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2" h="2620" extrusionOk="0">
                      <a:moveTo>
                        <a:pt x="4858" y="1"/>
                      </a:moveTo>
                      <a:cubicBezTo>
                        <a:pt x="4727" y="13"/>
                        <a:pt x="1548" y="536"/>
                        <a:pt x="0" y="2489"/>
                      </a:cubicBezTo>
                      <a:lnTo>
                        <a:pt x="179" y="2620"/>
                      </a:lnTo>
                      <a:cubicBezTo>
                        <a:pt x="1667" y="751"/>
                        <a:pt x="4858" y="227"/>
                        <a:pt x="4882" y="227"/>
                      </a:cubicBezTo>
                      <a:lnTo>
                        <a:pt x="4858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928" name="Google Shape;4928;p85"/>
                <p:cNvSpPr/>
                <p:nvPr/>
              </p:nvSpPr>
              <p:spPr>
                <a:xfrm>
                  <a:off x="5460935" y="361792"/>
                  <a:ext cx="72478" cy="2814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9" h="4811" extrusionOk="0">
                      <a:moveTo>
                        <a:pt x="215" y="1"/>
                      </a:moveTo>
                      <a:lnTo>
                        <a:pt x="1" y="60"/>
                      </a:lnTo>
                      <a:cubicBezTo>
                        <a:pt x="24" y="96"/>
                        <a:pt x="1001" y="3370"/>
                        <a:pt x="691" y="4763"/>
                      </a:cubicBezTo>
                      <a:lnTo>
                        <a:pt x="917" y="4811"/>
                      </a:lnTo>
                      <a:cubicBezTo>
                        <a:pt x="1239" y="3370"/>
                        <a:pt x="262" y="131"/>
                        <a:pt x="215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6" name="Google Shape;2946;p70"/>
          <p:cNvSpPr txBox="1">
            <a:spLocks noGrp="1"/>
          </p:cNvSpPr>
          <p:nvPr>
            <p:ph type="title"/>
          </p:nvPr>
        </p:nvSpPr>
        <p:spPr>
          <a:xfrm>
            <a:off x="713275" y="594286"/>
            <a:ext cx="3851400" cy="9290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Affects</a:t>
            </a:r>
            <a:r>
              <a:rPr lang="tr-TR" dirty="0"/>
              <a:t> Of Not </a:t>
            </a:r>
            <a:r>
              <a:rPr lang="tr-TR" dirty="0" err="1"/>
              <a:t>Recyling</a:t>
            </a:r>
            <a:endParaRPr dirty="0"/>
          </a:p>
        </p:txBody>
      </p:sp>
      <p:sp>
        <p:nvSpPr>
          <p:cNvPr id="2947" name="Google Shape;2947;p70"/>
          <p:cNvSpPr txBox="1">
            <a:spLocks noGrp="1"/>
          </p:cNvSpPr>
          <p:nvPr>
            <p:ph type="body" idx="1"/>
          </p:nvPr>
        </p:nvSpPr>
        <p:spPr>
          <a:xfrm>
            <a:off x="361506" y="1628829"/>
            <a:ext cx="3672900" cy="25996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tr-TR" sz="1800" dirty="0" err="1">
                <a:latin typeface="+mn-lt"/>
              </a:rPr>
              <a:t>The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landfills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will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fill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up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faster</a:t>
            </a:r>
            <a:endParaRPr lang="tr-TR" sz="1800" dirty="0">
              <a:latin typeface="+mn-lt"/>
            </a:endParaRPr>
          </a:p>
          <a:p>
            <a:r>
              <a:rPr lang="tr-TR" sz="1800" dirty="0" err="1">
                <a:latin typeface="+mn-lt"/>
              </a:rPr>
              <a:t>The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greenhouse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Gases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will</a:t>
            </a:r>
            <a:r>
              <a:rPr lang="tr-TR" sz="1800" dirty="0">
                <a:latin typeface="+mn-lt"/>
              </a:rPr>
              <a:t>    </a:t>
            </a:r>
            <a:r>
              <a:rPr lang="tr-TR" sz="1800" dirty="0" err="1">
                <a:latin typeface="+mn-lt"/>
              </a:rPr>
              <a:t>grow</a:t>
            </a:r>
            <a:endParaRPr lang="tr-TR" sz="1800" dirty="0">
              <a:latin typeface="+mn-lt"/>
            </a:endParaRPr>
          </a:p>
          <a:p>
            <a:r>
              <a:rPr lang="tr-TR" sz="1800" dirty="0" err="1">
                <a:latin typeface="+mn-lt"/>
              </a:rPr>
              <a:t>The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wild</a:t>
            </a:r>
            <a:r>
              <a:rPr lang="tr-TR" sz="1800" dirty="0">
                <a:latin typeface="+mn-lt"/>
              </a:rPr>
              <a:t> life </a:t>
            </a:r>
            <a:r>
              <a:rPr lang="tr-TR" sz="1800" dirty="0" err="1">
                <a:latin typeface="+mn-lt"/>
              </a:rPr>
              <a:t>will</a:t>
            </a:r>
            <a:r>
              <a:rPr lang="tr-TR" sz="1800" dirty="0">
                <a:latin typeface="+mn-lt"/>
              </a:rPr>
              <a:t> be in </a:t>
            </a:r>
            <a:r>
              <a:rPr lang="tr-TR" sz="1800" dirty="0" err="1">
                <a:latin typeface="+mn-lt"/>
              </a:rPr>
              <a:t>danger</a:t>
            </a:r>
            <a:r>
              <a:rPr lang="tr-TR" sz="1800" dirty="0">
                <a:latin typeface="+mn-lt"/>
              </a:rPr>
              <a:t> </a:t>
            </a:r>
          </a:p>
          <a:p>
            <a:r>
              <a:rPr lang="tr-TR" sz="1800" dirty="0">
                <a:latin typeface="+mn-lt"/>
              </a:rPr>
              <a:t>Human </a:t>
            </a:r>
            <a:r>
              <a:rPr lang="tr-TR" sz="1800" dirty="0" err="1">
                <a:latin typeface="+mn-lt"/>
              </a:rPr>
              <a:t>Health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risks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will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rise</a:t>
            </a:r>
            <a:endParaRPr lang="tr-TR" sz="1800" dirty="0">
              <a:latin typeface="+mn-lt"/>
            </a:endParaRPr>
          </a:p>
          <a:p>
            <a:r>
              <a:rPr lang="tr-TR" sz="1800" dirty="0" err="1">
                <a:latin typeface="+mn-lt"/>
              </a:rPr>
              <a:t>The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Destruction</a:t>
            </a:r>
            <a:r>
              <a:rPr lang="tr-TR" sz="1800" dirty="0">
                <a:latin typeface="+mn-lt"/>
              </a:rPr>
              <a:t> of Natural </a:t>
            </a:r>
            <a:r>
              <a:rPr lang="tr-TR" sz="1800" dirty="0" err="1">
                <a:latin typeface="+mn-lt"/>
              </a:rPr>
              <a:t>Habitats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will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increase</a:t>
            </a:r>
            <a:endParaRPr lang="tr-TR" sz="1800" dirty="0">
              <a:latin typeface="+mn-lt"/>
            </a:endParaRPr>
          </a:p>
          <a:p>
            <a:r>
              <a:rPr lang="tr-TR" sz="1800" dirty="0" err="1">
                <a:latin typeface="+mn-lt"/>
              </a:rPr>
              <a:t>And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any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more</a:t>
            </a:r>
            <a:r>
              <a:rPr lang="tr-TR" sz="1800" dirty="0">
                <a:latin typeface="+mn-lt"/>
              </a:rPr>
              <a:t>…</a:t>
            </a:r>
          </a:p>
          <a:p>
            <a:pPr marL="0" indent="0">
              <a:buNone/>
            </a:pPr>
            <a:r>
              <a:rPr lang="tr-TR" sz="1800" dirty="0">
                <a:latin typeface="+mn-lt"/>
              </a:rPr>
              <a:t> </a:t>
            </a:r>
            <a:endParaRPr sz="1800" dirty="0">
              <a:latin typeface="+mn-lt"/>
            </a:endParaRPr>
          </a:p>
        </p:txBody>
      </p:sp>
      <p:grpSp>
        <p:nvGrpSpPr>
          <p:cNvPr id="2948" name="Google Shape;2948;p70"/>
          <p:cNvGrpSpPr/>
          <p:nvPr/>
        </p:nvGrpSpPr>
        <p:grpSpPr>
          <a:xfrm>
            <a:off x="5458828" y="1100586"/>
            <a:ext cx="3296253" cy="2856352"/>
            <a:chOff x="-848250" y="2307750"/>
            <a:chExt cx="3668618" cy="3179023"/>
          </a:xfrm>
        </p:grpSpPr>
        <p:sp>
          <p:nvSpPr>
            <p:cNvPr id="2949" name="Google Shape;2949;p70"/>
            <p:cNvSpPr/>
            <p:nvPr/>
          </p:nvSpPr>
          <p:spPr>
            <a:xfrm>
              <a:off x="2160734" y="4042436"/>
              <a:ext cx="411471" cy="132135"/>
            </a:xfrm>
            <a:custGeom>
              <a:avLst/>
              <a:gdLst/>
              <a:ahLst/>
              <a:cxnLst/>
              <a:rect l="l" t="t" r="r" b="b"/>
              <a:pathLst>
                <a:path w="9121" h="2929" extrusionOk="0">
                  <a:moveTo>
                    <a:pt x="417" y="0"/>
                  </a:moveTo>
                  <a:cubicBezTo>
                    <a:pt x="167" y="0"/>
                    <a:pt x="0" y="12"/>
                    <a:pt x="0" y="12"/>
                  </a:cubicBezTo>
                  <a:lnTo>
                    <a:pt x="36" y="369"/>
                  </a:lnTo>
                  <a:cubicBezTo>
                    <a:pt x="36" y="369"/>
                    <a:pt x="179" y="357"/>
                    <a:pt x="405" y="357"/>
                  </a:cubicBezTo>
                  <a:cubicBezTo>
                    <a:pt x="667" y="357"/>
                    <a:pt x="1024" y="369"/>
                    <a:pt x="1477" y="405"/>
                  </a:cubicBezTo>
                  <a:cubicBezTo>
                    <a:pt x="2346" y="464"/>
                    <a:pt x="3525" y="643"/>
                    <a:pt x="4656" y="964"/>
                  </a:cubicBezTo>
                  <a:cubicBezTo>
                    <a:pt x="5799" y="1274"/>
                    <a:pt x="6894" y="1750"/>
                    <a:pt x="7668" y="2167"/>
                  </a:cubicBezTo>
                  <a:cubicBezTo>
                    <a:pt x="8049" y="2381"/>
                    <a:pt x="8382" y="2560"/>
                    <a:pt x="8585" y="2715"/>
                  </a:cubicBezTo>
                  <a:cubicBezTo>
                    <a:pt x="8811" y="2858"/>
                    <a:pt x="8930" y="2929"/>
                    <a:pt x="8930" y="2929"/>
                  </a:cubicBezTo>
                  <a:lnTo>
                    <a:pt x="9121" y="2631"/>
                  </a:lnTo>
                  <a:cubicBezTo>
                    <a:pt x="9121" y="2631"/>
                    <a:pt x="9002" y="2560"/>
                    <a:pt x="8775" y="2417"/>
                  </a:cubicBezTo>
                  <a:cubicBezTo>
                    <a:pt x="8573" y="2262"/>
                    <a:pt x="8240" y="2084"/>
                    <a:pt x="7847" y="1857"/>
                  </a:cubicBezTo>
                  <a:cubicBezTo>
                    <a:pt x="7049" y="1441"/>
                    <a:pt x="5942" y="941"/>
                    <a:pt x="4775" y="631"/>
                  </a:cubicBezTo>
                  <a:cubicBezTo>
                    <a:pt x="3620" y="298"/>
                    <a:pt x="2429" y="107"/>
                    <a:pt x="1512" y="48"/>
                  </a:cubicBezTo>
                  <a:cubicBezTo>
                    <a:pt x="1060" y="12"/>
                    <a:pt x="679" y="0"/>
                    <a:pt x="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70"/>
            <p:cNvSpPr/>
            <p:nvPr/>
          </p:nvSpPr>
          <p:spPr>
            <a:xfrm>
              <a:off x="2564089" y="4153053"/>
              <a:ext cx="115533" cy="109668"/>
            </a:xfrm>
            <a:custGeom>
              <a:avLst/>
              <a:gdLst/>
              <a:ahLst/>
              <a:cxnLst/>
              <a:rect l="l" t="t" r="r" b="b"/>
              <a:pathLst>
                <a:path w="2561" h="2431" extrusionOk="0">
                  <a:moveTo>
                    <a:pt x="1001" y="1"/>
                  </a:moveTo>
                  <a:cubicBezTo>
                    <a:pt x="680" y="1"/>
                    <a:pt x="394" y="167"/>
                    <a:pt x="215" y="417"/>
                  </a:cubicBezTo>
                  <a:cubicBezTo>
                    <a:pt x="37" y="679"/>
                    <a:pt x="1" y="977"/>
                    <a:pt x="61" y="1287"/>
                  </a:cubicBezTo>
                  <a:cubicBezTo>
                    <a:pt x="120" y="1596"/>
                    <a:pt x="287" y="1882"/>
                    <a:pt x="561" y="2084"/>
                  </a:cubicBezTo>
                  <a:cubicBezTo>
                    <a:pt x="823" y="2311"/>
                    <a:pt x="1120" y="2430"/>
                    <a:pt x="1418" y="2430"/>
                  </a:cubicBezTo>
                  <a:cubicBezTo>
                    <a:pt x="1434" y="2430"/>
                    <a:pt x="1451" y="2431"/>
                    <a:pt x="1467" y="2431"/>
                  </a:cubicBezTo>
                  <a:cubicBezTo>
                    <a:pt x="1750" y="2431"/>
                    <a:pt x="2038" y="2334"/>
                    <a:pt x="2251" y="2132"/>
                  </a:cubicBezTo>
                  <a:cubicBezTo>
                    <a:pt x="2477" y="1918"/>
                    <a:pt x="2561" y="1620"/>
                    <a:pt x="2525" y="1299"/>
                  </a:cubicBezTo>
                  <a:cubicBezTo>
                    <a:pt x="2477" y="989"/>
                    <a:pt x="2299" y="632"/>
                    <a:pt x="2001" y="382"/>
                  </a:cubicBezTo>
                  <a:cubicBezTo>
                    <a:pt x="1692" y="120"/>
                    <a:pt x="1334" y="1"/>
                    <a:pt x="1001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70"/>
            <p:cNvSpPr/>
            <p:nvPr/>
          </p:nvSpPr>
          <p:spPr>
            <a:xfrm>
              <a:off x="2550690" y="4136722"/>
              <a:ext cx="119819" cy="128661"/>
            </a:xfrm>
            <a:custGeom>
              <a:avLst/>
              <a:gdLst/>
              <a:ahLst/>
              <a:cxnLst/>
              <a:rect l="l" t="t" r="r" b="b"/>
              <a:pathLst>
                <a:path w="2656" h="2852" extrusionOk="0">
                  <a:moveTo>
                    <a:pt x="1458" y="1"/>
                  </a:moveTo>
                  <a:cubicBezTo>
                    <a:pt x="1193" y="1"/>
                    <a:pt x="972" y="63"/>
                    <a:pt x="786" y="125"/>
                  </a:cubicBezTo>
                  <a:cubicBezTo>
                    <a:pt x="369" y="291"/>
                    <a:pt x="167" y="541"/>
                    <a:pt x="167" y="541"/>
                  </a:cubicBezTo>
                  <a:cubicBezTo>
                    <a:pt x="167" y="541"/>
                    <a:pt x="36" y="839"/>
                    <a:pt x="12" y="1268"/>
                  </a:cubicBezTo>
                  <a:cubicBezTo>
                    <a:pt x="0" y="1494"/>
                    <a:pt x="48" y="1732"/>
                    <a:pt x="107" y="2006"/>
                  </a:cubicBezTo>
                  <a:cubicBezTo>
                    <a:pt x="179" y="2268"/>
                    <a:pt x="298" y="2565"/>
                    <a:pt x="524" y="2851"/>
                  </a:cubicBezTo>
                  <a:cubicBezTo>
                    <a:pt x="524" y="2851"/>
                    <a:pt x="631" y="2732"/>
                    <a:pt x="750" y="2542"/>
                  </a:cubicBezTo>
                  <a:cubicBezTo>
                    <a:pt x="858" y="2351"/>
                    <a:pt x="965" y="2065"/>
                    <a:pt x="989" y="1720"/>
                  </a:cubicBezTo>
                  <a:cubicBezTo>
                    <a:pt x="989" y="1720"/>
                    <a:pt x="1131" y="1791"/>
                    <a:pt x="1322" y="1851"/>
                  </a:cubicBezTo>
                  <a:cubicBezTo>
                    <a:pt x="1504" y="1902"/>
                    <a:pt x="1703" y="1978"/>
                    <a:pt x="1898" y="1978"/>
                  </a:cubicBezTo>
                  <a:cubicBezTo>
                    <a:pt x="1932" y="1978"/>
                    <a:pt x="1966" y="1975"/>
                    <a:pt x="2001" y="1970"/>
                  </a:cubicBezTo>
                  <a:cubicBezTo>
                    <a:pt x="2001" y="1756"/>
                    <a:pt x="1905" y="1482"/>
                    <a:pt x="1786" y="1303"/>
                  </a:cubicBezTo>
                  <a:cubicBezTo>
                    <a:pt x="1667" y="1125"/>
                    <a:pt x="1560" y="994"/>
                    <a:pt x="1560" y="994"/>
                  </a:cubicBezTo>
                  <a:cubicBezTo>
                    <a:pt x="1905" y="899"/>
                    <a:pt x="2179" y="744"/>
                    <a:pt x="2370" y="601"/>
                  </a:cubicBezTo>
                  <a:cubicBezTo>
                    <a:pt x="2548" y="458"/>
                    <a:pt x="2655" y="339"/>
                    <a:pt x="2655" y="339"/>
                  </a:cubicBezTo>
                  <a:cubicBezTo>
                    <a:pt x="2251" y="125"/>
                    <a:pt x="1882" y="41"/>
                    <a:pt x="1584" y="6"/>
                  </a:cubicBezTo>
                  <a:cubicBezTo>
                    <a:pt x="1541" y="2"/>
                    <a:pt x="1499" y="1"/>
                    <a:pt x="1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70"/>
            <p:cNvSpPr/>
            <p:nvPr/>
          </p:nvSpPr>
          <p:spPr>
            <a:xfrm>
              <a:off x="-558715" y="3964977"/>
              <a:ext cx="461411" cy="74797"/>
            </a:xfrm>
            <a:custGeom>
              <a:avLst/>
              <a:gdLst/>
              <a:ahLst/>
              <a:cxnLst/>
              <a:rect l="l" t="t" r="r" b="b"/>
              <a:pathLst>
                <a:path w="10228" h="1658" extrusionOk="0">
                  <a:moveTo>
                    <a:pt x="1921" y="1"/>
                  </a:moveTo>
                  <a:cubicBezTo>
                    <a:pt x="1822" y="1"/>
                    <a:pt x="1725" y="1"/>
                    <a:pt x="1631" y="3"/>
                  </a:cubicBezTo>
                  <a:cubicBezTo>
                    <a:pt x="1131" y="38"/>
                    <a:pt x="738" y="38"/>
                    <a:pt x="452" y="62"/>
                  </a:cubicBezTo>
                  <a:cubicBezTo>
                    <a:pt x="167" y="98"/>
                    <a:pt x="0" y="110"/>
                    <a:pt x="0" y="110"/>
                  </a:cubicBezTo>
                  <a:lnTo>
                    <a:pt x="48" y="479"/>
                  </a:lnTo>
                  <a:cubicBezTo>
                    <a:pt x="48" y="479"/>
                    <a:pt x="202" y="467"/>
                    <a:pt x="488" y="443"/>
                  </a:cubicBezTo>
                  <a:cubicBezTo>
                    <a:pt x="750" y="407"/>
                    <a:pt x="1155" y="407"/>
                    <a:pt x="1631" y="384"/>
                  </a:cubicBezTo>
                  <a:cubicBezTo>
                    <a:pt x="1803" y="379"/>
                    <a:pt x="1985" y="377"/>
                    <a:pt x="2176" y="377"/>
                  </a:cubicBezTo>
                  <a:cubicBezTo>
                    <a:pt x="3043" y="377"/>
                    <a:pt x="4088" y="426"/>
                    <a:pt x="5132" y="562"/>
                  </a:cubicBezTo>
                  <a:cubicBezTo>
                    <a:pt x="6394" y="717"/>
                    <a:pt x="7644" y="967"/>
                    <a:pt x="8561" y="1217"/>
                  </a:cubicBezTo>
                  <a:cubicBezTo>
                    <a:pt x="9037" y="1336"/>
                    <a:pt x="9406" y="1431"/>
                    <a:pt x="9680" y="1527"/>
                  </a:cubicBezTo>
                  <a:cubicBezTo>
                    <a:pt x="9954" y="1598"/>
                    <a:pt x="10097" y="1658"/>
                    <a:pt x="10097" y="1658"/>
                  </a:cubicBezTo>
                  <a:lnTo>
                    <a:pt x="10228" y="1300"/>
                  </a:lnTo>
                  <a:cubicBezTo>
                    <a:pt x="10228" y="1300"/>
                    <a:pt x="10073" y="1241"/>
                    <a:pt x="9787" y="1157"/>
                  </a:cubicBezTo>
                  <a:cubicBezTo>
                    <a:pt x="9513" y="1074"/>
                    <a:pt x="9132" y="955"/>
                    <a:pt x="8656" y="836"/>
                  </a:cubicBezTo>
                  <a:cubicBezTo>
                    <a:pt x="7715" y="598"/>
                    <a:pt x="6453" y="336"/>
                    <a:pt x="5167" y="181"/>
                  </a:cubicBezTo>
                  <a:cubicBezTo>
                    <a:pt x="4017" y="52"/>
                    <a:pt x="2848" y="1"/>
                    <a:pt x="19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70"/>
            <p:cNvSpPr/>
            <p:nvPr/>
          </p:nvSpPr>
          <p:spPr>
            <a:xfrm>
              <a:off x="-695182" y="3933218"/>
              <a:ext cx="132721" cy="109262"/>
            </a:xfrm>
            <a:custGeom>
              <a:avLst/>
              <a:gdLst/>
              <a:ahLst/>
              <a:cxnLst/>
              <a:rect l="l" t="t" r="r" b="b"/>
              <a:pathLst>
                <a:path w="2942" h="2422" extrusionOk="0">
                  <a:moveTo>
                    <a:pt x="1594" y="1"/>
                  </a:moveTo>
                  <a:cubicBezTo>
                    <a:pt x="1489" y="1"/>
                    <a:pt x="1382" y="9"/>
                    <a:pt x="1275" y="28"/>
                  </a:cubicBezTo>
                  <a:cubicBezTo>
                    <a:pt x="1072" y="52"/>
                    <a:pt x="870" y="147"/>
                    <a:pt x="715" y="254"/>
                  </a:cubicBezTo>
                  <a:cubicBezTo>
                    <a:pt x="549" y="337"/>
                    <a:pt x="394" y="468"/>
                    <a:pt x="299" y="611"/>
                  </a:cubicBezTo>
                  <a:cubicBezTo>
                    <a:pt x="72" y="873"/>
                    <a:pt x="1" y="1219"/>
                    <a:pt x="84" y="1528"/>
                  </a:cubicBezTo>
                  <a:cubicBezTo>
                    <a:pt x="179" y="1850"/>
                    <a:pt x="394" y="2111"/>
                    <a:pt x="691" y="2254"/>
                  </a:cubicBezTo>
                  <a:cubicBezTo>
                    <a:pt x="846" y="2326"/>
                    <a:pt x="1013" y="2385"/>
                    <a:pt x="1168" y="2409"/>
                  </a:cubicBezTo>
                  <a:cubicBezTo>
                    <a:pt x="1231" y="2418"/>
                    <a:pt x="1294" y="2422"/>
                    <a:pt x="1357" y="2422"/>
                  </a:cubicBezTo>
                  <a:cubicBezTo>
                    <a:pt x="1473" y="2422"/>
                    <a:pt x="1588" y="2408"/>
                    <a:pt x="1703" y="2385"/>
                  </a:cubicBezTo>
                  <a:cubicBezTo>
                    <a:pt x="2084" y="2326"/>
                    <a:pt x="2382" y="2135"/>
                    <a:pt x="2596" y="1885"/>
                  </a:cubicBezTo>
                  <a:cubicBezTo>
                    <a:pt x="2823" y="1647"/>
                    <a:pt x="2942" y="1338"/>
                    <a:pt x="2918" y="1004"/>
                  </a:cubicBezTo>
                  <a:cubicBezTo>
                    <a:pt x="2882" y="683"/>
                    <a:pt x="2692" y="397"/>
                    <a:pt x="2394" y="206"/>
                  </a:cubicBezTo>
                  <a:cubicBezTo>
                    <a:pt x="2173" y="74"/>
                    <a:pt x="1894" y="1"/>
                    <a:pt x="1594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70"/>
            <p:cNvSpPr/>
            <p:nvPr/>
          </p:nvSpPr>
          <p:spPr>
            <a:xfrm>
              <a:off x="-654355" y="3908676"/>
              <a:ext cx="112871" cy="157939"/>
            </a:xfrm>
            <a:custGeom>
              <a:avLst/>
              <a:gdLst/>
              <a:ahLst/>
              <a:cxnLst/>
              <a:rect l="l" t="t" r="r" b="b"/>
              <a:pathLst>
                <a:path w="2502" h="3501" extrusionOk="0">
                  <a:moveTo>
                    <a:pt x="275" y="0"/>
                  </a:moveTo>
                  <a:cubicBezTo>
                    <a:pt x="275" y="0"/>
                    <a:pt x="310" y="167"/>
                    <a:pt x="394" y="393"/>
                  </a:cubicBezTo>
                  <a:cubicBezTo>
                    <a:pt x="477" y="631"/>
                    <a:pt x="632" y="929"/>
                    <a:pt x="918" y="1191"/>
                  </a:cubicBezTo>
                  <a:cubicBezTo>
                    <a:pt x="918" y="1191"/>
                    <a:pt x="763" y="1251"/>
                    <a:pt x="548" y="1370"/>
                  </a:cubicBezTo>
                  <a:cubicBezTo>
                    <a:pt x="334" y="1477"/>
                    <a:pt x="120" y="1667"/>
                    <a:pt x="1" y="1893"/>
                  </a:cubicBezTo>
                  <a:cubicBezTo>
                    <a:pt x="203" y="2048"/>
                    <a:pt x="477" y="2096"/>
                    <a:pt x="703" y="2144"/>
                  </a:cubicBezTo>
                  <a:cubicBezTo>
                    <a:pt x="918" y="2191"/>
                    <a:pt x="1084" y="2191"/>
                    <a:pt x="1084" y="2191"/>
                  </a:cubicBezTo>
                  <a:cubicBezTo>
                    <a:pt x="918" y="2513"/>
                    <a:pt x="870" y="2846"/>
                    <a:pt x="894" y="3096"/>
                  </a:cubicBezTo>
                  <a:cubicBezTo>
                    <a:pt x="894" y="3334"/>
                    <a:pt x="929" y="3501"/>
                    <a:pt x="929" y="3501"/>
                  </a:cubicBezTo>
                  <a:cubicBezTo>
                    <a:pt x="1299" y="3358"/>
                    <a:pt x="1572" y="3144"/>
                    <a:pt x="1787" y="2917"/>
                  </a:cubicBezTo>
                  <a:cubicBezTo>
                    <a:pt x="2001" y="2715"/>
                    <a:pt x="2156" y="2489"/>
                    <a:pt x="2263" y="2286"/>
                  </a:cubicBezTo>
                  <a:cubicBezTo>
                    <a:pt x="2465" y="1870"/>
                    <a:pt x="2501" y="1512"/>
                    <a:pt x="2501" y="1512"/>
                  </a:cubicBezTo>
                  <a:cubicBezTo>
                    <a:pt x="2501" y="1512"/>
                    <a:pt x="2418" y="1167"/>
                    <a:pt x="2108" y="798"/>
                  </a:cubicBezTo>
                  <a:cubicBezTo>
                    <a:pt x="1965" y="620"/>
                    <a:pt x="1739" y="417"/>
                    <a:pt x="1441" y="262"/>
                  </a:cubicBezTo>
                  <a:cubicBezTo>
                    <a:pt x="1144" y="119"/>
                    <a:pt x="751" y="12"/>
                    <a:pt x="2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70"/>
            <p:cNvSpPr/>
            <p:nvPr/>
          </p:nvSpPr>
          <p:spPr>
            <a:xfrm>
              <a:off x="843438" y="2515766"/>
              <a:ext cx="736687" cy="575816"/>
            </a:xfrm>
            <a:custGeom>
              <a:avLst/>
              <a:gdLst/>
              <a:ahLst/>
              <a:cxnLst/>
              <a:rect l="l" t="t" r="r" b="b"/>
              <a:pathLst>
                <a:path w="16330" h="12764" extrusionOk="0">
                  <a:moveTo>
                    <a:pt x="10513" y="1"/>
                  </a:moveTo>
                  <a:cubicBezTo>
                    <a:pt x="10380" y="1"/>
                    <a:pt x="10239" y="13"/>
                    <a:pt x="10091" y="39"/>
                  </a:cubicBezTo>
                  <a:cubicBezTo>
                    <a:pt x="6590" y="670"/>
                    <a:pt x="6983" y="6409"/>
                    <a:pt x="6983" y="6409"/>
                  </a:cubicBezTo>
                  <a:cubicBezTo>
                    <a:pt x="5945" y="3814"/>
                    <a:pt x="4187" y="2784"/>
                    <a:pt x="2725" y="2784"/>
                  </a:cubicBezTo>
                  <a:cubicBezTo>
                    <a:pt x="1202" y="2784"/>
                    <a:pt x="1" y="3900"/>
                    <a:pt x="268" y="5528"/>
                  </a:cubicBezTo>
                  <a:cubicBezTo>
                    <a:pt x="792" y="8731"/>
                    <a:pt x="3733" y="10195"/>
                    <a:pt x="3733" y="10195"/>
                  </a:cubicBezTo>
                  <a:cubicBezTo>
                    <a:pt x="3733" y="10195"/>
                    <a:pt x="5925" y="12764"/>
                    <a:pt x="9593" y="12764"/>
                  </a:cubicBezTo>
                  <a:cubicBezTo>
                    <a:pt x="10104" y="12764"/>
                    <a:pt x="10644" y="12714"/>
                    <a:pt x="11210" y="12600"/>
                  </a:cubicBezTo>
                  <a:cubicBezTo>
                    <a:pt x="15865" y="11684"/>
                    <a:pt x="16330" y="8219"/>
                    <a:pt x="14889" y="7338"/>
                  </a:cubicBezTo>
                  <a:cubicBezTo>
                    <a:pt x="14462" y="7075"/>
                    <a:pt x="14034" y="6982"/>
                    <a:pt x="13642" y="6982"/>
                  </a:cubicBezTo>
                  <a:cubicBezTo>
                    <a:pt x="12702" y="6982"/>
                    <a:pt x="11972" y="7516"/>
                    <a:pt x="11972" y="7516"/>
                  </a:cubicBezTo>
                  <a:cubicBezTo>
                    <a:pt x="12975" y="6456"/>
                    <a:pt x="13542" y="1"/>
                    <a:pt x="10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70"/>
            <p:cNvSpPr/>
            <p:nvPr/>
          </p:nvSpPr>
          <p:spPr>
            <a:xfrm>
              <a:off x="1052085" y="2844099"/>
              <a:ext cx="108541" cy="171924"/>
            </a:xfrm>
            <a:custGeom>
              <a:avLst/>
              <a:gdLst/>
              <a:ahLst/>
              <a:cxnLst/>
              <a:rect l="l" t="t" r="r" b="b"/>
              <a:pathLst>
                <a:path w="2406" h="3811" extrusionOk="0">
                  <a:moveTo>
                    <a:pt x="84" y="0"/>
                  </a:moveTo>
                  <a:lnTo>
                    <a:pt x="1" y="60"/>
                  </a:lnTo>
                  <a:cubicBezTo>
                    <a:pt x="25" y="72"/>
                    <a:pt x="1513" y="2012"/>
                    <a:pt x="2323" y="3810"/>
                  </a:cubicBezTo>
                  <a:lnTo>
                    <a:pt x="2406" y="3775"/>
                  </a:lnTo>
                  <a:cubicBezTo>
                    <a:pt x="1584" y="1965"/>
                    <a:pt x="96" y="12"/>
                    <a:pt x="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70"/>
            <p:cNvSpPr/>
            <p:nvPr/>
          </p:nvSpPr>
          <p:spPr>
            <a:xfrm>
              <a:off x="1266417" y="2682955"/>
              <a:ext cx="59684" cy="319622"/>
            </a:xfrm>
            <a:custGeom>
              <a:avLst/>
              <a:gdLst/>
              <a:ahLst/>
              <a:cxnLst/>
              <a:rect l="l" t="t" r="r" b="b"/>
              <a:pathLst>
                <a:path w="1323" h="7085" extrusionOk="0">
                  <a:moveTo>
                    <a:pt x="1215" y="0"/>
                  </a:moveTo>
                  <a:lnTo>
                    <a:pt x="0" y="7061"/>
                  </a:lnTo>
                  <a:lnTo>
                    <a:pt x="108" y="7085"/>
                  </a:lnTo>
                  <a:lnTo>
                    <a:pt x="1322" y="12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70"/>
            <p:cNvSpPr/>
            <p:nvPr/>
          </p:nvSpPr>
          <p:spPr>
            <a:xfrm>
              <a:off x="-513603" y="3141664"/>
              <a:ext cx="767048" cy="814596"/>
            </a:xfrm>
            <a:custGeom>
              <a:avLst/>
              <a:gdLst/>
              <a:ahLst/>
              <a:cxnLst/>
              <a:rect l="l" t="t" r="r" b="b"/>
              <a:pathLst>
                <a:path w="17003" h="18057" extrusionOk="0">
                  <a:moveTo>
                    <a:pt x="13276" y="0"/>
                  </a:moveTo>
                  <a:cubicBezTo>
                    <a:pt x="10775" y="0"/>
                    <a:pt x="10406" y="2643"/>
                    <a:pt x="11883" y="4608"/>
                  </a:cubicBezTo>
                  <a:cubicBezTo>
                    <a:pt x="11883" y="4608"/>
                    <a:pt x="9667" y="3065"/>
                    <a:pt x="6402" y="3065"/>
                  </a:cubicBezTo>
                  <a:cubicBezTo>
                    <a:pt x="6274" y="3065"/>
                    <a:pt x="6144" y="3067"/>
                    <a:pt x="6013" y="3072"/>
                  </a:cubicBezTo>
                  <a:cubicBezTo>
                    <a:pt x="2560" y="3215"/>
                    <a:pt x="0" y="5763"/>
                    <a:pt x="762" y="8609"/>
                  </a:cubicBezTo>
                  <a:cubicBezTo>
                    <a:pt x="1404" y="11054"/>
                    <a:pt x="4314" y="11878"/>
                    <a:pt x="5833" y="11878"/>
                  </a:cubicBezTo>
                  <a:cubicBezTo>
                    <a:pt x="6089" y="11878"/>
                    <a:pt x="6306" y="11854"/>
                    <a:pt x="6465" y="11811"/>
                  </a:cubicBezTo>
                  <a:lnTo>
                    <a:pt x="6465" y="11811"/>
                  </a:lnTo>
                  <a:cubicBezTo>
                    <a:pt x="6465" y="11811"/>
                    <a:pt x="2655" y="14514"/>
                    <a:pt x="4155" y="16967"/>
                  </a:cubicBezTo>
                  <a:cubicBezTo>
                    <a:pt x="4656" y="17784"/>
                    <a:pt x="5511" y="18057"/>
                    <a:pt x="6430" y="18057"/>
                  </a:cubicBezTo>
                  <a:cubicBezTo>
                    <a:pt x="8268" y="18057"/>
                    <a:pt x="10359" y="16967"/>
                    <a:pt x="10359" y="16967"/>
                  </a:cubicBezTo>
                  <a:lnTo>
                    <a:pt x="17002" y="2655"/>
                  </a:lnTo>
                  <a:cubicBezTo>
                    <a:pt x="17002" y="2655"/>
                    <a:pt x="15776" y="0"/>
                    <a:pt x="132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70"/>
            <p:cNvSpPr/>
            <p:nvPr/>
          </p:nvSpPr>
          <p:spPr>
            <a:xfrm>
              <a:off x="-266519" y="3474689"/>
              <a:ext cx="295442" cy="99383"/>
            </a:xfrm>
            <a:custGeom>
              <a:avLst/>
              <a:gdLst/>
              <a:ahLst/>
              <a:cxnLst/>
              <a:rect l="l" t="t" r="r" b="b"/>
              <a:pathLst>
                <a:path w="6549" h="2203" extrusionOk="0">
                  <a:moveTo>
                    <a:pt x="24" y="0"/>
                  </a:moveTo>
                  <a:lnTo>
                    <a:pt x="0" y="203"/>
                  </a:lnTo>
                  <a:cubicBezTo>
                    <a:pt x="2179" y="429"/>
                    <a:pt x="6429" y="2179"/>
                    <a:pt x="6477" y="2203"/>
                  </a:cubicBezTo>
                  <a:lnTo>
                    <a:pt x="6548" y="2000"/>
                  </a:lnTo>
                  <a:cubicBezTo>
                    <a:pt x="6501" y="1989"/>
                    <a:pt x="2227" y="214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70"/>
            <p:cNvSpPr/>
            <p:nvPr/>
          </p:nvSpPr>
          <p:spPr>
            <a:xfrm>
              <a:off x="-269226" y="3507982"/>
              <a:ext cx="121443" cy="65052"/>
            </a:xfrm>
            <a:custGeom>
              <a:avLst/>
              <a:gdLst/>
              <a:ahLst/>
              <a:cxnLst/>
              <a:rect l="l" t="t" r="r" b="b"/>
              <a:pathLst>
                <a:path w="2692" h="1442" extrusionOk="0">
                  <a:moveTo>
                    <a:pt x="2620" y="0"/>
                  </a:moveTo>
                  <a:cubicBezTo>
                    <a:pt x="2548" y="24"/>
                    <a:pt x="846" y="655"/>
                    <a:pt x="1" y="1274"/>
                  </a:cubicBezTo>
                  <a:lnTo>
                    <a:pt x="120" y="1441"/>
                  </a:lnTo>
                  <a:cubicBezTo>
                    <a:pt x="953" y="834"/>
                    <a:pt x="2668" y="215"/>
                    <a:pt x="2691" y="191"/>
                  </a:cubicBezTo>
                  <a:lnTo>
                    <a:pt x="26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70"/>
            <p:cNvSpPr/>
            <p:nvPr/>
          </p:nvSpPr>
          <p:spPr>
            <a:xfrm>
              <a:off x="-91978" y="3435982"/>
              <a:ext cx="37624" cy="102135"/>
            </a:xfrm>
            <a:custGeom>
              <a:avLst/>
              <a:gdLst/>
              <a:ahLst/>
              <a:cxnLst/>
              <a:rect l="l" t="t" r="r" b="b"/>
              <a:pathLst>
                <a:path w="834" h="2264" extrusionOk="0">
                  <a:moveTo>
                    <a:pt x="215" y="1"/>
                  </a:moveTo>
                  <a:lnTo>
                    <a:pt x="1" y="25"/>
                  </a:lnTo>
                  <a:cubicBezTo>
                    <a:pt x="60" y="644"/>
                    <a:pt x="620" y="2204"/>
                    <a:pt x="644" y="2263"/>
                  </a:cubicBezTo>
                  <a:lnTo>
                    <a:pt x="834" y="2204"/>
                  </a:lnTo>
                  <a:cubicBezTo>
                    <a:pt x="834" y="2192"/>
                    <a:pt x="263" y="620"/>
                    <a:pt x="2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70"/>
            <p:cNvSpPr/>
            <p:nvPr/>
          </p:nvSpPr>
          <p:spPr>
            <a:xfrm>
              <a:off x="-231647" y="3779743"/>
              <a:ext cx="174089" cy="75248"/>
            </a:xfrm>
            <a:custGeom>
              <a:avLst/>
              <a:gdLst/>
              <a:ahLst/>
              <a:cxnLst/>
              <a:rect l="l" t="t" r="r" b="b"/>
              <a:pathLst>
                <a:path w="3859" h="1668" extrusionOk="0">
                  <a:moveTo>
                    <a:pt x="3835" y="1"/>
                  </a:moveTo>
                  <a:cubicBezTo>
                    <a:pt x="3811" y="1"/>
                    <a:pt x="2120" y="263"/>
                    <a:pt x="1" y="1489"/>
                  </a:cubicBezTo>
                  <a:lnTo>
                    <a:pt x="108" y="1668"/>
                  </a:lnTo>
                  <a:cubicBezTo>
                    <a:pt x="2146" y="480"/>
                    <a:pt x="3762" y="215"/>
                    <a:pt x="3855" y="215"/>
                  </a:cubicBezTo>
                  <a:cubicBezTo>
                    <a:pt x="3857" y="215"/>
                    <a:pt x="3858" y="215"/>
                    <a:pt x="3859" y="215"/>
                  </a:cubicBezTo>
                  <a:lnTo>
                    <a:pt x="3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70"/>
            <p:cNvSpPr/>
            <p:nvPr/>
          </p:nvSpPr>
          <p:spPr>
            <a:xfrm>
              <a:off x="90639" y="3239966"/>
              <a:ext cx="101052" cy="147202"/>
            </a:xfrm>
            <a:custGeom>
              <a:avLst/>
              <a:gdLst/>
              <a:ahLst/>
              <a:cxnLst/>
              <a:rect l="l" t="t" r="r" b="b"/>
              <a:pathLst>
                <a:path w="2240" h="3263" extrusionOk="0">
                  <a:moveTo>
                    <a:pt x="203" y="0"/>
                  </a:moveTo>
                  <a:lnTo>
                    <a:pt x="1" y="60"/>
                  </a:lnTo>
                  <a:cubicBezTo>
                    <a:pt x="441" y="1465"/>
                    <a:pt x="2013" y="3191"/>
                    <a:pt x="2084" y="3262"/>
                  </a:cubicBezTo>
                  <a:lnTo>
                    <a:pt x="2239" y="3131"/>
                  </a:lnTo>
                  <a:cubicBezTo>
                    <a:pt x="2227" y="3120"/>
                    <a:pt x="620" y="1357"/>
                    <a:pt x="2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70"/>
            <p:cNvSpPr/>
            <p:nvPr/>
          </p:nvSpPr>
          <p:spPr>
            <a:xfrm>
              <a:off x="-848250" y="4050466"/>
              <a:ext cx="850326" cy="450990"/>
            </a:xfrm>
            <a:custGeom>
              <a:avLst/>
              <a:gdLst/>
              <a:ahLst/>
              <a:cxnLst/>
              <a:rect l="l" t="t" r="r" b="b"/>
              <a:pathLst>
                <a:path w="18849" h="9997" extrusionOk="0">
                  <a:moveTo>
                    <a:pt x="9978" y="1"/>
                  </a:moveTo>
                  <a:cubicBezTo>
                    <a:pt x="7918" y="1"/>
                    <a:pt x="5894" y="370"/>
                    <a:pt x="4203" y="1060"/>
                  </a:cubicBezTo>
                  <a:lnTo>
                    <a:pt x="4132" y="1941"/>
                  </a:lnTo>
                  <a:lnTo>
                    <a:pt x="3703" y="1263"/>
                  </a:lnTo>
                  <a:cubicBezTo>
                    <a:pt x="3418" y="1406"/>
                    <a:pt x="3156" y="1537"/>
                    <a:pt x="2894" y="1679"/>
                  </a:cubicBezTo>
                  <a:lnTo>
                    <a:pt x="3168" y="3322"/>
                  </a:lnTo>
                  <a:lnTo>
                    <a:pt x="3168" y="3322"/>
                  </a:lnTo>
                  <a:lnTo>
                    <a:pt x="2203" y="2144"/>
                  </a:lnTo>
                  <a:cubicBezTo>
                    <a:pt x="1441" y="2691"/>
                    <a:pt x="846" y="3334"/>
                    <a:pt x="477" y="4037"/>
                  </a:cubicBezTo>
                  <a:cubicBezTo>
                    <a:pt x="120" y="4751"/>
                    <a:pt x="1" y="5513"/>
                    <a:pt x="155" y="6323"/>
                  </a:cubicBezTo>
                  <a:cubicBezTo>
                    <a:pt x="310" y="7025"/>
                    <a:pt x="620" y="7621"/>
                    <a:pt x="1072" y="8109"/>
                  </a:cubicBezTo>
                  <a:cubicBezTo>
                    <a:pt x="1286" y="8347"/>
                    <a:pt x="1548" y="8573"/>
                    <a:pt x="1822" y="8764"/>
                  </a:cubicBezTo>
                  <a:cubicBezTo>
                    <a:pt x="2108" y="8966"/>
                    <a:pt x="2418" y="9145"/>
                    <a:pt x="2763" y="9288"/>
                  </a:cubicBezTo>
                  <a:cubicBezTo>
                    <a:pt x="3850" y="9765"/>
                    <a:pt x="5190" y="9997"/>
                    <a:pt x="6660" y="9997"/>
                  </a:cubicBezTo>
                  <a:cubicBezTo>
                    <a:pt x="7024" y="9997"/>
                    <a:pt x="7397" y="9983"/>
                    <a:pt x="7775" y="9954"/>
                  </a:cubicBezTo>
                  <a:lnTo>
                    <a:pt x="8228" y="8526"/>
                  </a:lnTo>
                  <a:lnTo>
                    <a:pt x="8847" y="9835"/>
                  </a:lnTo>
                  <a:cubicBezTo>
                    <a:pt x="9287" y="9776"/>
                    <a:pt x="9716" y="9704"/>
                    <a:pt x="10145" y="9597"/>
                  </a:cubicBezTo>
                  <a:lnTo>
                    <a:pt x="10026" y="8740"/>
                  </a:lnTo>
                  <a:lnTo>
                    <a:pt x="10740" y="9454"/>
                  </a:lnTo>
                  <a:cubicBezTo>
                    <a:pt x="10907" y="9407"/>
                    <a:pt x="11085" y="9359"/>
                    <a:pt x="11252" y="9323"/>
                  </a:cubicBezTo>
                  <a:cubicBezTo>
                    <a:pt x="14252" y="8442"/>
                    <a:pt x="16157" y="7013"/>
                    <a:pt x="17300" y="5787"/>
                  </a:cubicBezTo>
                  <a:cubicBezTo>
                    <a:pt x="18455" y="4573"/>
                    <a:pt x="18848" y="3561"/>
                    <a:pt x="18848" y="3561"/>
                  </a:cubicBezTo>
                  <a:cubicBezTo>
                    <a:pt x="18848" y="3561"/>
                    <a:pt x="17122" y="1120"/>
                    <a:pt x="12871" y="251"/>
                  </a:cubicBezTo>
                  <a:lnTo>
                    <a:pt x="12264" y="1406"/>
                  </a:lnTo>
                  <a:lnTo>
                    <a:pt x="12097" y="155"/>
                  </a:lnTo>
                  <a:cubicBezTo>
                    <a:pt x="11442" y="60"/>
                    <a:pt x="10740" y="1"/>
                    <a:pt x="9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70"/>
            <p:cNvSpPr/>
            <p:nvPr/>
          </p:nvSpPr>
          <p:spPr>
            <a:xfrm>
              <a:off x="-691392" y="4208407"/>
              <a:ext cx="633831" cy="128390"/>
            </a:xfrm>
            <a:custGeom>
              <a:avLst/>
              <a:gdLst/>
              <a:ahLst/>
              <a:cxnLst/>
              <a:rect l="l" t="t" r="r" b="b"/>
              <a:pathLst>
                <a:path w="14050" h="2846" extrusionOk="0">
                  <a:moveTo>
                    <a:pt x="14014" y="0"/>
                  </a:moveTo>
                  <a:lnTo>
                    <a:pt x="0" y="2643"/>
                  </a:lnTo>
                  <a:lnTo>
                    <a:pt x="36" y="2846"/>
                  </a:lnTo>
                  <a:lnTo>
                    <a:pt x="14050" y="202"/>
                  </a:lnTo>
                  <a:lnTo>
                    <a:pt x="140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70"/>
            <p:cNvSpPr/>
            <p:nvPr/>
          </p:nvSpPr>
          <p:spPr>
            <a:xfrm>
              <a:off x="-616189" y="4245445"/>
              <a:ext cx="139127" cy="51609"/>
            </a:xfrm>
            <a:custGeom>
              <a:avLst/>
              <a:gdLst/>
              <a:ahLst/>
              <a:cxnLst/>
              <a:rect l="l" t="t" r="r" b="b"/>
              <a:pathLst>
                <a:path w="3084" h="1144" extrusionOk="0">
                  <a:moveTo>
                    <a:pt x="83" y="1"/>
                  </a:moveTo>
                  <a:lnTo>
                    <a:pt x="0" y="191"/>
                  </a:lnTo>
                  <a:cubicBezTo>
                    <a:pt x="83" y="215"/>
                    <a:pt x="2072" y="1084"/>
                    <a:pt x="3060" y="1144"/>
                  </a:cubicBezTo>
                  <a:lnTo>
                    <a:pt x="3084" y="929"/>
                  </a:lnTo>
                  <a:cubicBezTo>
                    <a:pt x="2107" y="870"/>
                    <a:pt x="107" y="13"/>
                    <a:pt x="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70"/>
            <p:cNvSpPr/>
            <p:nvPr/>
          </p:nvSpPr>
          <p:spPr>
            <a:xfrm>
              <a:off x="-450219" y="4273370"/>
              <a:ext cx="68255" cy="94060"/>
            </a:xfrm>
            <a:custGeom>
              <a:avLst/>
              <a:gdLst/>
              <a:ahLst/>
              <a:cxnLst/>
              <a:rect l="l" t="t" r="r" b="b"/>
              <a:pathLst>
                <a:path w="1513" h="2085" extrusionOk="0">
                  <a:moveTo>
                    <a:pt x="1369" y="1"/>
                  </a:moveTo>
                  <a:cubicBezTo>
                    <a:pt x="1322" y="48"/>
                    <a:pt x="203" y="1191"/>
                    <a:pt x="0" y="2037"/>
                  </a:cubicBezTo>
                  <a:lnTo>
                    <a:pt x="191" y="2084"/>
                  </a:lnTo>
                  <a:cubicBezTo>
                    <a:pt x="381" y="1299"/>
                    <a:pt x="1488" y="156"/>
                    <a:pt x="1512" y="156"/>
                  </a:cubicBezTo>
                  <a:lnTo>
                    <a:pt x="13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70"/>
            <p:cNvSpPr/>
            <p:nvPr/>
          </p:nvSpPr>
          <p:spPr>
            <a:xfrm>
              <a:off x="-337978" y="4174031"/>
              <a:ext cx="110165" cy="75744"/>
            </a:xfrm>
            <a:custGeom>
              <a:avLst/>
              <a:gdLst/>
              <a:ahLst/>
              <a:cxnLst/>
              <a:rect l="l" t="t" r="r" b="b"/>
              <a:pathLst>
                <a:path w="2442" h="1679" extrusionOk="0">
                  <a:moveTo>
                    <a:pt x="143" y="0"/>
                  </a:moveTo>
                  <a:lnTo>
                    <a:pt x="1" y="155"/>
                  </a:lnTo>
                  <a:cubicBezTo>
                    <a:pt x="60" y="214"/>
                    <a:pt x="1251" y="1417"/>
                    <a:pt x="2394" y="1679"/>
                  </a:cubicBezTo>
                  <a:lnTo>
                    <a:pt x="2441" y="1476"/>
                  </a:lnTo>
                  <a:cubicBezTo>
                    <a:pt x="1346" y="1226"/>
                    <a:pt x="155" y="12"/>
                    <a:pt x="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70"/>
            <p:cNvSpPr/>
            <p:nvPr/>
          </p:nvSpPr>
          <p:spPr>
            <a:xfrm>
              <a:off x="2002298" y="4343836"/>
              <a:ext cx="818070" cy="451351"/>
            </a:xfrm>
            <a:custGeom>
              <a:avLst/>
              <a:gdLst/>
              <a:ahLst/>
              <a:cxnLst/>
              <a:rect l="l" t="t" r="r" b="b"/>
              <a:pathLst>
                <a:path w="18134" h="10005" extrusionOk="0">
                  <a:moveTo>
                    <a:pt x="7696" y="1"/>
                  </a:moveTo>
                  <a:cubicBezTo>
                    <a:pt x="5251" y="1"/>
                    <a:pt x="3419" y="576"/>
                    <a:pt x="2155" y="1213"/>
                  </a:cubicBezTo>
                  <a:cubicBezTo>
                    <a:pt x="703" y="1939"/>
                    <a:pt x="0" y="2725"/>
                    <a:pt x="0" y="2725"/>
                  </a:cubicBezTo>
                  <a:cubicBezTo>
                    <a:pt x="0" y="2725"/>
                    <a:pt x="762" y="5559"/>
                    <a:pt x="4358" y="7773"/>
                  </a:cubicBezTo>
                  <a:lnTo>
                    <a:pt x="5286" y="6964"/>
                  </a:lnTo>
                  <a:lnTo>
                    <a:pt x="5013" y="8154"/>
                  </a:lnTo>
                  <a:cubicBezTo>
                    <a:pt x="5584" y="8452"/>
                    <a:pt x="6203" y="8750"/>
                    <a:pt x="6894" y="9011"/>
                  </a:cubicBezTo>
                  <a:cubicBezTo>
                    <a:pt x="8672" y="9660"/>
                    <a:pt x="10523" y="10004"/>
                    <a:pt x="12211" y="10004"/>
                  </a:cubicBezTo>
                  <a:cubicBezTo>
                    <a:pt x="12321" y="10004"/>
                    <a:pt x="12429" y="10003"/>
                    <a:pt x="12537" y="10000"/>
                  </a:cubicBezTo>
                  <a:lnTo>
                    <a:pt x="12906" y="9214"/>
                  </a:lnTo>
                  <a:lnTo>
                    <a:pt x="13073" y="9976"/>
                  </a:lnTo>
                  <a:cubicBezTo>
                    <a:pt x="13371" y="9940"/>
                    <a:pt x="13668" y="9916"/>
                    <a:pt x="13942" y="9869"/>
                  </a:cubicBezTo>
                  <a:lnTo>
                    <a:pt x="14264" y="8297"/>
                  </a:lnTo>
                  <a:lnTo>
                    <a:pt x="14752" y="9690"/>
                  </a:lnTo>
                  <a:cubicBezTo>
                    <a:pt x="15645" y="9440"/>
                    <a:pt x="16383" y="9071"/>
                    <a:pt x="16966" y="8547"/>
                  </a:cubicBezTo>
                  <a:cubicBezTo>
                    <a:pt x="17538" y="8023"/>
                    <a:pt x="17907" y="7356"/>
                    <a:pt x="18026" y="6547"/>
                  </a:cubicBezTo>
                  <a:cubicBezTo>
                    <a:pt x="18133" y="5868"/>
                    <a:pt x="18038" y="5213"/>
                    <a:pt x="17800" y="4618"/>
                  </a:cubicBezTo>
                  <a:cubicBezTo>
                    <a:pt x="17681" y="4320"/>
                    <a:pt x="17514" y="4035"/>
                    <a:pt x="17324" y="3749"/>
                  </a:cubicBezTo>
                  <a:cubicBezTo>
                    <a:pt x="17133" y="3475"/>
                    <a:pt x="16895" y="3213"/>
                    <a:pt x="16645" y="2963"/>
                  </a:cubicBezTo>
                  <a:cubicBezTo>
                    <a:pt x="15597" y="1963"/>
                    <a:pt x="14061" y="1165"/>
                    <a:pt x="12275" y="641"/>
                  </a:cubicBezTo>
                  <a:lnTo>
                    <a:pt x="11382" y="1808"/>
                  </a:lnTo>
                  <a:lnTo>
                    <a:pt x="11251" y="391"/>
                  </a:lnTo>
                  <a:cubicBezTo>
                    <a:pt x="10835" y="296"/>
                    <a:pt x="10418" y="225"/>
                    <a:pt x="9989" y="165"/>
                  </a:cubicBezTo>
                  <a:lnTo>
                    <a:pt x="9811" y="987"/>
                  </a:lnTo>
                  <a:lnTo>
                    <a:pt x="9406" y="94"/>
                  </a:lnTo>
                  <a:cubicBezTo>
                    <a:pt x="9239" y="70"/>
                    <a:pt x="9061" y="58"/>
                    <a:pt x="8906" y="46"/>
                  </a:cubicBezTo>
                  <a:cubicBezTo>
                    <a:pt x="8487" y="15"/>
                    <a:pt x="8084" y="1"/>
                    <a:pt x="76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70"/>
            <p:cNvSpPr/>
            <p:nvPr/>
          </p:nvSpPr>
          <p:spPr>
            <a:xfrm>
              <a:off x="2056524" y="4482333"/>
              <a:ext cx="620432" cy="114450"/>
            </a:xfrm>
            <a:custGeom>
              <a:avLst/>
              <a:gdLst/>
              <a:ahLst/>
              <a:cxnLst/>
              <a:rect l="l" t="t" r="r" b="b"/>
              <a:pathLst>
                <a:path w="13753" h="2537" extrusionOk="0">
                  <a:moveTo>
                    <a:pt x="36" y="0"/>
                  </a:moveTo>
                  <a:lnTo>
                    <a:pt x="1" y="203"/>
                  </a:lnTo>
                  <a:lnTo>
                    <a:pt x="13728" y="2536"/>
                  </a:lnTo>
                  <a:lnTo>
                    <a:pt x="13752" y="233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70"/>
            <p:cNvSpPr/>
            <p:nvPr/>
          </p:nvSpPr>
          <p:spPr>
            <a:xfrm>
              <a:off x="2466870" y="4552168"/>
              <a:ext cx="114992" cy="93473"/>
            </a:xfrm>
            <a:custGeom>
              <a:avLst/>
              <a:gdLst/>
              <a:ahLst/>
              <a:cxnLst/>
              <a:rect l="l" t="t" r="r" b="b"/>
              <a:pathLst>
                <a:path w="2549" h="2072" extrusionOk="0">
                  <a:moveTo>
                    <a:pt x="72" y="0"/>
                  </a:moveTo>
                  <a:lnTo>
                    <a:pt x="1" y="191"/>
                  </a:lnTo>
                  <a:cubicBezTo>
                    <a:pt x="846" y="560"/>
                    <a:pt x="2394" y="2048"/>
                    <a:pt x="2418" y="2072"/>
                  </a:cubicBezTo>
                  <a:lnTo>
                    <a:pt x="2549" y="1917"/>
                  </a:lnTo>
                  <a:cubicBezTo>
                    <a:pt x="2489" y="1846"/>
                    <a:pt x="965" y="381"/>
                    <a:pt x="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70"/>
            <p:cNvSpPr/>
            <p:nvPr/>
          </p:nvSpPr>
          <p:spPr>
            <a:xfrm>
              <a:off x="2377186" y="4475341"/>
              <a:ext cx="91353" cy="68797"/>
            </a:xfrm>
            <a:custGeom>
              <a:avLst/>
              <a:gdLst/>
              <a:ahLst/>
              <a:cxnLst/>
              <a:rect l="l" t="t" r="r" b="b"/>
              <a:pathLst>
                <a:path w="2025" h="1525" extrusionOk="0">
                  <a:moveTo>
                    <a:pt x="1858" y="0"/>
                  </a:moveTo>
                  <a:cubicBezTo>
                    <a:pt x="1406" y="679"/>
                    <a:pt x="13" y="1346"/>
                    <a:pt x="1" y="1346"/>
                  </a:cubicBezTo>
                  <a:lnTo>
                    <a:pt x="84" y="1524"/>
                  </a:lnTo>
                  <a:cubicBezTo>
                    <a:pt x="143" y="1513"/>
                    <a:pt x="1537" y="834"/>
                    <a:pt x="2025" y="120"/>
                  </a:cubicBezTo>
                  <a:lnTo>
                    <a:pt x="185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70"/>
            <p:cNvSpPr/>
            <p:nvPr/>
          </p:nvSpPr>
          <p:spPr>
            <a:xfrm>
              <a:off x="2222494" y="4511882"/>
              <a:ext cx="80616" cy="103172"/>
            </a:xfrm>
            <a:custGeom>
              <a:avLst/>
              <a:gdLst/>
              <a:ahLst/>
              <a:cxnLst/>
              <a:rect l="l" t="t" r="r" b="b"/>
              <a:pathLst>
                <a:path w="1787" h="2287" extrusionOk="0">
                  <a:moveTo>
                    <a:pt x="120" y="0"/>
                  </a:moveTo>
                  <a:lnTo>
                    <a:pt x="1" y="167"/>
                  </a:lnTo>
                  <a:cubicBezTo>
                    <a:pt x="905" y="762"/>
                    <a:pt x="1596" y="2274"/>
                    <a:pt x="1596" y="2286"/>
                  </a:cubicBezTo>
                  <a:lnTo>
                    <a:pt x="1787" y="2203"/>
                  </a:lnTo>
                  <a:cubicBezTo>
                    <a:pt x="1775" y="2143"/>
                    <a:pt x="1084" y="619"/>
                    <a:pt x="1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70"/>
            <p:cNvSpPr/>
            <p:nvPr/>
          </p:nvSpPr>
          <p:spPr>
            <a:xfrm>
              <a:off x="1673560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691" y="1"/>
                  </a:moveTo>
                  <a:lnTo>
                    <a:pt x="0" y="7002"/>
                  </a:lnTo>
                  <a:lnTo>
                    <a:pt x="405" y="7156"/>
                  </a:lnTo>
                  <a:lnTo>
                    <a:pt x="3096" y="156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70"/>
            <p:cNvSpPr/>
            <p:nvPr/>
          </p:nvSpPr>
          <p:spPr>
            <a:xfrm>
              <a:off x="1795500" y="5074758"/>
              <a:ext cx="139668" cy="322870"/>
            </a:xfrm>
            <a:custGeom>
              <a:avLst/>
              <a:gdLst/>
              <a:ahLst/>
              <a:cxnLst/>
              <a:rect l="l" t="t" r="r" b="b"/>
              <a:pathLst>
                <a:path w="3096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70"/>
            <p:cNvSpPr/>
            <p:nvPr/>
          </p:nvSpPr>
          <p:spPr>
            <a:xfrm>
              <a:off x="1754132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0" y="1"/>
                  </a:moveTo>
                  <a:lnTo>
                    <a:pt x="0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70"/>
            <p:cNvSpPr/>
            <p:nvPr/>
          </p:nvSpPr>
          <p:spPr>
            <a:xfrm>
              <a:off x="1729951" y="5269195"/>
              <a:ext cx="152074" cy="19398"/>
            </a:xfrm>
            <a:custGeom>
              <a:avLst/>
              <a:gdLst/>
              <a:ahLst/>
              <a:cxnLst/>
              <a:rect l="l" t="t" r="r" b="b"/>
              <a:pathLst>
                <a:path w="3371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70" y="429"/>
                  </a:lnTo>
                  <a:lnTo>
                    <a:pt x="33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70"/>
            <p:cNvSpPr/>
            <p:nvPr/>
          </p:nvSpPr>
          <p:spPr>
            <a:xfrm>
              <a:off x="-380429" y="5371917"/>
              <a:ext cx="95458" cy="84451"/>
            </a:xfrm>
            <a:custGeom>
              <a:avLst/>
              <a:gdLst/>
              <a:ahLst/>
              <a:cxnLst/>
              <a:rect l="l" t="t" r="r" b="b"/>
              <a:pathLst>
                <a:path w="2116" h="1872" extrusionOk="0">
                  <a:moveTo>
                    <a:pt x="636" y="0"/>
                  </a:moveTo>
                  <a:cubicBezTo>
                    <a:pt x="518" y="0"/>
                    <a:pt x="424" y="27"/>
                    <a:pt x="394" y="69"/>
                  </a:cubicBezTo>
                  <a:cubicBezTo>
                    <a:pt x="310" y="200"/>
                    <a:pt x="1" y="760"/>
                    <a:pt x="1" y="796"/>
                  </a:cubicBezTo>
                  <a:cubicBezTo>
                    <a:pt x="1" y="843"/>
                    <a:pt x="72" y="927"/>
                    <a:pt x="322" y="1117"/>
                  </a:cubicBezTo>
                  <a:cubicBezTo>
                    <a:pt x="572" y="1308"/>
                    <a:pt x="1668" y="1796"/>
                    <a:pt x="1811" y="1855"/>
                  </a:cubicBezTo>
                  <a:cubicBezTo>
                    <a:pt x="1841" y="1866"/>
                    <a:pt x="1871" y="1871"/>
                    <a:pt x="1899" y="1871"/>
                  </a:cubicBezTo>
                  <a:cubicBezTo>
                    <a:pt x="2024" y="1871"/>
                    <a:pt x="2116" y="1772"/>
                    <a:pt x="2096" y="1665"/>
                  </a:cubicBezTo>
                  <a:cubicBezTo>
                    <a:pt x="2073" y="1546"/>
                    <a:pt x="1799" y="1236"/>
                    <a:pt x="1620" y="998"/>
                  </a:cubicBezTo>
                  <a:cubicBezTo>
                    <a:pt x="1442" y="748"/>
                    <a:pt x="1382" y="486"/>
                    <a:pt x="1382" y="486"/>
                  </a:cubicBezTo>
                  <a:cubicBezTo>
                    <a:pt x="1253" y="122"/>
                    <a:pt x="887" y="0"/>
                    <a:pt x="6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70"/>
            <p:cNvSpPr/>
            <p:nvPr/>
          </p:nvSpPr>
          <p:spPr>
            <a:xfrm>
              <a:off x="-238053" y="5320127"/>
              <a:ext cx="105834" cy="56887"/>
            </a:xfrm>
            <a:custGeom>
              <a:avLst/>
              <a:gdLst/>
              <a:ahLst/>
              <a:cxnLst/>
              <a:rect l="l" t="t" r="r" b="b"/>
              <a:pathLst>
                <a:path w="2346" h="1261" extrusionOk="0">
                  <a:moveTo>
                    <a:pt x="588" y="1"/>
                  </a:moveTo>
                  <a:cubicBezTo>
                    <a:pt x="286" y="1"/>
                    <a:pt x="24" y="180"/>
                    <a:pt x="24" y="289"/>
                  </a:cubicBezTo>
                  <a:cubicBezTo>
                    <a:pt x="12" y="443"/>
                    <a:pt x="0" y="1075"/>
                    <a:pt x="12" y="1122"/>
                  </a:cubicBezTo>
                  <a:cubicBezTo>
                    <a:pt x="24" y="1158"/>
                    <a:pt x="131" y="1194"/>
                    <a:pt x="441" y="1241"/>
                  </a:cubicBezTo>
                  <a:cubicBezTo>
                    <a:pt x="515" y="1255"/>
                    <a:pt x="636" y="1260"/>
                    <a:pt x="780" y="1260"/>
                  </a:cubicBezTo>
                  <a:cubicBezTo>
                    <a:pt x="1258" y="1260"/>
                    <a:pt x="1989" y="1200"/>
                    <a:pt x="2107" y="1182"/>
                  </a:cubicBezTo>
                  <a:cubicBezTo>
                    <a:pt x="2274" y="1158"/>
                    <a:pt x="2346" y="979"/>
                    <a:pt x="2262" y="884"/>
                  </a:cubicBezTo>
                  <a:cubicBezTo>
                    <a:pt x="2167" y="789"/>
                    <a:pt x="1786" y="658"/>
                    <a:pt x="1512" y="527"/>
                  </a:cubicBezTo>
                  <a:cubicBezTo>
                    <a:pt x="1250" y="384"/>
                    <a:pt x="1072" y="193"/>
                    <a:pt x="1072" y="193"/>
                  </a:cubicBezTo>
                  <a:cubicBezTo>
                    <a:pt x="922" y="52"/>
                    <a:pt x="750" y="1"/>
                    <a:pt x="5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70"/>
            <p:cNvSpPr/>
            <p:nvPr/>
          </p:nvSpPr>
          <p:spPr>
            <a:xfrm>
              <a:off x="-238053" y="4892546"/>
              <a:ext cx="75744" cy="438493"/>
            </a:xfrm>
            <a:custGeom>
              <a:avLst/>
              <a:gdLst/>
              <a:ahLst/>
              <a:cxnLst/>
              <a:rect l="l" t="t" r="r" b="b"/>
              <a:pathLst>
                <a:path w="1679" h="9720" extrusionOk="0">
                  <a:moveTo>
                    <a:pt x="794" y="0"/>
                  </a:moveTo>
                  <a:cubicBezTo>
                    <a:pt x="467" y="0"/>
                    <a:pt x="116" y="209"/>
                    <a:pt x="107" y="218"/>
                  </a:cubicBezTo>
                  <a:lnTo>
                    <a:pt x="0" y="4159"/>
                  </a:lnTo>
                  <a:cubicBezTo>
                    <a:pt x="0" y="4159"/>
                    <a:pt x="107" y="6993"/>
                    <a:pt x="107" y="7314"/>
                  </a:cubicBezTo>
                  <a:cubicBezTo>
                    <a:pt x="107" y="7635"/>
                    <a:pt x="0" y="9719"/>
                    <a:pt x="0" y="9719"/>
                  </a:cubicBezTo>
                  <a:lnTo>
                    <a:pt x="1119" y="9719"/>
                  </a:lnTo>
                  <a:cubicBezTo>
                    <a:pt x="1119" y="9719"/>
                    <a:pt x="1679" y="5457"/>
                    <a:pt x="1667" y="4540"/>
                  </a:cubicBezTo>
                  <a:cubicBezTo>
                    <a:pt x="1631" y="3611"/>
                    <a:pt x="1119" y="99"/>
                    <a:pt x="1119" y="99"/>
                  </a:cubicBezTo>
                  <a:cubicBezTo>
                    <a:pt x="1025" y="27"/>
                    <a:pt x="911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70"/>
            <p:cNvSpPr/>
            <p:nvPr/>
          </p:nvSpPr>
          <p:spPr>
            <a:xfrm>
              <a:off x="-369647" y="4893764"/>
              <a:ext cx="167593" cy="501696"/>
            </a:xfrm>
            <a:custGeom>
              <a:avLst/>
              <a:gdLst/>
              <a:ahLst/>
              <a:cxnLst/>
              <a:rect l="l" t="t" r="r" b="b"/>
              <a:pathLst>
                <a:path w="3715" h="11121" extrusionOk="0">
                  <a:moveTo>
                    <a:pt x="3715" y="0"/>
                  </a:moveTo>
                  <a:lnTo>
                    <a:pt x="1453" y="191"/>
                  </a:lnTo>
                  <a:cubicBezTo>
                    <a:pt x="1453" y="191"/>
                    <a:pt x="1119" y="1108"/>
                    <a:pt x="1214" y="2965"/>
                  </a:cubicBezTo>
                  <a:cubicBezTo>
                    <a:pt x="1322" y="4822"/>
                    <a:pt x="1417" y="5251"/>
                    <a:pt x="1417" y="5251"/>
                  </a:cubicBezTo>
                  <a:cubicBezTo>
                    <a:pt x="1417" y="5251"/>
                    <a:pt x="167" y="10097"/>
                    <a:pt x="0" y="10668"/>
                  </a:cubicBezTo>
                  <a:cubicBezTo>
                    <a:pt x="0" y="10668"/>
                    <a:pt x="583" y="11085"/>
                    <a:pt x="1203" y="11121"/>
                  </a:cubicBezTo>
                  <a:cubicBezTo>
                    <a:pt x="1203" y="11121"/>
                    <a:pt x="2524" y="7859"/>
                    <a:pt x="2989" y="6716"/>
                  </a:cubicBezTo>
                  <a:cubicBezTo>
                    <a:pt x="3465" y="5549"/>
                    <a:pt x="3596" y="4751"/>
                    <a:pt x="3596" y="3739"/>
                  </a:cubicBezTo>
                  <a:cubicBezTo>
                    <a:pt x="3596" y="2727"/>
                    <a:pt x="3715" y="0"/>
                    <a:pt x="3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70"/>
            <p:cNvSpPr/>
            <p:nvPr/>
          </p:nvSpPr>
          <p:spPr>
            <a:xfrm>
              <a:off x="-231647" y="5006547"/>
              <a:ext cx="29052" cy="178916"/>
            </a:xfrm>
            <a:custGeom>
              <a:avLst/>
              <a:gdLst/>
              <a:ahLst/>
              <a:cxnLst/>
              <a:rect l="l" t="t" r="r" b="b"/>
              <a:pathLst>
                <a:path w="644" h="3966" extrusionOk="0">
                  <a:moveTo>
                    <a:pt x="537" y="1"/>
                  </a:moveTo>
                  <a:cubicBezTo>
                    <a:pt x="525" y="1501"/>
                    <a:pt x="346" y="2787"/>
                    <a:pt x="1" y="3930"/>
                  </a:cubicBezTo>
                  <a:lnTo>
                    <a:pt x="108" y="3966"/>
                  </a:lnTo>
                  <a:cubicBezTo>
                    <a:pt x="453" y="2811"/>
                    <a:pt x="632" y="1525"/>
                    <a:pt x="6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70"/>
            <p:cNvSpPr/>
            <p:nvPr/>
          </p:nvSpPr>
          <p:spPr>
            <a:xfrm>
              <a:off x="-327241" y="4742275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691" y="1"/>
                  </a:moveTo>
                  <a:cubicBezTo>
                    <a:pt x="691" y="1"/>
                    <a:pt x="334" y="620"/>
                    <a:pt x="215" y="918"/>
                  </a:cubicBezTo>
                  <a:cubicBezTo>
                    <a:pt x="96" y="1215"/>
                    <a:pt x="1" y="1620"/>
                    <a:pt x="834" y="2084"/>
                  </a:cubicBezTo>
                  <a:cubicBezTo>
                    <a:pt x="1668" y="2525"/>
                    <a:pt x="3954" y="2930"/>
                    <a:pt x="3954" y="2930"/>
                  </a:cubicBezTo>
                  <a:cubicBezTo>
                    <a:pt x="4442" y="2751"/>
                    <a:pt x="4061" y="2418"/>
                    <a:pt x="4061" y="2418"/>
                  </a:cubicBezTo>
                  <a:cubicBezTo>
                    <a:pt x="4061" y="2418"/>
                    <a:pt x="2430" y="1680"/>
                    <a:pt x="2037" y="1453"/>
                  </a:cubicBezTo>
                  <a:cubicBezTo>
                    <a:pt x="1632" y="1227"/>
                    <a:pt x="1370" y="1072"/>
                    <a:pt x="1370" y="1072"/>
                  </a:cubicBezTo>
                  <a:lnTo>
                    <a:pt x="1501" y="751"/>
                  </a:lnTo>
                  <a:lnTo>
                    <a:pt x="1513" y="572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70"/>
            <p:cNvSpPr/>
            <p:nvPr/>
          </p:nvSpPr>
          <p:spPr>
            <a:xfrm>
              <a:off x="-159647" y="4851944"/>
              <a:ext cx="58601" cy="44616"/>
            </a:xfrm>
            <a:custGeom>
              <a:avLst/>
              <a:gdLst/>
              <a:ahLst/>
              <a:cxnLst/>
              <a:rect l="l" t="t" r="r" b="b"/>
              <a:pathLst>
                <a:path w="1299" h="989" extrusionOk="0">
                  <a:moveTo>
                    <a:pt x="256" y="0"/>
                  </a:moveTo>
                  <a:cubicBezTo>
                    <a:pt x="122" y="0"/>
                    <a:pt x="0" y="11"/>
                    <a:pt x="0" y="11"/>
                  </a:cubicBezTo>
                  <a:lnTo>
                    <a:pt x="179" y="463"/>
                  </a:lnTo>
                  <a:cubicBezTo>
                    <a:pt x="369" y="677"/>
                    <a:pt x="608" y="785"/>
                    <a:pt x="608" y="785"/>
                  </a:cubicBezTo>
                  <a:cubicBezTo>
                    <a:pt x="630" y="917"/>
                    <a:pt x="703" y="988"/>
                    <a:pt x="761" y="988"/>
                  </a:cubicBezTo>
                  <a:cubicBezTo>
                    <a:pt x="766" y="988"/>
                    <a:pt x="770" y="988"/>
                    <a:pt x="774" y="987"/>
                  </a:cubicBezTo>
                  <a:cubicBezTo>
                    <a:pt x="822" y="987"/>
                    <a:pt x="822" y="749"/>
                    <a:pt x="822" y="749"/>
                  </a:cubicBezTo>
                  <a:cubicBezTo>
                    <a:pt x="860" y="835"/>
                    <a:pt x="982" y="921"/>
                    <a:pt x="1036" y="921"/>
                  </a:cubicBezTo>
                  <a:cubicBezTo>
                    <a:pt x="1049" y="921"/>
                    <a:pt x="1058" y="915"/>
                    <a:pt x="1060" y="904"/>
                  </a:cubicBezTo>
                  <a:cubicBezTo>
                    <a:pt x="1084" y="844"/>
                    <a:pt x="1060" y="725"/>
                    <a:pt x="1060" y="725"/>
                  </a:cubicBezTo>
                  <a:lnTo>
                    <a:pt x="1060" y="725"/>
                  </a:lnTo>
                  <a:cubicBezTo>
                    <a:pt x="1060" y="725"/>
                    <a:pt x="1131" y="808"/>
                    <a:pt x="1179" y="808"/>
                  </a:cubicBezTo>
                  <a:cubicBezTo>
                    <a:pt x="1239" y="808"/>
                    <a:pt x="1298" y="761"/>
                    <a:pt x="1262" y="642"/>
                  </a:cubicBezTo>
                  <a:cubicBezTo>
                    <a:pt x="1239" y="523"/>
                    <a:pt x="1179" y="344"/>
                    <a:pt x="1108" y="261"/>
                  </a:cubicBezTo>
                  <a:cubicBezTo>
                    <a:pt x="1024" y="165"/>
                    <a:pt x="989" y="70"/>
                    <a:pt x="834" y="34"/>
                  </a:cubicBezTo>
                  <a:cubicBezTo>
                    <a:pt x="691" y="11"/>
                    <a:pt x="631" y="23"/>
                    <a:pt x="453" y="11"/>
                  </a:cubicBezTo>
                  <a:cubicBezTo>
                    <a:pt x="393" y="3"/>
                    <a:pt x="323" y="0"/>
                    <a:pt x="256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70"/>
            <p:cNvSpPr/>
            <p:nvPr/>
          </p:nvSpPr>
          <p:spPr>
            <a:xfrm>
              <a:off x="-430911" y="4524740"/>
              <a:ext cx="260028" cy="292870"/>
            </a:xfrm>
            <a:custGeom>
              <a:avLst/>
              <a:gdLst/>
              <a:ahLst/>
              <a:cxnLst/>
              <a:rect l="l" t="t" r="r" b="b"/>
              <a:pathLst>
                <a:path w="5764" h="6492" extrusionOk="0">
                  <a:moveTo>
                    <a:pt x="3724" y="0"/>
                  </a:moveTo>
                  <a:cubicBezTo>
                    <a:pt x="3613" y="0"/>
                    <a:pt x="3487" y="18"/>
                    <a:pt x="3346" y="60"/>
                  </a:cubicBezTo>
                  <a:cubicBezTo>
                    <a:pt x="2489" y="310"/>
                    <a:pt x="2751" y="1108"/>
                    <a:pt x="2203" y="1453"/>
                  </a:cubicBezTo>
                  <a:cubicBezTo>
                    <a:pt x="1656" y="1799"/>
                    <a:pt x="822" y="1977"/>
                    <a:pt x="608" y="2930"/>
                  </a:cubicBezTo>
                  <a:cubicBezTo>
                    <a:pt x="406" y="3882"/>
                    <a:pt x="1060" y="3954"/>
                    <a:pt x="608" y="4513"/>
                  </a:cubicBezTo>
                  <a:cubicBezTo>
                    <a:pt x="167" y="5097"/>
                    <a:pt x="1" y="5502"/>
                    <a:pt x="489" y="6097"/>
                  </a:cubicBezTo>
                  <a:cubicBezTo>
                    <a:pt x="731" y="6385"/>
                    <a:pt x="1053" y="6492"/>
                    <a:pt x="1382" y="6492"/>
                  </a:cubicBezTo>
                  <a:cubicBezTo>
                    <a:pt x="1734" y="6492"/>
                    <a:pt x="2093" y="6370"/>
                    <a:pt x="2370" y="6216"/>
                  </a:cubicBezTo>
                  <a:cubicBezTo>
                    <a:pt x="2906" y="5930"/>
                    <a:pt x="5228" y="4835"/>
                    <a:pt x="5228" y="4835"/>
                  </a:cubicBezTo>
                  <a:cubicBezTo>
                    <a:pt x="5228" y="4835"/>
                    <a:pt x="5763" y="4263"/>
                    <a:pt x="5228" y="3656"/>
                  </a:cubicBezTo>
                  <a:cubicBezTo>
                    <a:pt x="4692" y="3049"/>
                    <a:pt x="4835" y="2108"/>
                    <a:pt x="4835" y="2108"/>
                  </a:cubicBezTo>
                  <a:cubicBezTo>
                    <a:pt x="4835" y="2108"/>
                    <a:pt x="5037" y="2084"/>
                    <a:pt x="5109" y="1525"/>
                  </a:cubicBezTo>
                  <a:cubicBezTo>
                    <a:pt x="5151" y="1065"/>
                    <a:pt x="5021" y="452"/>
                    <a:pt x="4650" y="452"/>
                  </a:cubicBezTo>
                  <a:cubicBezTo>
                    <a:pt x="4607" y="452"/>
                    <a:pt x="4562" y="460"/>
                    <a:pt x="4513" y="477"/>
                  </a:cubicBezTo>
                  <a:cubicBezTo>
                    <a:pt x="4513" y="477"/>
                    <a:pt x="4304" y="0"/>
                    <a:pt x="37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70"/>
            <p:cNvSpPr/>
            <p:nvPr/>
          </p:nvSpPr>
          <p:spPr>
            <a:xfrm>
              <a:off x="1619831" y="2504082"/>
              <a:ext cx="366359" cy="207653"/>
            </a:xfrm>
            <a:custGeom>
              <a:avLst/>
              <a:gdLst/>
              <a:ahLst/>
              <a:cxnLst/>
              <a:rect l="l" t="t" r="r" b="b"/>
              <a:pathLst>
                <a:path w="8121" h="4603" extrusionOk="0">
                  <a:moveTo>
                    <a:pt x="1584" y="1"/>
                  </a:moveTo>
                  <a:lnTo>
                    <a:pt x="1287" y="227"/>
                  </a:lnTo>
                  <a:cubicBezTo>
                    <a:pt x="1287" y="227"/>
                    <a:pt x="1" y="286"/>
                    <a:pt x="739" y="1215"/>
                  </a:cubicBezTo>
                  <a:cubicBezTo>
                    <a:pt x="1489" y="2144"/>
                    <a:pt x="4763" y="3572"/>
                    <a:pt x="5573" y="3739"/>
                  </a:cubicBezTo>
                  <a:cubicBezTo>
                    <a:pt x="6394" y="3906"/>
                    <a:pt x="6847" y="4073"/>
                    <a:pt x="6942" y="4073"/>
                  </a:cubicBezTo>
                  <a:cubicBezTo>
                    <a:pt x="6978" y="4192"/>
                    <a:pt x="6990" y="4334"/>
                    <a:pt x="7049" y="4382"/>
                  </a:cubicBezTo>
                  <a:cubicBezTo>
                    <a:pt x="7053" y="4383"/>
                    <a:pt x="7056" y="4384"/>
                    <a:pt x="7059" y="4384"/>
                  </a:cubicBezTo>
                  <a:cubicBezTo>
                    <a:pt x="7110" y="4384"/>
                    <a:pt x="7123" y="4201"/>
                    <a:pt x="7168" y="4156"/>
                  </a:cubicBezTo>
                  <a:cubicBezTo>
                    <a:pt x="7178" y="4144"/>
                    <a:pt x="7193" y="4138"/>
                    <a:pt x="7211" y="4138"/>
                  </a:cubicBezTo>
                  <a:cubicBezTo>
                    <a:pt x="7283" y="4138"/>
                    <a:pt x="7412" y="4223"/>
                    <a:pt x="7526" y="4346"/>
                  </a:cubicBezTo>
                  <a:cubicBezTo>
                    <a:pt x="7651" y="4481"/>
                    <a:pt x="7791" y="4603"/>
                    <a:pt x="7847" y="4603"/>
                  </a:cubicBezTo>
                  <a:cubicBezTo>
                    <a:pt x="7865" y="4603"/>
                    <a:pt x="7874" y="4590"/>
                    <a:pt x="7871" y="4561"/>
                  </a:cubicBezTo>
                  <a:cubicBezTo>
                    <a:pt x="7859" y="4442"/>
                    <a:pt x="7562" y="4049"/>
                    <a:pt x="7561" y="4049"/>
                  </a:cubicBezTo>
                  <a:lnTo>
                    <a:pt x="7561" y="4049"/>
                  </a:lnTo>
                  <a:cubicBezTo>
                    <a:pt x="7561" y="4049"/>
                    <a:pt x="7692" y="4215"/>
                    <a:pt x="7752" y="4275"/>
                  </a:cubicBezTo>
                  <a:cubicBezTo>
                    <a:pt x="7798" y="4321"/>
                    <a:pt x="7896" y="4470"/>
                    <a:pt x="7953" y="4470"/>
                  </a:cubicBezTo>
                  <a:cubicBezTo>
                    <a:pt x="7969" y="4470"/>
                    <a:pt x="7982" y="4458"/>
                    <a:pt x="7990" y="4430"/>
                  </a:cubicBezTo>
                  <a:cubicBezTo>
                    <a:pt x="8002" y="4356"/>
                    <a:pt x="7935" y="4225"/>
                    <a:pt x="7867" y="4115"/>
                  </a:cubicBezTo>
                  <a:lnTo>
                    <a:pt x="7867" y="4115"/>
                  </a:lnTo>
                  <a:cubicBezTo>
                    <a:pt x="7941" y="4217"/>
                    <a:pt x="8025" y="4323"/>
                    <a:pt x="8059" y="4323"/>
                  </a:cubicBezTo>
                  <a:cubicBezTo>
                    <a:pt x="8060" y="4323"/>
                    <a:pt x="8060" y="4323"/>
                    <a:pt x="8061" y="4323"/>
                  </a:cubicBezTo>
                  <a:cubicBezTo>
                    <a:pt x="8121" y="4299"/>
                    <a:pt x="8097" y="4132"/>
                    <a:pt x="7835" y="3799"/>
                  </a:cubicBezTo>
                  <a:cubicBezTo>
                    <a:pt x="7585" y="3477"/>
                    <a:pt x="6859" y="3358"/>
                    <a:pt x="6704" y="3322"/>
                  </a:cubicBezTo>
                  <a:cubicBezTo>
                    <a:pt x="6561" y="3299"/>
                    <a:pt x="5978" y="2965"/>
                    <a:pt x="4299" y="2120"/>
                  </a:cubicBezTo>
                  <a:cubicBezTo>
                    <a:pt x="2620" y="1275"/>
                    <a:pt x="1584" y="1"/>
                    <a:pt x="1584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70"/>
            <p:cNvSpPr/>
            <p:nvPr/>
          </p:nvSpPr>
          <p:spPr>
            <a:xfrm>
              <a:off x="1236326" y="2567466"/>
              <a:ext cx="37669" cy="32797"/>
            </a:xfrm>
            <a:custGeom>
              <a:avLst/>
              <a:gdLst/>
              <a:ahLst/>
              <a:cxnLst/>
              <a:rect l="l" t="t" r="r" b="b"/>
              <a:pathLst>
                <a:path w="835" h="727" extrusionOk="0">
                  <a:moveTo>
                    <a:pt x="1" y="1"/>
                  </a:moveTo>
                  <a:cubicBezTo>
                    <a:pt x="1" y="1"/>
                    <a:pt x="108" y="322"/>
                    <a:pt x="203" y="417"/>
                  </a:cubicBezTo>
                  <a:cubicBezTo>
                    <a:pt x="225" y="430"/>
                    <a:pt x="245" y="435"/>
                    <a:pt x="265" y="435"/>
                  </a:cubicBezTo>
                  <a:cubicBezTo>
                    <a:pt x="298" y="435"/>
                    <a:pt x="328" y="420"/>
                    <a:pt x="358" y="405"/>
                  </a:cubicBezTo>
                  <a:cubicBezTo>
                    <a:pt x="429" y="584"/>
                    <a:pt x="548" y="727"/>
                    <a:pt x="548" y="727"/>
                  </a:cubicBezTo>
                  <a:cubicBezTo>
                    <a:pt x="548" y="727"/>
                    <a:pt x="834" y="620"/>
                    <a:pt x="667" y="524"/>
                  </a:cubicBezTo>
                  <a:cubicBezTo>
                    <a:pt x="501" y="417"/>
                    <a:pt x="417" y="310"/>
                    <a:pt x="417" y="310"/>
                  </a:cubicBezTo>
                  <a:cubicBezTo>
                    <a:pt x="417" y="310"/>
                    <a:pt x="358" y="191"/>
                    <a:pt x="251" y="108"/>
                  </a:cubicBezTo>
                  <a:cubicBezTo>
                    <a:pt x="144" y="1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70"/>
            <p:cNvSpPr/>
            <p:nvPr/>
          </p:nvSpPr>
          <p:spPr>
            <a:xfrm>
              <a:off x="-149451" y="2973528"/>
              <a:ext cx="2344587" cy="2344587"/>
            </a:xfrm>
            <a:custGeom>
              <a:avLst/>
              <a:gdLst/>
              <a:ahLst/>
              <a:cxnLst/>
              <a:rect l="l" t="t" r="r" b="b"/>
              <a:pathLst>
                <a:path w="51972" h="51972" extrusionOk="0">
                  <a:moveTo>
                    <a:pt x="25980" y="1"/>
                  </a:moveTo>
                  <a:cubicBezTo>
                    <a:pt x="11633" y="1"/>
                    <a:pt x="1" y="11633"/>
                    <a:pt x="1" y="25980"/>
                  </a:cubicBezTo>
                  <a:cubicBezTo>
                    <a:pt x="1" y="40339"/>
                    <a:pt x="11633" y="51971"/>
                    <a:pt x="25980" y="51971"/>
                  </a:cubicBezTo>
                  <a:cubicBezTo>
                    <a:pt x="40339" y="51971"/>
                    <a:pt x="51971" y="40339"/>
                    <a:pt x="51971" y="25980"/>
                  </a:cubicBezTo>
                  <a:cubicBezTo>
                    <a:pt x="51971" y="11633"/>
                    <a:pt x="40339" y="1"/>
                    <a:pt x="2598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70"/>
            <p:cNvSpPr/>
            <p:nvPr/>
          </p:nvSpPr>
          <p:spPr>
            <a:xfrm>
              <a:off x="1231499" y="2586143"/>
              <a:ext cx="236931" cy="80977"/>
            </a:xfrm>
            <a:custGeom>
              <a:avLst/>
              <a:gdLst/>
              <a:ahLst/>
              <a:cxnLst/>
              <a:rect l="l" t="t" r="r" b="b"/>
              <a:pathLst>
                <a:path w="5252" h="1795" extrusionOk="0">
                  <a:moveTo>
                    <a:pt x="466" y="1"/>
                  </a:moveTo>
                  <a:cubicBezTo>
                    <a:pt x="284" y="1"/>
                    <a:pt x="267" y="98"/>
                    <a:pt x="155" y="182"/>
                  </a:cubicBezTo>
                  <a:cubicBezTo>
                    <a:pt x="1" y="289"/>
                    <a:pt x="477" y="599"/>
                    <a:pt x="477" y="599"/>
                  </a:cubicBezTo>
                  <a:cubicBezTo>
                    <a:pt x="477" y="599"/>
                    <a:pt x="2322" y="1527"/>
                    <a:pt x="3275" y="1753"/>
                  </a:cubicBezTo>
                  <a:cubicBezTo>
                    <a:pt x="3396" y="1782"/>
                    <a:pt x="3515" y="1795"/>
                    <a:pt x="3629" y="1795"/>
                  </a:cubicBezTo>
                  <a:cubicBezTo>
                    <a:pt x="4409" y="1795"/>
                    <a:pt x="4989" y="1206"/>
                    <a:pt x="4989" y="1206"/>
                  </a:cubicBezTo>
                  <a:cubicBezTo>
                    <a:pt x="4989" y="1206"/>
                    <a:pt x="5251" y="194"/>
                    <a:pt x="4168" y="170"/>
                  </a:cubicBezTo>
                  <a:cubicBezTo>
                    <a:pt x="4168" y="170"/>
                    <a:pt x="3549" y="730"/>
                    <a:pt x="3334" y="730"/>
                  </a:cubicBezTo>
                  <a:cubicBezTo>
                    <a:pt x="3132" y="730"/>
                    <a:pt x="1060" y="99"/>
                    <a:pt x="667" y="27"/>
                  </a:cubicBezTo>
                  <a:cubicBezTo>
                    <a:pt x="583" y="9"/>
                    <a:pt x="518" y="1"/>
                    <a:pt x="46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70"/>
            <p:cNvSpPr/>
            <p:nvPr/>
          </p:nvSpPr>
          <p:spPr>
            <a:xfrm>
              <a:off x="1075183" y="2615286"/>
              <a:ext cx="159067" cy="137548"/>
            </a:xfrm>
            <a:custGeom>
              <a:avLst/>
              <a:gdLst/>
              <a:ahLst/>
              <a:cxnLst/>
              <a:rect l="l" t="t" r="r" b="b"/>
              <a:pathLst>
                <a:path w="3526" h="3049" extrusionOk="0">
                  <a:moveTo>
                    <a:pt x="2680" y="0"/>
                  </a:moveTo>
                  <a:cubicBezTo>
                    <a:pt x="2246" y="107"/>
                    <a:pt x="1734" y="138"/>
                    <a:pt x="1290" y="138"/>
                  </a:cubicBezTo>
                  <a:cubicBezTo>
                    <a:pt x="698" y="138"/>
                    <a:pt x="227" y="84"/>
                    <a:pt x="227" y="84"/>
                  </a:cubicBezTo>
                  <a:lnTo>
                    <a:pt x="227" y="84"/>
                  </a:lnTo>
                  <a:cubicBezTo>
                    <a:pt x="1" y="1548"/>
                    <a:pt x="1084" y="3048"/>
                    <a:pt x="1084" y="3048"/>
                  </a:cubicBezTo>
                  <a:cubicBezTo>
                    <a:pt x="2573" y="2989"/>
                    <a:pt x="3418" y="1917"/>
                    <a:pt x="3418" y="1917"/>
                  </a:cubicBezTo>
                  <a:lnTo>
                    <a:pt x="3525" y="1429"/>
                  </a:lnTo>
                  <a:cubicBezTo>
                    <a:pt x="3299" y="1036"/>
                    <a:pt x="2680" y="0"/>
                    <a:pt x="26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70"/>
            <p:cNvSpPr/>
            <p:nvPr/>
          </p:nvSpPr>
          <p:spPr>
            <a:xfrm>
              <a:off x="1101529" y="2537375"/>
              <a:ext cx="157398" cy="160646"/>
            </a:xfrm>
            <a:custGeom>
              <a:avLst/>
              <a:gdLst/>
              <a:ahLst/>
              <a:cxnLst/>
              <a:rect l="l" t="t" r="r" b="b"/>
              <a:pathLst>
                <a:path w="3489" h="3561" extrusionOk="0">
                  <a:moveTo>
                    <a:pt x="1722" y="1"/>
                  </a:moveTo>
                  <a:cubicBezTo>
                    <a:pt x="1529" y="1"/>
                    <a:pt x="1333" y="28"/>
                    <a:pt x="1143" y="84"/>
                  </a:cubicBezTo>
                  <a:cubicBezTo>
                    <a:pt x="0" y="429"/>
                    <a:pt x="119" y="1965"/>
                    <a:pt x="119" y="1977"/>
                  </a:cubicBezTo>
                  <a:lnTo>
                    <a:pt x="322" y="1965"/>
                  </a:lnTo>
                  <a:cubicBezTo>
                    <a:pt x="310" y="1942"/>
                    <a:pt x="215" y="596"/>
                    <a:pt x="1191" y="298"/>
                  </a:cubicBezTo>
                  <a:cubicBezTo>
                    <a:pt x="1344" y="246"/>
                    <a:pt x="1523" y="217"/>
                    <a:pt x="1709" y="217"/>
                  </a:cubicBezTo>
                  <a:cubicBezTo>
                    <a:pt x="2073" y="217"/>
                    <a:pt x="2463" y="328"/>
                    <a:pt x="2739" y="596"/>
                  </a:cubicBezTo>
                  <a:cubicBezTo>
                    <a:pt x="3096" y="953"/>
                    <a:pt x="3179" y="1489"/>
                    <a:pt x="3001" y="2168"/>
                  </a:cubicBezTo>
                  <a:cubicBezTo>
                    <a:pt x="2834" y="2763"/>
                    <a:pt x="2584" y="3132"/>
                    <a:pt x="2239" y="3287"/>
                  </a:cubicBezTo>
                  <a:cubicBezTo>
                    <a:pt x="2128" y="3336"/>
                    <a:pt x="2017" y="3353"/>
                    <a:pt x="1917" y="3353"/>
                  </a:cubicBezTo>
                  <a:cubicBezTo>
                    <a:pt x="1674" y="3353"/>
                    <a:pt x="1489" y="3251"/>
                    <a:pt x="1489" y="3251"/>
                  </a:cubicBezTo>
                  <a:lnTo>
                    <a:pt x="1381" y="3454"/>
                  </a:lnTo>
                  <a:cubicBezTo>
                    <a:pt x="1393" y="3454"/>
                    <a:pt x="1620" y="3561"/>
                    <a:pt x="1917" y="3561"/>
                  </a:cubicBezTo>
                  <a:cubicBezTo>
                    <a:pt x="2036" y="3561"/>
                    <a:pt x="2179" y="3537"/>
                    <a:pt x="2358" y="3489"/>
                  </a:cubicBezTo>
                  <a:cubicBezTo>
                    <a:pt x="2763" y="3311"/>
                    <a:pt x="3060" y="2894"/>
                    <a:pt x="3239" y="2227"/>
                  </a:cubicBezTo>
                  <a:cubicBezTo>
                    <a:pt x="3489" y="1263"/>
                    <a:pt x="3215" y="727"/>
                    <a:pt x="2917" y="441"/>
                  </a:cubicBezTo>
                  <a:cubicBezTo>
                    <a:pt x="2624" y="156"/>
                    <a:pt x="2182" y="1"/>
                    <a:pt x="17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70"/>
            <p:cNvSpPr/>
            <p:nvPr/>
          </p:nvSpPr>
          <p:spPr>
            <a:xfrm>
              <a:off x="1223243" y="2578428"/>
              <a:ext cx="37849" cy="13398"/>
            </a:xfrm>
            <a:custGeom>
              <a:avLst/>
              <a:gdLst/>
              <a:ahLst/>
              <a:cxnLst/>
              <a:rect l="l" t="t" r="r" b="b"/>
              <a:pathLst>
                <a:path w="839" h="297" extrusionOk="0">
                  <a:moveTo>
                    <a:pt x="220" y="0"/>
                  </a:moveTo>
                  <a:cubicBezTo>
                    <a:pt x="163" y="0"/>
                    <a:pt x="99" y="16"/>
                    <a:pt x="65" y="79"/>
                  </a:cubicBezTo>
                  <a:cubicBezTo>
                    <a:pt x="0" y="207"/>
                    <a:pt x="243" y="297"/>
                    <a:pt x="474" y="297"/>
                  </a:cubicBezTo>
                  <a:cubicBezTo>
                    <a:pt x="500" y="297"/>
                    <a:pt x="527" y="296"/>
                    <a:pt x="553" y="293"/>
                  </a:cubicBezTo>
                  <a:cubicBezTo>
                    <a:pt x="838" y="258"/>
                    <a:pt x="600" y="67"/>
                    <a:pt x="338" y="19"/>
                  </a:cubicBezTo>
                  <a:cubicBezTo>
                    <a:pt x="338" y="19"/>
                    <a:pt x="283" y="0"/>
                    <a:pt x="220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70"/>
            <p:cNvSpPr/>
            <p:nvPr/>
          </p:nvSpPr>
          <p:spPr>
            <a:xfrm>
              <a:off x="1219003" y="2587586"/>
              <a:ext cx="45293" cy="13353"/>
            </a:xfrm>
            <a:custGeom>
              <a:avLst/>
              <a:gdLst/>
              <a:ahLst/>
              <a:cxnLst/>
              <a:rect l="l" t="t" r="r" b="b"/>
              <a:pathLst>
                <a:path w="1004" h="296" extrusionOk="0">
                  <a:moveTo>
                    <a:pt x="304" y="1"/>
                  </a:moveTo>
                  <a:cubicBezTo>
                    <a:pt x="245" y="1"/>
                    <a:pt x="174" y="12"/>
                    <a:pt x="111" y="55"/>
                  </a:cubicBezTo>
                  <a:cubicBezTo>
                    <a:pt x="0" y="154"/>
                    <a:pt x="343" y="295"/>
                    <a:pt x="631" y="295"/>
                  </a:cubicBezTo>
                  <a:cubicBezTo>
                    <a:pt x="652" y="295"/>
                    <a:pt x="674" y="294"/>
                    <a:pt x="694" y="293"/>
                  </a:cubicBezTo>
                  <a:cubicBezTo>
                    <a:pt x="1004" y="269"/>
                    <a:pt x="742" y="55"/>
                    <a:pt x="432" y="19"/>
                  </a:cubicBezTo>
                  <a:cubicBezTo>
                    <a:pt x="432" y="19"/>
                    <a:pt x="377" y="1"/>
                    <a:pt x="3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70"/>
            <p:cNvSpPr/>
            <p:nvPr/>
          </p:nvSpPr>
          <p:spPr>
            <a:xfrm>
              <a:off x="1465951" y="3254673"/>
              <a:ext cx="107187" cy="95007"/>
            </a:xfrm>
            <a:custGeom>
              <a:avLst/>
              <a:gdLst/>
              <a:ahLst/>
              <a:cxnLst/>
              <a:rect l="l" t="t" r="r" b="b"/>
              <a:pathLst>
                <a:path w="2376" h="2106" extrusionOk="0">
                  <a:moveTo>
                    <a:pt x="1635" y="1"/>
                  </a:moveTo>
                  <a:cubicBezTo>
                    <a:pt x="1365" y="1"/>
                    <a:pt x="972" y="134"/>
                    <a:pt x="828" y="543"/>
                  </a:cubicBezTo>
                  <a:cubicBezTo>
                    <a:pt x="828" y="543"/>
                    <a:pt x="757" y="829"/>
                    <a:pt x="566" y="1103"/>
                  </a:cubicBezTo>
                  <a:cubicBezTo>
                    <a:pt x="376" y="1377"/>
                    <a:pt x="54" y="1722"/>
                    <a:pt x="30" y="1865"/>
                  </a:cubicBezTo>
                  <a:cubicBezTo>
                    <a:pt x="1" y="1994"/>
                    <a:pt x="111" y="2106"/>
                    <a:pt x="252" y="2106"/>
                  </a:cubicBezTo>
                  <a:cubicBezTo>
                    <a:pt x="280" y="2106"/>
                    <a:pt x="310" y="2101"/>
                    <a:pt x="340" y="2091"/>
                  </a:cubicBezTo>
                  <a:cubicBezTo>
                    <a:pt x="507" y="2032"/>
                    <a:pt x="1721" y="1484"/>
                    <a:pt x="2007" y="1258"/>
                  </a:cubicBezTo>
                  <a:cubicBezTo>
                    <a:pt x="2293" y="1031"/>
                    <a:pt x="2376" y="960"/>
                    <a:pt x="2364" y="900"/>
                  </a:cubicBezTo>
                  <a:cubicBezTo>
                    <a:pt x="2364" y="853"/>
                    <a:pt x="2007" y="234"/>
                    <a:pt x="1900" y="79"/>
                  </a:cubicBezTo>
                  <a:cubicBezTo>
                    <a:pt x="1869" y="32"/>
                    <a:pt x="1766" y="1"/>
                    <a:pt x="16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70"/>
            <p:cNvSpPr/>
            <p:nvPr/>
          </p:nvSpPr>
          <p:spPr>
            <a:xfrm>
              <a:off x="1220221" y="2594714"/>
              <a:ext cx="40331" cy="14391"/>
            </a:xfrm>
            <a:custGeom>
              <a:avLst/>
              <a:gdLst/>
              <a:ahLst/>
              <a:cxnLst/>
              <a:rect l="l" t="t" r="r" b="b"/>
              <a:pathLst>
                <a:path w="894" h="319" extrusionOk="0">
                  <a:moveTo>
                    <a:pt x="274" y="1"/>
                  </a:moveTo>
                  <a:cubicBezTo>
                    <a:pt x="221" y="1"/>
                    <a:pt x="155" y="16"/>
                    <a:pt x="108" y="75"/>
                  </a:cubicBezTo>
                  <a:cubicBezTo>
                    <a:pt x="0" y="182"/>
                    <a:pt x="289" y="319"/>
                    <a:pt x="539" y="319"/>
                  </a:cubicBezTo>
                  <a:cubicBezTo>
                    <a:pt x="566" y="319"/>
                    <a:pt x="594" y="317"/>
                    <a:pt x="620" y="313"/>
                  </a:cubicBezTo>
                  <a:cubicBezTo>
                    <a:pt x="894" y="301"/>
                    <a:pt x="763" y="51"/>
                    <a:pt x="370" y="16"/>
                  </a:cubicBezTo>
                  <a:cubicBezTo>
                    <a:pt x="370" y="16"/>
                    <a:pt x="328" y="1"/>
                    <a:pt x="27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70"/>
            <p:cNvSpPr/>
            <p:nvPr/>
          </p:nvSpPr>
          <p:spPr>
            <a:xfrm>
              <a:off x="865724" y="2645466"/>
              <a:ext cx="265622" cy="97172"/>
            </a:xfrm>
            <a:custGeom>
              <a:avLst/>
              <a:gdLst/>
              <a:ahLst/>
              <a:cxnLst/>
              <a:rect l="l" t="t" r="r" b="b"/>
              <a:pathLst>
                <a:path w="5888" h="2154" extrusionOk="0">
                  <a:moveTo>
                    <a:pt x="630" y="0"/>
                  </a:moveTo>
                  <a:cubicBezTo>
                    <a:pt x="422" y="0"/>
                    <a:pt x="157" y="36"/>
                    <a:pt x="0" y="248"/>
                  </a:cubicBezTo>
                  <a:cubicBezTo>
                    <a:pt x="0" y="248"/>
                    <a:pt x="24" y="462"/>
                    <a:pt x="250" y="558"/>
                  </a:cubicBezTo>
                  <a:cubicBezTo>
                    <a:pt x="298" y="580"/>
                    <a:pt x="348" y="589"/>
                    <a:pt x="398" y="589"/>
                  </a:cubicBezTo>
                  <a:cubicBezTo>
                    <a:pt x="588" y="589"/>
                    <a:pt x="774" y="462"/>
                    <a:pt x="774" y="462"/>
                  </a:cubicBezTo>
                  <a:lnTo>
                    <a:pt x="5596" y="2153"/>
                  </a:lnTo>
                  <a:cubicBezTo>
                    <a:pt x="5596" y="2153"/>
                    <a:pt x="5596" y="2153"/>
                    <a:pt x="5596" y="2153"/>
                  </a:cubicBezTo>
                  <a:cubicBezTo>
                    <a:pt x="5600" y="2153"/>
                    <a:pt x="5888" y="1317"/>
                    <a:pt x="5013" y="915"/>
                  </a:cubicBezTo>
                  <a:cubicBezTo>
                    <a:pt x="5013" y="915"/>
                    <a:pt x="1012" y="10"/>
                    <a:pt x="881" y="10"/>
                  </a:cubicBezTo>
                  <a:cubicBezTo>
                    <a:pt x="829" y="10"/>
                    <a:pt x="737" y="0"/>
                    <a:pt x="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70"/>
            <p:cNvSpPr/>
            <p:nvPr/>
          </p:nvSpPr>
          <p:spPr>
            <a:xfrm>
              <a:off x="861980" y="2653947"/>
              <a:ext cx="41368" cy="20977"/>
            </a:xfrm>
            <a:custGeom>
              <a:avLst/>
              <a:gdLst/>
              <a:ahLst/>
              <a:cxnLst/>
              <a:rect l="l" t="t" r="r" b="b"/>
              <a:pathLst>
                <a:path w="917" h="465" extrusionOk="0">
                  <a:moveTo>
                    <a:pt x="214" y="120"/>
                  </a:moveTo>
                  <a:cubicBezTo>
                    <a:pt x="345" y="120"/>
                    <a:pt x="560" y="155"/>
                    <a:pt x="750" y="286"/>
                  </a:cubicBezTo>
                  <a:cubicBezTo>
                    <a:pt x="691" y="310"/>
                    <a:pt x="572" y="370"/>
                    <a:pt x="464" y="370"/>
                  </a:cubicBezTo>
                  <a:cubicBezTo>
                    <a:pt x="429" y="370"/>
                    <a:pt x="381" y="358"/>
                    <a:pt x="345" y="346"/>
                  </a:cubicBezTo>
                  <a:cubicBezTo>
                    <a:pt x="226" y="286"/>
                    <a:pt x="167" y="179"/>
                    <a:pt x="143" y="120"/>
                  </a:cubicBezTo>
                  <a:close/>
                  <a:moveTo>
                    <a:pt x="202" y="0"/>
                  </a:moveTo>
                  <a:cubicBezTo>
                    <a:pt x="107" y="0"/>
                    <a:pt x="48" y="12"/>
                    <a:pt x="48" y="12"/>
                  </a:cubicBezTo>
                  <a:lnTo>
                    <a:pt x="0" y="36"/>
                  </a:lnTo>
                  <a:lnTo>
                    <a:pt x="24" y="72"/>
                  </a:lnTo>
                  <a:cubicBezTo>
                    <a:pt x="24" y="96"/>
                    <a:pt x="60" y="310"/>
                    <a:pt x="298" y="429"/>
                  </a:cubicBezTo>
                  <a:cubicBezTo>
                    <a:pt x="345" y="453"/>
                    <a:pt x="405" y="465"/>
                    <a:pt x="464" y="465"/>
                  </a:cubicBezTo>
                  <a:cubicBezTo>
                    <a:pt x="679" y="465"/>
                    <a:pt x="869" y="334"/>
                    <a:pt x="857" y="310"/>
                  </a:cubicBezTo>
                  <a:lnTo>
                    <a:pt x="917" y="274"/>
                  </a:lnTo>
                  <a:lnTo>
                    <a:pt x="869" y="227"/>
                  </a:lnTo>
                  <a:cubicBezTo>
                    <a:pt x="631" y="48"/>
                    <a:pt x="381" y="0"/>
                    <a:pt x="202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70"/>
            <p:cNvSpPr/>
            <p:nvPr/>
          </p:nvSpPr>
          <p:spPr>
            <a:xfrm>
              <a:off x="1713846" y="5014622"/>
              <a:ext cx="379261" cy="63970"/>
            </a:xfrm>
            <a:custGeom>
              <a:avLst/>
              <a:gdLst/>
              <a:ahLst/>
              <a:cxnLst/>
              <a:rect l="l" t="t" r="r" b="b"/>
              <a:pathLst>
                <a:path w="8407" h="1418" extrusionOk="0">
                  <a:moveTo>
                    <a:pt x="1215" y="0"/>
                  </a:moveTo>
                  <a:lnTo>
                    <a:pt x="0" y="1417"/>
                  </a:lnTo>
                  <a:lnTo>
                    <a:pt x="7204" y="1417"/>
                  </a:lnTo>
                  <a:lnTo>
                    <a:pt x="8406" y="0"/>
                  </a:ln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70"/>
            <p:cNvSpPr/>
            <p:nvPr/>
          </p:nvSpPr>
          <p:spPr>
            <a:xfrm>
              <a:off x="736791" y="2656654"/>
              <a:ext cx="172465" cy="281457"/>
            </a:xfrm>
            <a:custGeom>
              <a:avLst/>
              <a:gdLst/>
              <a:ahLst/>
              <a:cxnLst/>
              <a:rect l="l" t="t" r="r" b="b"/>
              <a:pathLst>
                <a:path w="3823" h="6239" extrusionOk="0">
                  <a:moveTo>
                    <a:pt x="3002" y="0"/>
                  </a:moveTo>
                  <a:cubicBezTo>
                    <a:pt x="2952" y="0"/>
                    <a:pt x="2901" y="4"/>
                    <a:pt x="2847" y="12"/>
                  </a:cubicBezTo>
                  <a:cubicBezTo>
                    <a:pt x="2847" y="12"/>
                    <a:pt x="1" y="2846"/>
                    <a:pt x="382" y="6239"/>
                  </a:cubicBezTo>
                  <a:lnTo>
                    <a:pt x="3823" y="6239"/>
                  </a:lnTo>
                  <a:cubicBezTo>
                    <a:pt x="3823" y="6239"/>
                    <a:pt x="2977" y="2048"/>
                    <a:pt x="3632" y="226"/>
                  </a:cubicBezTo>
                  <a:cubicBezTo>
                    <a:pt x="3622" y="226"/>
                    <a:pt x="3395" y="0"/>
                    <a:pt x="3002" y="0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70"/>
            <p:cNvSpPr/>
            <p:nvPr/>
          </p:nvSpPr>
          <p:spPr>
            <a:xfrm>
              <a:off x="1336793" y="2757301"/>
              <a:ext cx="397216" cy="522448"/>
            </a:xfrm>
            <a:custGeom>
              <a:avLst/>
              <a:gdLst/>
              <a:ahLst/>
              <a:cxnLst/>
              <a:rect l="l" t="t" r="r" b="b"/>
              <a:pathLst>
                <a:path w="8805" h="11581" extrusionOk="0">
                  <a:moveTo>
                    <a:pt x="4121" y="1"/>
                  </a:moveTo>
                  <a:cubicBezTo>
                    <a:pt x="3761" y="1"/>
                    <a:pt x="3501" y="33"/>
                    <a:pt x="3417" y="103"/>
                  </a:cubicBezTo>
                  <a:cubicBezTo>
                    <a:pt x="3417" y="103"/>
                    <a:pt x="643" y="2293"/>
                    <a:pt x="322" y="3055"/>
                  </a:cubicBezTo>
                  <a:cubicBezTo>
                    <a:pt x="0" y="3817"/>
                    <a:pt x="1560" y="5437"/>
                    <a:pt x="1560" y="5437"/>
                  </a:cubicBezTo>
                  <a:cubicBezTo>
                    <a:pt x="1560" y="5437"/>
                    <a:pt x="3036" y="10699"/>
                    <a:pt x="3560" y="11580"/>
                  </a:cubicBezTo>
                  <a:cubicBezTo>
                    <a:pt x="3560" y="11580"/>
                    <a:pt x="4406" y="11354"/>
                    <a:pt x="4810" y="11104"/>
                  </a:cubicBezTo>
                  <a:cubicBezTo>
                    <a:pt x="4810" y="11104"/>
                    <a:pt x="4322" y="6341"/>
                    <a:pt x="4084" y="5722"/>
                  </a:cubicBezTo>
                  <a:cubicBezTo>
                    <a:pt x="4084" y="5722"/>
                    <a:pt x="7680" y="2353"/>
                    <a:pt x="8287" y="1353"/>
                  </a:cubicBezTo>
                  <a:cubicBezTo>
                    <a:pt x="8805" y="557"/>
                    <a:pt x="5609" y="1"/>
                    <a:pt x="412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70"/>
            <p:cNvSpPr/>
            <p:nvPr/>
          </p:nvSpPr>
          <p:spPr>
            <a:xfrm>
              <a:off x="1566688" y="3112296"/>
              <a:ext cx="77909" cy="116661"/>
            </a:xfrm>
            <a:custGeom>
              <a:avLst/>
              <a:gdLst/>
              <a:ahLst/>
              <a:cxnLst/>
              <a:rect l="l" t="t" r="r" b="b"/>
              <a:pathLst>
                <a:path w="1727" h="2586" extrusionOk="0">
                  <a:moveTo>
                    <a:pt x="840" y="1"/>
                  </a:moveTo>
                  <a:cubicBezTo>
                    <a:pt x="607" y="1"/>
                    <a:pt x="83" y="336"/>
                    <a:pt x="167" y="901"/>
                  </a:cubicBezTo>
                  <a:cubicBezTo>
                    <a:pt x="167" y="901"/>
                    <a:pt x="226" y="1187"/>
                    <a:pt x="179" y="1520"/>
                  </a:cubicBezTo>
                  <a:cubicBezTo>
                    <a:pt x="119" y="1854"/>
                    <a:pt x="0" y="2294"/>
                    <a:pt x="48" y="2449"/>
                  </a:cubicBezTo>
                  <a:cubicBezTo>
                    <a:pt x="62" y="2534"/>
                    <a:pt x="148" y="2585"/>
                    <a:pt x="240" y="2585"/>
                  </a:cubicBezTo>
                  <a:cubicBezTo>
                    <a:pt x="303" y="2585"/>
                    <a:pt x="369" y="2562"/>
                    <a:pt x="417" y="2509"/>
                  </a:cubicBezTo>
                  <a:cubicBezTo>
                    <a:pt x="536" y="2378"/>
                    <a:pt x="1381" y="1342"/>
                    <a:pt x="1536" y="1020"/>
                  </a:cubicBezTo>
                  <a:cubicBezTo>
                    <a:pt x="1691" y="687"/>
                    <a:pt x="1726" y="592"/>
                    <a:pt x="1691" y="544"/>
                  </a:cubicBezTo>
                  <a:cubicBezTo>
                    <a:pt x="1667" y="497"/>
                    <a:pt x="1084" y="116"/>
                    <a:pt x="917" y="20"/>
                  </a:cubicBezTo>
                  <a:cubicBezTo>
                    <a:pt x="898" y="7"/>
                    <a:pt x="872" y="1"/>
                    <a:pt x="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70"/>
            <p:cNvSpPr/>
            <p:nvPr/>
          </p:nvSpPr>
          <p:spPr>
            <a:xfrm>
              <a:off x="1403921" y="2860746"/>
              <a:ext cx="95639" cy="141834"/>
            </a:xfrm>
            <a:custGeom>
              <a:avLst/>
              <a:gdLst/>
              <a:ahLst/>
              <a:cxnLst/>
              <a:rect l="l" t="t" r="r" b="b"/>
              <a:pathLst>
                <a:path w="2120" h="3144" extrusionOk="0">
                  <a:moveTo>
                    <a:pt x="2048" y="0"/>
                  </a:moveTo>
                  <a:cubicBezTo>
                    <a:pt x="1953" y="72"/>
                    <a:pt x="0" y="1965"/>
                    <a:pt x="36" y="3144"/>
                  </a:cubicBezTo>
                  <a:lnTo>
                    <a:pt x="143" y="3144"/>
                  </a:lnTo>
                  <a:cubicBezTo>
                    <a:pt x="108" y="2013"/>
                    <a:pt x="2108" y="96"/>
                    <a:pt x="2120" y="72"/>
                  </a:cubicBezTo>
                  <a:lnTo>
                    <a:pt x="20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70"/>
            <p:cNvSpPr/>
            <p:nvPr/>
          </p:nvSpPr>
          <p:spPr>
            <a:xfrm>
              <a:off x="1417364" y="2975829"/>
              <a:ext cx="188029" cy="178239"/>
            </a:xfrm>
            <a:custGeom>
              <a:avLst/>
              <a:gdLst/>
              <a:ahLst/>
              <a:cxnLst/>
              <a:rect l="l" t="t" r="r" b="b"/>
              <a:pathLst>
                <a:path w="4168" h="3951" extrusionOk="0">
                  <a:moveTo>
                    <a:pt x="2054" y="1"/>
                  </a:moveTo>
                  <a:cubicBezTo>
                    <a:pt x="1313" y="1"/>
                    <a:pt x="0" y="843"/>
                    <a:pt x="0" y="843"/>
                  </a:cubicBezTo>
                  <a:lnTo>
                    <a:pt x="3429" y="3950"/>
                  </a:lnTo>
                  <a:cubicBezTo>
                    <a:pt x="3429" y="3950"/>
                    <a:pt x="3917" y="3438"/>
                    <a:pt x="4167" y="3033"/>
                  </a:cubicBezTo>
                  <a:cubicBezTo>
                    <a:pt x="4167" y="3033"/>
                    <a:pt x="2917" y="605"/>
                    <a:pt x="2417" y="116"/>
                  </a:cubicBezTo>
                  <a:cubicBezTo>
                    <a:pt x="2329" y="35"/>
                    <a:pt x="2203" y="1"/>
                    <a:pt x="20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70"/>
            <p:cNvSpPr/>
            <p:nvPr/>
          </p:nvSpPr>
          <p:spPr>
            <a:xfrm>
              <a:off x="1825004" y="4982321"/>
              <a:ext cx="118240" cy="64421"/>
            </a:xfrm>
            <a:custGeom>
              <a:avLst/>
              <a:gdLst/>
              <a:ahLst/>
              <a:cxnLst/>
              <a:rect l="l" t="t" r="r" b="b"/>
              <a:pathLst>
                <a:path w="2621" h="1428" extrusionOk="0">
                  <a:moveTo>
                    <a:pt x="1938" y="0"/>
                  </a:moveTo>
                  <a:cubicBezTo>
                    <a:pt x="1748" y="0"/>
                    <a:pt x="1543" y="63"/>
                    <a:pt x="1370" y="240"/>
                  </a:cubicBezTo>
                  <a:cubicBezTo>
                    <a:pt x="1370" y="240"/>
                    <a:pt x="1180" y="466"/>
                    <a:pt x="894" y="633"/>
                  </a:cubicBezTo>
                  <a:cubicBezTo>
                    <a:pt x="596" y="788"/>
                    <a:pt x="180" y="966"/>
                    <a:pt x="96" y="1085"/>
                  </a:cubicBezTo>
                  <a:cubicBezTo>
                    <a:pt x="1" y="1204"/>
                    <a:pt x="108" y="1407"/>
                    <a:pt x="275" y="1419"/>
                  </a:cubicBezTo>
                  <a:cubicBezTo>
                    <a:pt x="342" y="1423"/>
                    <a:pt x="575" y="1428"/>
                    <a:pt x="857" y="1428"/>
                  </a:cubicBezTo>
                  <a:cubicBezTo>
                    <a:pt x="1320" y="1428"/>
                    <a:pt x="1917" y="1416"/>
                    <a:pt x="2132" y="1371"/>
                  </a:cubicBezTo>
                  <a:cubicBezTo>
                    <a:pt x="2489" y="1300"/>
                    <a:pt x="2597" y="1252"/>
                    <a:pt x="2608" y="1204"/>
                  </a:cubicBezTo>
                  <a:cubicBezTo>
                    <a:pt x="2620" y="1169"/>
                    <a:pt x="2561" y="454"/>
                    <a:pt x="2537" y="276"/>
                  </a:cubicBezTo>
                  <a:cubicBezTo>
                    <a:pt x="2515" y="165"/>
                    <a:pt x="2247" y="0"/>
                    <a:pt x="19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70"/>
            <p:cNvSpPr/>
            <p:nvPr/>
          </p:nvSpPr>
          <p:spPr>
            <a:xfrm>
              <a:off x="726596" y="2734519"/>
              <a:ext cx="107458" cy="231021"/>
            </a:xfrm>
            <a:custGeom>
              <a:avLst/>
              <a:gdLst/>
              <a:ahLst/>
              <a:cxnLst/>
              <a:rect l="l" t="t" r="r" b="b"/>
              <a:pathLst>
                <a:path w="2382" h="5121" extrusionOk="0">
                  <a:moveTo>
                    <a:pt x="167" y="0"/>
                  </a:moveTo>
                  <a:lnTo>
                    <a:pt x="1" y="131"/>
                  </a:lnTo>
                  <a:cubicBezTo>
                    <a:pt x="1" y="131"/>
                    <a:pt x="60" y="215"/>
                    <a:pt x="155" y="334"/>
                  </a:cubicBezTo>
                  <a:cubicBezTo>
                    <a:pt x="239" y="453"/>
                    <a:pt x="394" y="608"/>
                    <a:pt x="525" y="834"/>
                  </a:cubicBezTo>
                  <a:cubicBezTo>
                    <a:pt x="834" y="1251"/>
                    <a:pt x="1179" y="1858"/>
                    <a:pt x="1465" y="2489"/>
                  </a:cubicBezTo>
                  <a:cubicBezTo>
                    <a:pt x="1739" y="3108"/>
                    <a:pt x="1953" y="3787"/>
                    <a:pt x="2060" y="4287"/>
                  </a:cubicBezTo>
                  <a:cubicBezTo>
                    <a:pt x="2120" y="4537"/>
                    <a:pt x="2144" y="4751"/>
                    <a:pt x="2156" y="4894"/>
                  </a:cubicBezTo>
                  <a:cubicBezTo>
                    <a:pt x="2180" y="5049"/>
                    <a:pt x="2180" y="5120"/>
                    <a:pt x="2180" y="5120"/>
                  </a:cubicBezTo>
                  <a:lnTo>
                    <a:pt x="2382" y="5120"/>
                  </a:lnTo>
                  <a:cubicBezTo>
                    <a:pt x="2382" y="5120"/>
                    <a:pt x="2370" y="5013"/>
                    <a:pt x="2358" y="4882"/>
                  </a:cubicBezTo>
                  <a:cubicBezTo>
                    <a:pt x="2334" y="4715"/>
                    <a:pt x="2311" y="4501"/>
                    <a:pt x="2251" y="4239"/>
                  </a:cubicBezTo>
                  <a:cubicBezTo>
                    <a:pt x="2144" y="3727"/>
                    <a:pt x="1941" y="3036"/>
                    <a:pt x="1644" y="2394"/>
                  </a:cubicBezTo>
                  <a:cubicBezTo>
                    <a:pt x="1346" y="1763"/>
                    <a:pt x="1001" y="1143"/>
                    <a:pt x="691" y="715"/>
                  </a:cubicBezTo>
                  <a:cubicBezTo>
                    <a:pt x="548" y="489"/>
                    <a:pt x="406" y="310"/>
                    <a:pt x="310" y="191"/>
                  </a:cubicBezTo>
                  <a:cubicBezTo>
                    <a:pt x="227" y="72"/>
                    <a:pt x="167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70"/>
            <p:cNvSpPr/>
            <p:nvPr/>
          </p:nvSpPr>
          <p:spPr>
            <a:xfrm>
              <a:off x="668039" y="2674925"/>
              <a:ext cx="72045" cy="65819"/>
            </a:xfrm>
            <a:custGeom>
              <a:avLst/>
              <a:gdLst/>
              <a:ahLst/>
              <a:cxnLst/>
              <a:rect l="l" t="t" r="r" b="b"/>
              <a:pathLst>
                <a:path w="1597" h="1459" extrusionOk="0">
                  <a:moveTo>
                    <a:pt x="665" y="1"/>
                  </a:moveTo>
                  <a:cubicBezTo>
                    <a:pt x="504" y="1"/>
                    <a:pt x="353" y="59"/>
                    <a:pt x="239" y="178"/>
                  </a:cubicBezTo>
                  <a:cubicBezTo>
                    <a:pt x="1" y="428"/>
                    <a:pt x="37" y="893"/>
                    <a:pt x="322" y="1179"/>
                  </a:cubicBezTo>
                  <a:cubicBezTo>
                    <a:pt x="478" y="1362"/>
                    <a:pt x="701" y="1458"/>
                    <a:pt x="913" y="1458"/>
                  </a:cubicBezTo>
                  <a:cubicBezTo>
                    <a:pt x="1059" y="1458"/>
                    <a:pt x="1199" y="1413"/>
                    <a:pt x="1311" y="1321"/>
                  </a:cubicBezTo>
                  <a:cubicBezTo>
                    <a:pt x="1596" y="1083"/>
                    <a:pt x="1596" y="619"/>
                    <a:pt x="1287" y="286"/>
                  </a:cubicBezTo>
                  <a:cubicBezTo>
                    <a:pt x="1099" y="98"/>
                    <a:pt x="873" y="1"/>
                    <a:pt x="665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70"/>
            <p:cNvSpPr/>
            <p:nvPr/>
          </p:nvSpPr>
          <p:spPr>
            <a:xfrm>
              <a:off x="672370" y="2678128"/>
              <a:ext cx="74706" cy="70917"/>
            </a:xfrm>
            <a:custGeom>
              <a:avLst/>
              <a:gdLst/>
              <a:ahLst/>
              <a:cxnLst/>
              <a:rect l="l" t="t" r="r" b="b"/>
              <a:pathLst>
                <a:path w="1656" h="1572" extrusionOk="0">
                  <a:moveTo>
                    <a:pt x="1393" y="0"/>
                  </a:moveTo>
                  <a:cubicBezTo>
                    <a:pt x="1394" y="1"/>
                    <a:pt x="1394" y="2"/>
                    <a:pt x="1394" y="2"/>
                  </a:cubicBezTo>
                  <a:lnTo>
                    <a:pt x="1394" y="2"/>
                  </a:lnTo>
                  <a:cubicBezTo>
                    <a:pt x="1395" y="1"/>
                    <a:pt x="1395" y="0"/>
                    <a:pt x="1393" y="0"/>
                  </a:cubicBezTo>
                  <a:close/>
                  <a:moveTo>
                    <a:pt x="1394" y="2"/>
                  </a:moveTo>
                  <a:cubicBezTo>
                    <a:pt x="1387" y="27"/>
                    <a:pt x="1139" y="261"/>
                    <a:pt x="1072" y="643"/>
                  </a:cubicBezTo>
                  <a:cubicBezTo>
                    <a:pt x="1072" y="643"/>
                    <a:pt x="1000" y="584"/>
                    <a:pt x="881" y="524"/>
                  </a:cubicBezTo>
                  <a:cubicBezTo>
                    <a:pt x="762" y="465"/>
                    <a:pt x="607" y="417"/>
                    <a:pt x="476" y="417"/>
                  </a:cubicBezTo>
                  <a:cubicBezTo>
                    <a:pt x="465" y="548"/>
                    <a:pt x="524" y="703"/>
                    <a:pt x="560" y="810"/>
                  </a:cubicBezTo>
                  <a:cubicBezTo>
                    <a:pt x="607" y="929"/>
                    <a:pt x="655" y="1000"/>
                    <a:pt x="655" y="1000"/>
                  </a:cubicBezTo>
                  <a:cubicBezTo>
                    <a:pt x="250" y="1048"/>
                    <a:pt x="0" y="1310"/>
                    <a:pt x="0" y="1310"/>
                  </a:cubicBezTo>
                  <a:cubicBezTo>
                    <a:pt x="283" y="1508"/>
                    <a:pt x="567" y="1572"/>
                    <a:pt x="790" y="1572"/>
                  </a:cubicBezTo>
                  <a:cubicBezTo>
                    <a:pt x="849" y="1572"/>
                    <a:pt x="903" y="1567"/>
                    <a:pt x="953" y="1560"/>
                  </a:cubicBezTo>
                  <a:cubicBezTo>
                    <a:pt x="1203" y="1536"/>
                    <a:pt x="1369" y="1441"/>
                    <a:pt x="1369" y="1441"/>
                  </a:cubicBezTo>
                  <a:cubicBezTo>
                    <a:pt x="1369" y="1441"/>
                    <a:pt x="1500" y="1310"/>
                    <a:pt x="1572" y="1060"/>
                  </a:cubicBezTo>
                  <a:cubicBezTo>
                    <a:pt x="1655" y="810"/>
                    <a:pt x="1655" y="442"/>
                    <a:pt x="1394" y="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70"/>
            <p:cNvSpPr/>
            <p:nvPr/>
          </p:nvSpPr>
          <p:spPr>
            <a:xfrm>
              <a:off x="2044704" y="4831283"/>
              <a:ext cx="88691" cy="111022"/>
            </a:xfrm>
            <a:custGeom>
              <a:avLst/>
              <a:gdLst/>
              <a:ahLst/>
              <a:cxnLst/>
              <a:rect l="l" t="t" r="r" b="b"/>
              <a:pathLst>
                <a:path w="1966" h="2461" extrusionOk="0">
                  <a:moveTo>
                    <a:pt x="1174" y="0"/>
                  </a:moveTo>
                  <a:cubicBezTo>
                    <a:pt x="922" y="0"/>
                    <a:pt x="370" y="252"/>
                    <a:pt x="370" y="802"/>
                  </a:cubicBezTo>
                  <a:cubicBezTo>
                    <a:pt x="370" y="802"/>
                    <a:pt x="382" y="1100"/>
                    <a:pt x="274" y="1421"/>
                  </a:cubicBezTo>
                  <a:cubicBezTo>
                    <a:pt x="179" y="1731"/>
                    <a:pt x="1" y="2147"/>
                    <a:pt x="13" y="2290"/>
                  </a:cubicBezTo>
                  <a:cubicBezTo>
                    <a:pt x="21" y="2394"/>
                    <a:pt x="120" y="2461"/>
                    <a:pt x="224" y="2461"/>
                  </a:cubicBezTo>
                  <a:cubicBezTo>
                    <a:pt x="275" y="2461"/>
                    <a:pt x="327" y="2445"/>
                    <a:pt x="370" y="2409"/>
                  </a:cubicBezTo>
                  <a:cubicBezTo>
                    <a:pt x="525" y="2314"/>
                    <a:pt x="1501" y="1397"/>
                    <a:pt x="1715" y="1100"/>
                  </a:cubicBezTo>
                  <a:cubicBezTo>
                    <a:pt x="1918" y="802"/>
                    <a:pt x="1965" y="707"/>
                    <a:pt x="1953" y="659"/>
                  </a:cubicBezTo>
                  <a:cubicBezTo>
                    <a:pt x="1929" y="612"/>
                    <a:pt x="1394" y="135"/>
                    <a:pt x="1263" y="16"/>
                  </a:cubicBezTo>
                  <a:cubicBezTo>
                    <a:pt x="1241" y="6"/>
                    <a:pt x="1211" y="0"/>
                    <a:pt x="11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70"/>
            <p:cNvSpPr/>
            <p:nvPr/>
          </p:nvSpPr>
          <p:spPr>
            <a:xfrm>
              <a:off x="578896" y="2795647"/>
              <a:ext cx="260525" cy="204856"/>
            </a:xfrm>
            <a:custGeom>
              <a:avLst/>
              <a:gdLst/>
              <a:ahLst/>
              <a:cxnLst/>
              <a:rect l="l" t="t" r="r" b="b"/>
              <a:pathLst>
                <a:path w="5775" h="4541" extrusionOk="0">
                  <a:moveTo>
                    <a:pt x="729" y="0"/>
                  </a:moveTo>
                  <a:cubicBezTo>
                    <a:pt x="279" y="0"/>
                    <a:pt x="0" y="62"/>
                    <a:pt x="0" y="62"/>
                  </a:cubicBezTo>
                  <a:cubicBezTo>
                    <a:pt x="0" y="62"/>
                    <a:pt x="72" y="2086"/>
                    <a:pt x="1977" y="3563"/>
                  </a:cubicBezTo>
                  <a:cubicBezTo>
                    <a:pt x="3017" y="4361"/>
                    <a:pt x="4025" y="4541"/>
                    <a:pt x="4722" y="4541"/>
                  </a:cubicBezTo>
                  <a:cubicBezTo>
                    <a:pt x="5294" y="4541"/>
                    <a:pt x="5656" y="4420"/>
                    <a:pt x="5656" y="4420"/>
                  </a:cubicBezTo>
                  <a:cubicBezTo>
                    <a:pt x="5656" y="4420"/>
                    <a:pt x="5775" y="2551"/>
                    <a:pt x="3882" y="1086"/>
                  </a:cubicBezTo>
                  <a:cubicBezTo>
                    <a:pt x="2692" y="172"/>
                    <a:pt x="1475" y="0"/>
                    <a:pt x="729" y="0"/>
                  </a:cubicBezTo>
                  <a:close/>
                </a:path>
              </a:pathLst>
            </a:custGeom>
            <a:solidFill>
              <a:srgbClr val="91B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70"/>
            <p:cNvSpPr/>
            <p:nvPr/>
          </p:nvSpPr>
          <p:spPr>
            <a:xfrm>
              <a:off x="613272" y="2824204"/>
              <a:ext cx="221863" cy="172465"/>
            </a:xfrm>
            <a:custGeom>
              <a:avLst/>
              <a:gdLst/>
              <a:ahLst/>
              <a:cxnLst/>
              <a:rect l="l" t="t" r="r" b="b"/>
              <a:pathLst>
                <a:path w="4918" h="3823" extrusionOk="0">
                  <a:moveTo>
                    <a:pt x="60" y="1"/>
                  </a:moveTo>
                  <a:lnTo>
                    <a:pt x="0" y="84"/>
                  </a:lnTo>
                  <a:lnTo>
                    <a:pt x="4858" y="3823"/>
                  </a:lnTo>
                  <a:lnTo>
                    <a:pt x="4918" y="3739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70"/>
            <p:cNvSpPr/>
            <p:nvPr/>
          </p:nvSpPr>
          <p:spPr>
            <a:xfrm>
              <a:off x="641197" y="2884926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31"/>
                  </a:lnTo>
                  <a:lnTo>
                    <a:pt x="1156" y="95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70"/>
            <p:cNvSpPr/>
            <p:nvPr/>
          </p:nvSpPr>
          <p:spPr>
            <a:xfrm>
              <a:off x="663753" y="2823121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96" y="1"/>
                  </a:moveTo>
                  <a:lnTo>
                    <a:pt x="1" y="25"/>
                  </a:lnTo>
                  <a:lnTo>
                    <a:pt x="251" y="1144"/>
                  </a:lnTo>
                  <a:lnTo>
                    <a:pt x="358" y="1120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70"/>
            <p:cNvSpPr/>
            <p:nvPr/>
          </p:nvSpPr>
          <p:spPr>
            <a:xfrm>
              <a:off x="697588" y="2927874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1"/>
                  </a:moveTo>
                  <a:lnTo>
                    <a:pt x="1" y="36"/>
                  </a:lnTo>
                  <a:lnTo>
                    <a:pt x="1" y="132"/>
                  </a:lnTo>
                  <a:lnTo>
                    <a:pt x="1156" y="96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70"/>
            <p:cNvSpPr/>
            <p:nvPr/>
          </p:nvSpPr>
          <p:spPr>
            <a:xfrm>
              <a:off x="720145" y="2866655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108" y="0"/>
                  </a:moveTo>
                  <a:lnTo>
                    <a:pt x="1" y="24"/>
                  </a:lnTo>
                  <a:lnTo>
                    <a:pt x="263" y="1143"/>
                  </a:lnTo>
                  <a:lnTo>
                    <a:pt x="358" y="112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70"/>
            <p:cNvSpPr/>
            <p:nvPr/>
          </p:nvSpPr>
          <p:spPr>
            <a:xfrm>
              <a:off x="753979" y="2971408"/>
              <a:ext cx="52150" cy="6451"/>
            </a:xfrm>
            <a:custGeom>
              <a:avLst/>
              <a:gdLst/>
              <a:ahLst/>
              <a:cxnLst/>
              <a:rect l="l" t="t" r="r" b="b"/>
              <a:pathLst>
                <a:path w="1156" h="143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43"/>
                  </a:lnTo>
                  <a:lnTo>
                    <a:pt x="1156" y="107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70"/>
            <p:cNvSpPr/>
            <p:nvPr/>
          </p:nvSpPr>
          <p:spPr>
            <a:xfrm>
              <a:off x="776536" y="2910144"/>
              <a:ext cx="16195" cy="51609"/>
            </a:xfrm>
            <a:custGeom>
              <a:avLst/>
              <a:gdLst/>
              <a:ahLst/>
              <a:cxnLst/>
              <a:rect l="l" t="t" r="r" b="b"/>
              <a:pathLst>
                <a:path w="359" h="1144" extrusionOk="0">
                  <a:moveTo>
                    <a:pt x="108" y="1"/>
                  </a:moveTo>
                  <a:lnTo>
                    <a:pt x="1" y="25"/>
                  </a:lnTo>
                  <a:lnTo>
                    <a:pt x="263" y="1144"/>
                  </a:lnTo>
                  <a:lnTo>
                    <a:pt x="358" y="1120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70"/>
            <p:cNvSpPr/>
            <p:nvPr/>
          </p:nvSpPr>
          <p:spPr>
            <a:xfrm>
              <a:off x="796430" y="2796279"/>
              <a:ext cx="193397" cy="203683"/>
            </a:xfrm>
            <a:custGeom>
              <a:avLst/>
              <a:gdLst/>
              <a:ahLst/>
              <a:cxnLst/>
              <a:rect l="l" t="t" r="r" b="b"/>
              <a:pathLst>
                <a:path w="4287" h="4515" extrusionOk="0">
                  <a:moveTo>
                    <a:pt x="3941" y="1"/>
                  </a:moveTo>
                  <a:cubicBezTo>
                    <a:pt x="3941" y="1"/>
                    <a:pt x="2322" y="60"/>
                    <a:pt x="1167" y="1584"/>
                  </a:cubicBezTo>
                  <a:cubicBezTo>
                    <a:pt x="1" y="3084"/>
                    <a:pt x="477" y="4513"/>
                    <a:pt x="477" y="4513"/>
                  </a:cubicBezTo>
                  <a:cubicBezTo>
                    <a:pt x="477" y="4513"/>
                    <a:pt x="499" y="4515"/>
                    <a:pt x="541" y="4515"/>
                  </a:cubicBezTo>
                  <a:cubicBezTo>
                    <a:pt x="839" y="4515"/>
                    <a:pt x="2109" y="4432"/>
                    <a:pt x="3132" y="3096"/>
                  </a:cubicBezTo>
                  <a:cubicBezTo>
                    <a:pt x="4287" y="1596"/>
                    <a:pt x="3941" y="1"/>
                    <a:pt x="3941" y="1"/>
                  </a:cubicBezTo>
                  <a:close/>
                </a:path>
              </a:pathLst>
            </a:custGeom>
            <a:solidFill>
              <a:srgbClr val="BCE1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70"/>
            <p:cNvSpPr/>
            <p:nvPr/>
          </p:nvSpPr>
          <p:spPr>
            <a:xfrm>
              <a:off x="-87151" y="2326833"/>
              <a:ext cx="577440" cy="860521"/>
            </a:xfrm>
            <a:custGeom>
              <a:avLst/>
              <a:gdLst/>
              <a:ahLst/>
              <a:cxnLst/>
              <a:rect l="l" t="t" r="r" b="b"/>
              <a:pathLst>
                <a:path w="12800" h="19075" extrusionOk="0">
                  <a:moveTo>
                    <a:pt x="1310" y="1"/>
                  </a:moveTo>
                  <a:cubicBezTo>
                    <a:pt x="1060" y="346"/>
                    <a:pt x="775" y="894"/>
                    <a:pt x="537" y="1644"/>
                  </a:cubicBezTo>
                  <a:cubicBezTo>
                    <a:pt x="417" y="2013"/>
                    <a:pt x="310" y="2429"/>
                    <a:pt x="227" y="2870"/>
                  </a:cubicBezTo>
                  <a:cubicBezTo>
                    <a:pt x="132" y="3322"/>
                    <a:pt x="72" y="3834"/>
                    <a:pt x="25" y="4334"/>
                  </a:cubicBezTo>
                  <a:cubicBezTo>
                    <a:pt x="25" y="4334"/>
                    <a:pt x="477" y="4513"/>
                    <a:pt x="941" y="4704"/>
                  </a:cubicBezTo>
                  <a:lnTo>
                    <a:pt x="1834" y="5061"/>
                  </a:lnTo>
                  <a:cubicBezTo>
                    <a:pt x="1834" y="5061"/>
                    <a:pt x="1370" y="5073"/>
                    <a:pt x="918" y="5096"/>
                  </a:cubicBezTo>
                  <a:cubicBezTo>
                    <a:pt x="465" y="5108"/>
                    <a:pt x="13" y="5120"/>
                    <a:pt x="13" y="5120"/>
                  </a:cubicBezTo>
                  <a:cubicBezTo>
                    <a:pt x="1" y="7299"/>
                    <a:pt x="525" y="9883"/>
                    <a:pt x="1953" y="12300"/>
                  </a:cubicBezTo>
                  <a:cubicBezTo>
                    <a:pt x="2203" y="12740"/>
                    <a:pt x="2489" y="13145"/>
                    <a:pt x="2763" y="13550"/>
                  </a:cubicBezTo>
                  <a:cubicBezTo>
                    <a:pt x="3049" y="13931"/>
                    <a:pt x="3334" y="14312"/>
                    <a:pt x="3644" y="14645"/>
                  </a:cubicBezTo>
                  <a:cubicBezTo>
                    <a:pt x="3644" y="14645"/>
                    <a:pt x="4287" y="14610"/>
                    <a:pt x="4930" y="14574"/>
                  </a:cubicBezTo>
                  <a:cubicBezTo>
                    <a:pt x="5561" y="14526"/>
                    <a:pt x="6192" y="14490"/>
                    <a:pt x="6192" y="14490"/>
                  </a:cubicBezTo>
                  <a:lnTo>
                    <a:pt x="6192" y="14490"/>
                  </a:lnTo>
                  <a:lnTo>
                    <a:pt x="4585" y="15645"/>
                  </a:lnTo>
                  <a:cubicBezTo>
                    <a:pt x="5882" y="16907"/>
                    <a:pt x="7192" y="17777"/>
                    <a:pt x="8157" y="18312"/>
                  </a:cubicBezTo>
                  <a:cubicBezTo>
                    <a:pt x="8645" y="18574"/>
                    <a:pt x="9049" y="18777"/>
                    <a:pt x="9335" y="18896"/>
                  </a:cubicBezTo>
                  <a:cubicBezTo>
                    <a:pt x="9609" y="19015"/>
                    <a:pt x="9776" y="19074"/>
                    <a:pt x="9776" y="19074"/>
                  </a:cubicBezTo>
                  <a:lnTo>
                    <a:pt x="11288" y="18027"/>
                  </a:lnTo>
                  <a:lnTo>
                    <a:pt x="12788" y="16991"/>
                  </a:lnTo>
                  <a:cubicBezTo>
                    <a:pt x="12788" y="16991"/>
                    <a:pt x="12800" y="16896"/>
                    <a:pt x="12800" y="16705"/>
                  </a:cubicBezTo>
                  <a:cubicBezTo>
                    <a:pt x="12800" y="16526"/>
                    <a:pt x="12800" y="16241"/>
                    <a:pt x="12788" y="15895"/>
                  </a:cubicBezTo>
                  <a:cubicBezTo>
                    <a:pt x="12752" y="15217"/>
                    <a:pt x="12657" y="14252"/>
                    <a:pt x="12431" y="13121"/>
                  </a:cubicBezTo>
                  <a:lnTo>
                    <a:pt x="11133" y="13931"/>
                  </a:lnTo>
                  <a:lnTo>
                    <a:pt x="11133" y="13931"/>
                  </a:lnTo>
                  <a:lnTo>
                    <a:pt x="12205" y="12228"/>
                  </a:lnTo>
                  <a:cubicBezTo>
                    <a:pt x="11847" y="10764"/>
                    <a:pt x="11264" y="9097"/>
                    <a:pt x="10323" y="7430"/>
                  </a:cubicBezTo>
                  <a:cubicBezTo>
                    <a:pt x="9573" y="6108"/>
                    <a:pt x="8692" y="4989"/>
                    <a:pt x="7752" y="4061"/>
                  </a:cubicBezTo>
                  <a:lnTo>
                    <a:pt x="6311" y="5073"/>
                  </a:lnTo>
                  <a:cubicBezTo>
                    <a:pt x="6311" y="5073"/>
                    <a:pt x="6502" y="4656"/>
                    <a:pt x="6692" y="4263"/>
                  </a:cubicBezTo>
                  <a:cubicBezTo>
                    <a:pt x="6906" y="3858"/>
                    <a:pt x="7097" y="3453"/>
                    <a:pt x="7097" y="3453"/>
                  </a:cubicBezTo>
                  <a:cubicBezTo>
                    <a:pt x="5966" y="2453"/>
                    <a:pt x="4823" y="1679"/>
                    <a:pt x="3799" y="1108"/>
                  </a:cubicBezTo>
                  <a:cubicBezTo>
                    <a:pt x="3275" y="822"/>
                    <a:pt x="2811" y="584"/>
                    <a:pt x="2394" y="393"/>
                  </a:cubicBezTo>
                  <a:cubicBezTo>
                    <a:pt x="1977" y="191"/>
                    <a:pt x="1608" y="72"/>
                    <a:pt x="1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70"/>
            <p:cNvSpPr/>
            <p:nvPr/>
          </p:nvSpPr>
          <p:spPr>
            <a:xfrm>
              <a:off x="287783" y="2541706"/>
              <a:ext cx="288991" cy="606989"/>
            </a:xfrm>
            <a:custGeom>
              <a:avLst/>
              <a:gdLst/>
              <a:ahLst/>
              <a:cxnLst/>
              <a:rect l="l" t="t" r="r" b="b"/>
              <a:pathLst>
                <a:path w="6406" h="13455" extrusionOk="0">
                  <a:moveTo>
                    <a:pt x="3275" y="0"/>
                  </a:moveTo>
                  <a:cubicBezTo>
                    <a:pt x="2798" y="250"/>
                    <a:pt x="1989" y="988"/>
                    <a:pt x="1322" y="2143"/>
                  </a:cubicBezTo>
                  <a:cubicBezTo>
                    <a:pt x="1322" y="2143"/>
                    <a:pt x="1524" y="2381"/>
                    <a:pt x="1739" y="2608"/>
                  </a:cubicBezTo>
                  <a:cubicBezTo>
                    <a:pt x="1941" y="2834"/>
                    <a:pt x="2155" y="3072"/>
                    <a:pt x="2155" y="3072"/>
                  </a:cubicBezTo>
                  <a:lnTo>
                    <a:pt x="1620" y="2834"/>
                  </a:lnTo>
                  <a:lnTo>
                    <a:pt x="1084" y="2596"/>
                  </a:lnTo>
                  <a:cubicBezTo>
                    <a:pt x="441" y="3846"/>
                    <a:pt x="0" y="5465"/>
                    <a:pt x="119" y="7263"/>
                  </a:cubicBezTo>
                  <a:cubicBezTo>
                    <a:pt x="155" y="7918"/>
                    <a:pt x="262" y="8525"/>
                    <a:pt x="393" y="9096"/>
                  </a:cubicBezTo>
                  <a:lnTo>
                    <a:pt x="1905" y="9751"/>
                  </a:lnTo>
                  <a:lnTo>
                    <a:pt x="631" y="9966"/>
                  </a:lnTo>
                  <a:cubicBezTo>
                    <a:pt x="1012" y="11073"/>
                    <a:pt x="1500" y="11942"/>
                    <a:pt x="1905" y="12537"/>
                  </a:cubicBezTo>
                  <a:cubicBezTo>
                    <a:pt x="2096" y="12835"/>
                    <a:pt x="2274" y="13061"/>
                    <a:pt x="2405" y="13216"/>
                  </a:cubicBezTo>
                  <a:cubicBezTo>
                    <a:pt x="2524" y="13371"/>
                    <a:pt x="2608" y="13454"/>
                    <a:pt x="2608" y="13454"/>
                  </a:cubicBezTo>
                  <a:lnTo>
                    <a:pt x="3775" y="13311"/>
                  </a:lnTo>
                  <a:lnTo>
                    <a:pt x="4929" y="13156"/>
                  </a:lnTo>
                  <a:cubicBezTo>
                    <a:pt x="4929" y="13156"/>
                    <a:pt x="5072" y="12942"/>
                    <a:pt x="5251" y="12537"/>
                  </a:cubicBezTo>
                  <a:cubicBezTo>
                    <a:pt x="5430" y="12133"/>
                    <a:pt x="5668" y="11549"/>
                    <a:pt x="5858" y="10835"/>
                  </a:cubicBezTo>
                  <a:lnTo>
                    <a:pt x="5858" y="10835"/>
                  </a:lnTo>
                  <a:lnTo>
                    <a:pt x="4918" y="10918"/>
                  </a:lnTo>
                  <a:lnTo>
                    <a:pt x="6037" y="10239"/>
                  </a:lnTo>
                  <a:cubicBezTo>
                    <a:pt x="6263" y="9287"/>
                    <a:pt x="6406" y="8168"/>
                    <a:pt x="6370" y="6918"/>
                  </a:cubicBezTo>
                  <a:cubicBezTo>
                    <a:pt x="6323" y="5941"/>
                    <a:pt x="6120" y="5036"/>
                    <a:pt x="5858" y="4215"/>
                  </a:cubicBezTo>
                  <a:lnTo>
                    <a:pt x="4727" y="4382"/>
                  </a:lnTo>
                  <a:cubicBezTo>
                    <a:pt x="4727" y="4382"/>
                    <a:pt x="4965" y="4203"/>
                    <a:pt x="5191" y="4024"/>
                  </a:cubicBezTo>
                  <a:cubicBezTo>
                    <a:pt x="5430" y="3846"/>
                    <a:pt x="5656" y="3667"/>
                    <a:pt x="5656" y="3667"/>
                  </a:cubicBezTo>
                  <a:cubicBezTo>
                    <a:pt x="5299" y="2750"/>
                    <a:pt x="4846" y="1965"/>
                    <a:pt x="4418" y="1345"/>
                  </a:cubicBezTo>
                  <a:cubicBezTo>
                    <a:pt x="3989" y="714"/>
                    <a:pt x="3584" y="238"/>
                    <a:pt x="32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70"/>
            <p:cNvSpPr/>
            <p:nvPr/>
          </p:nvSpPr>
          <p:spPr>
            <a:xfrm>
              <a:off x="1938373" y="2710248"/>
              <a:ext cx="407185" cy="802055"/>
            </a:xfrm>
            <a:custGeom>
              <a:avLst/>
              <a:gdLst/>
              <a:ahLst/>
              <a:cxnLst/>
              <a:rect l="l" t="t" r="r" b="b"/>
              <a:pathLst>
                <a:path w="9026" h="17779" extrusionOk="0">
                  <a:moveTo>
                    <a:pt x="4637" y="1"/>
                  </a:moveTo>
                  <a:cubicBezTo>
                    <a:pt x="2561" y="1"/>
                    <a:pt x="1306" y="3393"/>
                    <a:pt x="1512" y="7861"/>
                  </a:cubicBezTo>
                  <a:cubicBezTo>
                    <a:pt x="1727" y="12504"/>
                    <a:pt x="0" y="17279"/>
                    <a:pt x="0" y="17279"/>
                  </a:cubicBezTo>
                  <a:lnTo>
                    <a:pt x="572" y="17779"/>
                  </a:lnTo>
                  <a:cubicBezTo>
                    <a:pt x="9025" y="8682"/>
                    <a:pt x="7084" y="288"/>
                    <a:pt x="4870" y="15"/>
                  </a:cubicBezTo>
                  <a:cubicBezTo>
                    <a:pt x="4791" y="5"/>
                    <a:pt x="4714" y="1"/>
                    <a:pt x="46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70"/>
            <p:cNvSpPr/>
            <p:nvPr/>
          </p:nvSpPr>
          <p:spPr>
            <a:xfrm>
              <a:off x="1964132" y="3002536"/>
              <a:ext cx="155819" cy="479140"/>
            </a:xfrm>
            <a:custGeom>
              <a:avLst/>
              <a:gdLst/>
              <a:ahLst/>
              <a:cxnLst/>
              <a:rect l="l" t="t" r="r" b="b"/>
              <a:pathLst>
                <a:path w="3454" h="10621" extrusionOk="0">
                  <a:moveTo>
                    <a:pt x="3239" y="1"/>
                  </a:moveTo>
                  <a:cubicBezTo>
                    <a:pt x="3120" y="5489"/>
                    <a:pt x="25" y="10478"/>
                    <a:pt x="1" y="10526"/>
                  </a:cubicBezTo>
                  <a:lnTo>
                    <a:pt x="179" y="10621"/>
                  </a:lnTo>
                  <a:cubicBezTo>
                    <a:pt x="203" y="10585"/>
                    <a:pt x="3334" y="5549"/>
                    <a:pt x="34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70"/>
            <p:cNvSpPr/>
            <p:nvPr/>
          </p:nvSpPr>
          <p:spPr>
            <a:xfrm>
              <a:off x="1938373" y="3251875"/>
              <a:ext cx="543606" cy="263683"/>
            </a:xfrm>
            <a:custGeom>
              <a:avLst/>
              <a:gdLst/>
              <a:ahLst/>
              <a:cxnLst/>
              <a:rect l="l" t="t" r="r" b="b"/>
              <a:pathLst>
                <a:path w="12050" h="5845" extrusionOk="0">
                  <a:moveTo>
                    <a:pt x="9375" y="1"/>
                  </a:moveTo>
                  <a:cubicBezTo>
                    <a:pt x="7096" y="1"/>
                    <a:pt x="3456" y="1297"/>
                    <a:pt x="0" y="5499"/>
                  </a:cubicBezTo>
                  <a:lnTo>
                    <a:pt x="393" y="5844"/>
                  </a:lnTo>
                  <a:cubicBezTo>
                    <a:pt x="393" y="5844"/>
                    <a:pt x="3477" y="4237"/>
                    <a:pt x="6644" y="3951"/>
                  </a:cubicBezTo>
                  <a:cubicBezTo>
                    <a:pt x="9811" y="3665"/>
                    <a:pt x="12049" y="2439"/>
                    <a:pt x="11656" y="951"/>
                  </a:cubicBezTo>
                  <a:cubicBezTo>
                    <a:pt x="11515" y="414"/>
                    <a:pt x="10662" y="1"/>
                    <a:pt x="9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70"/>
            <p:cNvSpPr/>
            <p:nvPr/>
          </p:nvSpPr>
          <p:spPr>
            <a:xfrm>
              <a:off x="1957140" y="3345756"/>
              <a:ext cx="313757" cy="152074"/>
            </a:xfrm>
            <a:custGeom>
              <a:avLst/>
              <a:gdLst/>
              <a:ahLst/>
              <a:cxnLst/>
              <a:rect l="l" t="t" r="r" b="b"/>
              <a:pathLst>
                <a:path w="6955" h="3371" extrusionOk="0">
                  <a:moveTo>
                    <a:pt x="6930" y="1"/>
                  </a:moveTo>
                  <a:cubicBezTo>
                    <a:pt x="3156" y="596"/>
                    <a:pt x="37" y="3180"/>
                    <a:pt x="1" y="3215"/>
                  </a:cubicBezTo>
                  <a:lnTo>
                    <a:pt x="132" y="3370"/>
                  </a:lnTo>
                  <a:cubicBezTo>
                    <a:pt x="168" y="3346"/>
                    <a:pt x="3263" y="798"/>
                    <a:pt x="6954" y="203"/>
                  </a:cubicBezTo>
                  <a:lnTo>
                    <a:pt x="69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70"/>
            <p:cNvSpPr/>
            <p:nvPr/>
          </p:nvSpPr>
          <p:spPr>
            <a:xfrm>
              <a:off x="2115080" y="3472523"/>
              <a:ext cx="470568" cy="302840"/>
            </a:xfrm>
            <a:custGeom>
              <a:avLst/>
              <a:gdLst/>
              <a:ahLst/>
              <a:cxnLst/>
              <a:rect l="l" t="t" r="r" b="b"/>
              <a:pathLst>
                <a:path w="10431" h="6713" extrusionOk="0">
                  <a:moveTo>
                    <a:pt x="7779" y="1"/>
                  </a:moveTo>
                  <a:cubicBezTo>
                    <a:pt x="7575" y="1"/>
                    <a:pt x="7368" y="4"/>
                    <a:pt x="7156" y="12"/>
                  </a:cubicBezTo>
                  <a:cubicBezTo>
                    <a:pt x="5930" y="60"/>
                    <a:pt x="4572" y="298"/>
                    <a:pt x="3144" y="917"/>
                  </a:cubicBezTo>
                  <a:cubicBezTo>
                    <a:pt x="1727" y="1548"/>
                    <a:pt x="953" y="2679"/>
                    <a:pt x="524" y="3680"/>
                  </a:cubicBezTo>
                  <a:cubicBezTo>
                    <a:pt x="96" y="4668"/>
                    <a:pt x="0" y="5501"/>
                    <a:pt x="0" y="5501"/>
                  </a:cubicBezTo>
                  <a:cubicBezTo>
                    <a:pt x="0" y="5501"/>
                    <a:pt x="655" y="6061"/>
                    <a:pt x="1691" y="6418"/>
                  </a:cubicBezTo>
                  <a:cubicBezTo>
                    <a:pt x="2190" y="6588"/>
                    <a:pt x="2777" y="6712"/>
                    <a:pt x="3418" y="6712"/>
                  </a:cubicBezTo>
                  <a:cubicBezTo>
                    <a:pt x="4124" y="6712"/>
                    <a:pt x="4893" y="6562"/>
                    <a:pt x="5680" y="6156"/>
                  </a:cubicBezTo>
                  <a:cubicBezTo>
                    <a:pt x="7168" y="5382"/>
                    <a:pt x="8263" y="4311"/>
                    <a:pt x="9013" y="3227"/>
                  </a:cubicBezTo>
                  <a:cubicBezTo>
                    <a:pt x="9775" y="2144"/>
                    <a:pt x="10192" y="1024"/>
                    <a:pt x="10430" y="167"/>
                  </a:cubicBezTo>
                  <a:cubicBezTo>
                    <a:pt x="9679" y="88"/>
                    <a:pt x="8779" y="1"/>
                    <a:pt x="77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70"/>
            <p:cNvSpPr/>
            <p:nvPr/>
          </p:nvSpPr>
          <p:spPr>
            <a:xfrm>
              <a:off x="2114539" y="3525712"/>
              <a:ext cx="396990" cy="196600"/>
            </a:xfrm>
            <a:custGeom>
              <a:avLst/>
              <a:gdLst/>
              <a:ahLst/>
              <a:cxnLst/>
              <a:rect l="l" t="t" r="r" b="b"/>
              <a:pathLst>
                <a:path w="8800" h="4358" extrusionOk="0">
                  <a:moveTo>
                    <a:pt x="8763" y="0"/>
                  </a:moveTo>
                  <a:cubicBezTo>
                    <a:pt x="8763" y="0"/>
                    <a:pt x="8632" y="72"/>
                    <a:pt x="8406" y="203"/>
                  </a:cubicBezTo>
                  <a:cubicBezTo>
                    <a:pt x="8168" y="334"/>
                    <a:pt x="7847" y="536"/>
                    <a:pt x="7442" y="750"/>
                  </a:cubicBezTo>
                  <a:cubicBezTo>
                    <a:pt x="6656" y="1203"/>
                    <a:pt x="5561" y="1762"/>
                    <a:pt x="4465" y="2298"/>
                  </a:cubicBezTo>
                  <a:cubicBezTo>
                    <a:pt x="3358" y="2834"/>
                    <a:pt x="2251" y="3346"/>
                    <a:pt x="1405" y="3703"/>
                  </a:cubicBezTo>
                  <a:cubicBezTo>
                    <a:pt x="560" y="4072"/>
                    <a:pt x="0" y="4298"/>
                    <a:pt x="0" y="4298"/>
                  </a:cubicBezTo>
                  <a:lnTo>
                    <a:pt x="24" y="4358"/>
                  </a:lnTo>
                  <a:cubicBezTo>
                    <a:pt x="24" y="4358"/>
                    <a:pt x="596" y="4132"/>
                    <a:pt x="1429" y="3763"/>
                  </a:cubicBezTo>
                  <a:cubicBezTo>
                    <a:pt x="2263" y="3394"/>
                    <a:pt x="3382" y="2893"/>
                    <a:pt x="4477" y="2358"/>
                  </a:cubicBezTo>
                  <a:cubicBezTo>
                    <a:pt x="5573" y="1822"/>
                    <a:pt x="6668" y="1262"/>
                    <a:pt x="7466" y="810"/>
                  </a:cubicBezTo>
                  <a:cubicBezTo>
                    <a:pt x="7870" y="596"/>
                    <a:pt x="8216" y="393"/>
                    <a:pt x="8442" y="262"/>
                  </a:cubicBezTo>
                  <a:cubicBezTo>
                    <a:pt x="8656" y="131"/>
                    <a:pt x="8799" y="60"/>
                    <a:pt x="8799" y="60"/>
                  </a:cubicBezTo>
                  <a:lnTo>
                    <a:pt x="87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70"/>
            <p:cNvSpPr/>
            <p:nvPr/>
          </p:nvSpPr>
          <p:spPr>
            <a:xfrm>
              <a:off x="2387923" y="3516554"/>
              <a:ext cx="25308" cy="77954"/>
            </a:xfrm>
            <a:custGeom>
              <a:avLst/>
              <a:gdLst/>
              <a:ahLst/>
              <a:cxnLst/>
              <a:rect l="l" t="t" r="r" b="b"/>
              <a:pathLst>
                <a:path w="561" h="1728" extrusionOk="0">
                  <a:moveTo>
                    <a:pt x="501" y="1"/>
                  </a:moveTo>
                  <a:cubicBezTo>
                    <a:pt x="215" y="537"/>
                    <a:pt x="84" y="953"/>
                    <a:pt x="36" y="1251"/>
                  </a:cubicBezTo>
                  <a:cubicBezTo>
                    <a:pt x="1" y="1549"/>
                    <a:pt x="25" y="1715"/>
                    <a:pt x="25" y="1727"/>
                  </a:cubicBezTo>
                  <a:lnTo>
                    <a:pt x="84" y="1715"/>
                  </a:lnTo>
                  <a:cubicBezTo>
                    <a:pt x="84" y="1715"/>
                    <a:pt x="72" y="1668"/>
                    <a:pt x="72" y="1596"/>
                  </a:cubicBezTo>
                  <a:cubicBezTo>
                    <a:pt x="72" y="1513"/>
                    <a:pt x="72" y="1406"/>
                    <a:pt x="96" y="1251"/>
                  </a:cubicBezTo>
                  <a:cubicBezTo>
                    <a:pt x="144" y="953"/>
                    <a:pt x="275" y="537"/>
                    <a:pt x="560" y="37"/>
                  </a:cubicBezTo>
                  <a:lnTo>
                    <a:pt x="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70"/>
            <p:cNvSpPr/>
            <p:nvPr/>
          </p:nvSpPr>
          <p:spPr>
            <a:xfrm>
              <a:off x="2318088" y="3629381"/>
              <a:ext cx="90857" cy="33879"/>
            </a:xfrm>
            <a:custGeom>
              <a:avLst/>
              <a:gdLst/>
              <a:ahLst/>
              <a:cxnLst/>
              <a:rect l="l" t="t" r="r" b="b"/>
              <a:pathLst>
                <a:path w="2014" h="751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48"/>
                    <a:pt x="144" y="203"/>
                    <a:pt x="453" y="357"/>
                  </a:cubicBezTo>
                  <a:cubicBezTo>
                    <a:pt x="787" y="524"/>
                    <a:pt x="1275" y="703"/>
                    <a:pt x="2013" y="750"/>
                  </a:cubicBezTo>
                  <a:lnTo>
                    <a:pt x="2013" y="691"/>
                  </a:lnTo>
                  <a:cubicBezTo>
                    <a:pt x="1287" y="643"/>
                    <a:pt x="799" y="465"/>
                    <a:pt x="489" y="298"/>
                  </a:cubicBezTo>
                  <a:cubicBezTo>
                    <a:pt x="322" y="226"/>
                    <a:pt x="215" y="155"/>
                    <a:pt x="144" y="95"/>
                  </a:cubicBezTo>
                  <a:cubicBezTo>
                    <a:pt x="72" y="48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70"/>
            <p:cNvSpPr/>
            <p:nvPr/>
          </p:nvSpPr>
          <p:spPr>
            <a:xfrm>
              <a:off x="2184915" y="3690058"/>
              <a:ext cx="103172" cy="41955"/>
            </a:xfrm>
            <a:custGeom>
              <a:avLst/>
              <a:gdLst/>
              <a:ahLst/>
              <a:cxnLst/>
              <a:rect l="l" t="t" r="r" b="b"/>
              <a:pathLst>
                <a:path w="2287" h="930" extrusionOk="0">
                  <a:moveTo>
                    <a:pt x="48" y="1"/>
                  </a:moveTo>
                  <a:lnTo>
                    <a:pt x="0" y="48"/>
                  </a:lnTo>
                  <a:cubicBezTo>
                    <a:pt x="12" y="60"/>
                    <a:pt x="167" y="239"/>
                    <a:pt x="524" y="429"/>
                  </a:cubicBezTo>
                  <a:cubicBezTo>
                    <a:pt x="881" y="620"/>
                    <a:pt x="1441" y="846"/>
                    <a:pt x="2274" y="929"/>
                  </a:cubicBezTo>
                  <a:lnTo>
                    <a:pt x="2286" y="870"/>
                  </a:lnTo>
                  <a:cubicBezTo>
                    <a:pt x="1453" y="786"/>
                    <a:pt x="905" y="560"/>
                    <a:pt x="548" y="370"/>
                  </a:cubicBezTo>
                  <a:cubicBezTo>
                    <a:pt x="369" y="286"/>
                    <a:pt x="238" y="191"/>
                    <a:pt x="167" y="120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70"/>
            <p:cNvSpPr/>
            <p:nvPr/>
          </p:nvSpPr>
          <p:spPr>
            <a:xfrm>
              <a:off x="2240765" y="3551471"/>
              <a:ext cx="41955" cy="114450"/>
            </a:xfrm>
            <a:custGeom>
              <a:avLst/>
              <a:gdLst/>
              <a:ahLst/>
              <a:cxnLst/>
              <a:rect l="l" t="t" r="r" b="b"/>
              <a:pathLst>
                <a:path w="930" h="2537" extrusionOk="0">
                  <a:moveTo>
                    <a:pt x="870" y="1"/>
                  </a:moveTo>
                  <a:cubicBezTo>
                    <a:pt x="393" y="763"/>
                    <a:pt x="179" y="1394"/>
                    <a:pt x="84" y="1822"/>
                  </a:cubicBezTo>
                  <a:cubicBezTo>
                    <a:pt x="0" y="2263"/>
                    <a:pt x="24" y="2525"/>
                    <a:pt x="24" y="2537"/>
                  </a:cubicBezTo>
                  <a:lnTo>
                    <a:pt x="96" y="2525"/>
                  </a:lnTo>
                  <a:lnTo>
                    <a:pt x="96" y="2346"/>
                  </a:lnTo>
                  <a:cubicBezTo>
                    <a:pt x="96" y="2227"/>
                    <a:pt x="119" y="2061"/>
                    <a:pt x="155" y="1834"/>
                  </a:cubicBezTo>
                  <a:cubicBezTo>
                    <a:pt x="250" y="1406"/>
                    <a:pt x="453" y="775"/>
                    <a:pt x="929" y="36"/>
                  </a:cubicBezTo>
                  <a:lnTo>
                    <a:pt x="8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70"/>
            <p:cNvSpPr/>
            <p:nvPr/>
          </p:nvSpPr>
          <p:spPr>
            <a:xfrm>
              <a:off x="2438946" y="3567080"/>
              <a:ext cx="54857" cy="18271"/>
            </a:xfrm>
            <a:custGeom>
              <a:avLst/>
              <a:gdLst/>
              <a:ahLst/>
              <a:cxnLst/>
              <a:rect l="l" t="t" r="r" b="b"/>
              <a:pathLst>
                <a:path w="1216" h="405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60"/>
                    <a:pt x="84" y="131"/>
                    <a:pt x="275" y="202"/>
                  </a:cubicBezTo>
                  <a:cubicBezTo>
                    <a:pt x="465" y="298"/>
                    <a:pt x="763" y="381"/>
                    <a:pt x="1215" y="405"/>
                  </a:cubicBezTo>
                  <a:lnTo>
                    <a:pt x="1215" y="345"/>
                  </a:lnTo>
                  <a:cubicBezTo>
                    <a:pt x="799" y="345"/>
                    <a:pt x="501" y="250"/>
                    <a:pt x="310" y="167"/>
                  </a:cubicBezTo>
                  <a:cubicBezTo>
                    <a:pt x="132" y="95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70"/>
            <p:cNvSpPr/>
            <p:nvPr/>
          </p:nvSpPr>
          <p:spPr>
            <a:xfrm>
              <a:off x="2094148" y="3724344"/>
              <a:ext cx="372268" cy="287186"/>
            </a:xfrm>
            <a:custGeom>
              <a:avLst/>
              <a:gdLst/>
              <a:ahLst/>
              <a:cxnLst/>
              <a:rect l="l" t="t" r="r" b="b"/>
              <a:pathLst>
                <a:path w="8252" h="6366" extrusionOk="0">
                  <a:moveTo>
                    <a:pt x="2487" y="1"/>
                  </a:moveTo>
                  <a:cubicBezTo>
                    <a:pt x="1342" y="1"/>
                    <a:pt x="464" y="395"/>
                    <a:pt x="464" y="395"/>
                  </a:cubicBezTo>
                  <a:cubicBezTo>
                    <a:pt x="464" y="395"/>
                    <a:pt x="0" y="3193"/>
                    <a:pt x="2191" y="4777"/>
                  </a:cubicBezTo>
                  <a:cubicBezTo>
                    <a:pt x="4011" y="6096"/>
                    <a:pt x="5938" y="6365"/>
                    <a:pt x="7398" y="6365"/>
                  </a:cubicBezTo>
                  <a:cubicBezTo>
                    <a:pt x="7705" y="6365"/>
                    <a:pt x="7991" y="6353"/>
                    <a:pt x="8251" y="6337"/>
                  </a:cubicBezTo>
                  <a:cubicBezTo>
                    <a:pt x="7906" y="4848"/>
                    <a:pt x="7239" y="2586"/>
                    <a:pt x="5144" y="907"/>
                  </a:cubicBezTo>
                  <a:cubicBezTo>
                    <a:pt x="4272" y="205"/>
                    <a:pt x="3310" y="1"/>
                    <a:pt x="2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70"/>
            <p:cNvSpPr/>
            <p:nvPr/>
          </p:nvSpPr>
          <p:spPr>
            <a:xfrm>
              <a:off x="2114539" y="3741623"/>
              <a:ext cx="293321" cy="225111"/>
            </a:xfrm>
            <a:custGeom>
              <a:avLst/>
              <a:gdLst/>
              <a:ahLst/>
              <a:cxnLst/>
              <a:rect l="l" t="t" r="r" b="b"/>
              <a:pathLst>
                <a:path w="6502" h="4990" extrusionOk="0">
                  <a:moveTo>
                    <a:pt x="24" y="1"/>
                  </a:moveTo>
                  <a:lnTo>
                    <a:pt x="0" y="36"/>
                  </a:lnTo>
                  <a:lnTo>
                    <a:pt x="6466" y="4989"/>
                  </a:lnTo>
                  <a:lnTo>
                    <a:pt x="6501" y="4942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70"/>
            <p:cNvSpPr/>
            <p:nvPr/>
          </p:nvSpPr>
          <p:spPr>
            <a:xfrm>
              <a:off x="2315426" y="3883097"/>
              <a:ext cx="67173" cy="13804"/>
            </a:xfrm>
            <a:custGeom>
              <a:avLst/>
              <a:gdLst/>
              <a:ahLst/>
              <a:cxnLst/>
              <a:rect l="l" t="t" r="r" b="b"/>
              <a:pathLst>
                <a:path w="1489" h="306" extrusionOk="0">
                  <a:moveTo>
                    <a:pt x="1093" y="1"/>
                  </a:moveTo>
                  <a:cubicBezTo>
                    <a:pt x="781" y="1"/>
                    <a:pt x="541" y="40"/>
                    <a:pt x="369" y="91"/>
                  </a:cubicBezTo>
                  <a:cubicBezTo>
                    <a:pt x="119" y="163"/>
                    <a:pt x="12" y="258"/>
                    <a:pt x="0" y="258"/>
                  </a:cubicBezTo>
                  <a:lnTo>
                    <a:pt x="36" y="305"/>
                  </a:lnTo>
                  <a:lnTo>
                    <a:pt x="131" y="258"/>
                  </a:lnTo>
                  <a:cubicBezTo>
                    <a:pt x="191" y="222"/>
                    <a:pt x="274" y="186"/>
                    <a:pt x="393" y="151"/>
                  </a:cubicBezTo>
                  <a:cubicBezTo>
                    <a:pt x="565" y="99"/>
                    <a:pt x="798" y="60"/>
                    <a:pt x="1103" y="60"/>
                  </a:cubicBezTo>
                  <a:cubicBezTo>
                    <a:pt x="1221" y="60"/>
                    <a:pt x="1349" y="66"/>
                    <a:pt x="1489" y="79"/>
                  </a:cubicBezTo>
                  <a:lnTo>
                    <a:pt x="1489" y="20"/>
                  </a:lnTo>
                  <a:cubicBezTo>
                    <a:pt x="1346" y="6"/>
                    <a:pt x="1214" y="1"/>
                    <a:pt x="10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70"/>
            <p:cNvSpPr/>
            <p:nvPr/>
          </p:nvSpPr>
          <p:spPr>
            <a:xfrm>
              <a:off x="2258494" y="3854405"/>
              <a:ext cx="14526" cy="80075"/>
            </a:xfrm>
            <a:custGeom>
              <a:avLst/>
              <a:gdLst/>
              <a:ahLst/>
              <a:cxnLst/>
              <a:rect l="l" t="t" r="r" b="b"/>
              <a:pathLst>
                <a:path w="322" h="1775" extrusionOk="0">
                  <a:moveTo>
                    <a:pt x="72" y="1"/>
                  </a:moveTo>
                  <a:cubicBezTo>
                    <a:pt x="72" y="13"/>
                    <a:pt x="0" y="179"/>
                    <a:pt x="0" y="477"/>
                  </a:cubicBezTo>
                  <a:cubicBezTo>
                    <a:pt x="0" y="775"/>
                    <a:pt x="48" y="1203"/>
                    <a:pt x="274" y="1775"/>
                  </a:cubicBezTo>
                  <a:lnTo>
                    <a:pt x="322" y="1763"/>
                  </a:lnTo>
                  <a:cubicBezTo>
                    <a:pt x="96" y="1203"/>
                    <a:pt x="48" y="775"/>
                    <a:pt x="48" y="477"/>
                  </a:cubicBezTo>
                  <a:cubicBezTo>
                    <a:pt x="48" y="334"/>
                    <a:pt x="60" y="215"/>
                    <a:pt x="84" y="132"/>
                  </a:cubicBezTo>
                  <a:cubicBezTo>
                    <a:pt x="96" y="60"/>
                    <a:pt x="107" y="13"/>
                    <a:pt x="107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70"/>
            <p:cNvSpPr/>
            <p:nvPr/>
          </p:nvSpPr>
          <p:spPr>
            <a:xfrm>
              <a:off x="2161276" y="3781367"/>
              <a:ext cx="16150" cy="91353"/>
            </a:xfrm>
            <a:custGeom>
              <a:avLst/>
              <a:gdLst/>
              <a:ahLst/>
              <a:cxnLst/>
              <a:rect l="l" t="t" r="r" b="b"/>
              <a:pathLst>
                <a:path w="358" h="2025" extrusionOk="0">
                  <a:moveTo>
                    <a:pt x="72" y="1"/>
                  </a:moveTo>
                  <a:cubicBezTo>
                    <a:pt x="72" y="1"/>
                    <a:pt x="24" y="191"/>
                    <a:pt x="0" y="536"/>
                  </a:cubicBezTo>
                  <a:cubicBezTo>
                    <a:pt x="0" y="882"/>
                    <a:pt x="60" y="1382"/>
                    <a:pt x="310" y="2025"/>
                  </a:cubicBezTo>
                  <a:lnTo>
                    <a:pt x="357" y="2013"/>
                  </a:lnTo>
                  <a:cubicBezTo>
                    <a:pt x="119" y="1370"/>
                    <a:pt x="60" y="882"/>
                    <a:pt x="60" y="536"/>
                  </a:cubicBezTo>
                  <a:cubicBezTo>
                    <a:pt x="60" y="358"/>
                    <a:pt x="72" y="239"/>
                    <a:pt x="96" y="144"/>
                  </a:cubicBezTo>
                  <a:cubicBezTo>
                    <a:pt x="107" y="60"/>
                    <a:pt x="119" y="13"/>
                    <a:pt x="119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70"/>
            <p:cNvSpPr/>
            <p:nvPr/>
          </p:nvSpPr>
          <p:spPr>
            <a:xfrm>
              <a:off x="2206930" y="3795397"/>
              <a:ext cx="99383" cy="18767"/>
            </a:xfrm>
            <a:custGeom>
              <a:avLst/>
              <a:gdLst/>
              <a:ahLst/>
              <a:cxnLst/>
              <a:rect l="l" t="t" r="r" b="b"/>
              <a:pathLst>
                <a:path w="2203" h="416" extrusionOk="0">
                  <a:moveTo>
                    <a:pt x="1611" y="1"/>
                  </a:moveTo>
                  <a:cubicBezTo>
                    <a:pt x="1164" y="1"/>
                    <a:pt x="814" y="62"/>
                    <a:pt x="560" y="130"/>
                  </a:cubicBezTo>
                  <a:cubicBezTo>
                    <a:pt x="203" y="237"/>
                    <a:pt x="24" y="356"/>
                    <a:pt x="0" y="368"/>
                  </a:cubicBezTo>
                  <a:lnTo>
                    <a:pt x="36" y="416"/>
                  </a:lnTo>
                  <a:cubicBezTo>
                    <a:pt x="36" y="416"/>
                    <a:pt x="84" y="392"/>
                    <a:pt x="167" y="344"/>
                  </a:cubicBezTo>
                  <a:cubicBezTo>
                    <a:pt x="262" y="297"/>
                    <a:pt x="393" y="237"/>
                    <a:pt x="572" y="190"/>
                  </a:cubicBezTo>
                  <a:cubicBezTo>
                    <a:pt x="826" y="122"/>
                    <a:pt x="1170" y="60"/>
                    <a:pt x="1614" y="60"/>
                  </a:cubicBezTo>
                  <a:cubicBezTo>
                    <a:pt x="1794" y="60"/>
                    <a:pt x="1990" y="70"/>
                    <a:pt x="2203" y="94"/>
                  </a:cubicBezTo>
                  <a:lnTo>
                    <a:pt x="2203" y="35"/>
                  </a:lnTo>
                  <a:cubicBezTo>
                    <a:pt x="1990" y="11"/>
                    <a:pt x="1793" y="1"/>
                    <a:pt x="16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0"/>
            <p:cNvSpPr/>
            <p:nvPr/>
          </p:nvSpPr>
          <p:spPr>
            <a:xfrm>
              <a:off x="2350344" y="3923699"/>
              <a:ext cx="9158" cy="47864"/>
            </a:xfrm>
            <a:custGeom>
              <a:avLst/>
              <a:gdLst/>
              <a:ahLst/>
              <a:cxnLst/>
              <a:rect l="l" t="t" r="r" b="b"/>
              <a:pathLst>
                <a:path w="203" h="1061" extrusionOk="0">
                  <a:moveTo>
                    <a:pt x="24" y="1"/>
                  </a:moveTo>
                  <a:cubicBezTo>
                    <a:pt x="24" y="1"/>
                    <a:pt x="0" y="96"/>
                    <a:pt x="0" y="287"/>
                  </a:cubicBezTo>
                  <a:cubicBezTo>
                    <a:pt x="0" y="465"/>
                    <a:pt x="24" y="715"/>
                    <a:pt x="155" y="1060"/>
                  </a:cubicBezTo>
                  <a:lnTo>
                    <a:pt x="203" y="1037"/>
                  </a:lnTo>
                  <a:cubicBezTo>
                    <a:pt x="72" y="715"/>
                    <a:pt x="36" y="465"/>
                    <a:pt x="36" y="287"/>
                  </a:cubicBezTo>
                  <a:cubicBezTo>
                    <a:pt x="36" y="108"/>
                    <a:pt x="72" y="13"/>
                    <a:pt x="72" y="13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70"/>
            <p:cNvSpPr/>
            <p:nvPr/>
          </p:nvSpPr>
          <p:spPr>
            <a:xfrm>
              <a:off x="-361617" y="4674334"/>
              <a:ext cx="204134" cy="277622"/>
            </a:xfrm>
            <a:custGeom>
              <a:avLst/>
              <a:gdLst/>
              <a:ahLst/>
              <a:cxnLst/>
              <a:rect l="l" t="t" r="r" b="b"/>
              <a:pathLst>
                <a:path w="4525" h="6154" extrusionOk="0">
                  <a:moveTo>
                    <a:pt x="2067" y="0"/>
                  </a:moveTo>
                  <a:cubicBezTo>
                    <a:pt x="1995" y="0"/>
                    <a:pt x="1876" y="24"/>
                    <a:pt x="1679" y="114"/>
                  </a:cubicBezTo>
                  <a:cubicBezTo>
                    <a:pt x="1263" y="316"/>
                    <a:pt x="298" y="1590"/>
                    <a:pt x="1" y="2257"/>
                  </a:cubicBezTo>
                  <a:cubicBezTo>
                    <a:pt x="1" y="2257"/>
                    <a:pt x="572" y="2781"/>
                    <a:pt x="965" y="3007"/>
                  </a:cubicBezTo>
                  <a:cubicBezTo>
                    <a:pt x="965" y="3007"/>
                    <a:pt x="1322" y="2709"/>
                    <a:pt x="1537" y="2602"/>
                  </a:cubicBezTo>
                  <a:lnTo>
                    <a:pt x="1537" y="2602"/>
                  </a:lnTo>
                  <a:cubicBezTo>
                    <a:pt x="1537" y="2602"/>
                    <a:pt x="1548" y="3852"/>
                    <a:pt x="1394" y="4579"/>
                  </a:cubicBezTo>
                  <a:cubicBezTo>
                    <a:pt x="1251" y="5329"/>
                    <a:pt x="1084" y="5769"/>
                    <a:pt x="1084" y="5769"/>
                  </a:cubicBezTo>
                  <a:cubicBezTo>
                    <a:pt x="1084" y="5769"/>
                    <a:pt x="1890" y="6154"/>
                    <a:pt x="3058" y="6154"/>
                  </a:cubicBezTo>
                  <a:cubicBezTo>
                    <a:pt x="3373" y="6154"/>
                    <a:pt x="3714" y="6126"/>
                    <a:pt x="4073" y="6055"/>
                  </a:cubicBezTo>
                  <a:cubicBezTo>
                    <a:pt x="4073" y="6055"/>
                    <a:pt x="4084" y="4281"/>
                    <a:pt x="4144" y="3602"/>
                  </a:cubicBezTo>
                  <a:cubicBezTo>
                    <a:pt x="4215" y="2912"/>
                    <a:pt x="4525" y="2162"/>
                    <a:pt x="4346" y="1519"/>
                  </a:cubicBezTo>
                  <a:cubicBezTo>
                    <a:pt x="4168" y="876"/>
                    <a:pt x="3406" y="638"/>
                    <a:pt x="2799" y="19"/>
                  </a:cubicBezTo>
                  <a:lnTo>
                    <a:pt x="2168" y="30"/>
                  </a:lnTo>
                  <a:cubicBezTo>
                    <a:pt x="2168" y="30"/>
                    <a:pt x="2148" y="0"/>
                    <a:pt x="2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70"/>
            <p:cNvSpPr/>
            <p:nvPr/>
          </p:nvSpPr>
          <p:spPr>
            <a:xfrm>
              <a:off x="-307753" y="4552710"/>
              <a:ext cx="104616" cy="148736"/>
            </a:xfrm>
            <a:custGeom>
              <a:avLst/>
              <a:gdLst/>
              <a:ahLst/>
              <a:cxnLst/>
              <a:rect l="l" t="t" r="r" b="b"/>
              <a:pathLst>
                <a:path w="2319" h="3297" extrusionOk="0">
                  <a:moveTo>
                    <a:pt x="1404" y="1"/>
                  </a:moveTo>
                  <a:cubicBezTo>
                    <a:pt x="1118" y="1"/>
                    <a:pt x="803" y="188"/>
                    <a:pt x="640" y="536"/>
                  </a:cubicBezTo>
                  <a:cubicBezTo>
                    <a:pt x="438" y="941"/>
                    <a:pt x="426" y="1238"/>
                    <a:pt x="426" y="1369"/>
                  </a:cubicBezTo>
                  <a:cubicBezTo>
                    <a:pt x="395" y="1344"/>
                    <a:pt x="360" y="1326"/>
                    <a:pt x="318" y="1326"/>
                  </a:cubicBezTo>
                  <a:cubicBezTo>
                    <a:pt x="279" y="1326"/>
                    <a:pt x="233" y="1341"/>
                    <a:pt x="176" y="1381"/>
                  </a:cubicBezTo>
                  <a:cubicBezTo>
                    <a:pt x="0" y="1513"/>
                    <a:pt x="239" y="1927"/>
                    <a:pt x="510" y="1927"/>
                  </a:cubicBezTo>
                  <a:cubicBezTo>
                    <a:pt x="533" y="1927"/>
                    <a:pt x="557" y="1923"/>
                    <a:pt x="581" y="1917"/>
                  </a:cubicBezTo>
                  <a:cubicBezTo>
                    <a:pt x="652" y="2084"/>
                    <a:pt x="831" y="2238"/>
                    <a:pt x="831" y="2238"/>
                  </a:cubicBezTo>
                  <a:cubicBezTo>
                    <a:pt x="831" y="2619"/>
                    <a:pt x="902" y="2726"/>
                    <a:pt x="902" y="2726"/>
                  </a:cubicBezTo>
                  <a:cubicBezTo>
                    <a:pt x="1141" y="3016"/>
                    <a:pt x="1406" y="3296"/>
                    <a:pt x="1618" y="3296"/>
                  </a:cubicBezTo>
                  <a:cubicBezTo>
                    <a:pt x="1659" y="3296"/>
                    <a:pt x="1699" y="3286"/>
                    <a:pt x="1736" y="3262"/>
                  </a:cubicBezTo>
                  <a:cubicBezTo>
                    <a:pt x="1962" y="3107"/>
                    <a:pt x="1688" y="2905"/>
                    <a:pt x="1617" y="2786"/>
                  </a:cubicBezTo>
                  <a:cubicBezTo>
                    <a:pt x="1545" y="2667"/>
                    <a:pt x="1628" y="2607"/>
                    <a:pt x="1628" y="2607"/>
                  </a:cubicBezTo>
                  <a:cubicBezTo>
                    <a:pt x="2319" y="2500"/>
                    <a:pt x="2188" y="1107"/>
                    <a:pt x="2188" y="1107"/>
                  </a:cubicBezTo>
                  <a:cubicBezTo>
                    <a:pt x="2188" y="1107"/>
                    <a:pt x="2152" y="583"/>
                    <a:pt x="1855" y="214"/>
                  </a:cubicBezTo>
                  <a:cubicBezTo>
                    <a:pt x="1742" y="70"/>
                    <a:pt x="1578" y="1"/>
                    <a:pt x="14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70"/>
            <p:cNvSpPr/>
            <p:nvPr/>
          </p:nvSpPr>
          <p:spPr>
            <a:xfrm>
              <a:off x="-297692" y="4545176"/>
              <a:ext cx="89187" cy="75383"/>
            </a:xfrm>
            <a:custGeom>
              <a:avLst/>
              <a:gdLst/>
              <a:ahLst/>
              <a:cxnLst/>
              <a:rect l="l" t="t" r="r" b="b"/>
              <a:pathLst>
                <a:path w="1977" h="1671" extrusionOk="0">
                  <a:moveTo>
                    <a:pt x="655" y="0"/>
                  </a:moveTo>
                  <a:cubicBezTo>
                    <a:pt x="655" y="0"/>
                    <a:pt x="0" y="357"/>
                    <a:pt x="60" y="977"/>
                  </a:cubicBezTo>
                  <a:cubicBezTo>
                    <a:pt x="120" y="1596"/>
                    <a:pt x="298" y="1667"/>
                    <a:pt x="298" y="1667"/>
                  </a:cubicBezTo>
                  <a:cubicBezTo>
                    <a:pt x="311" y="1669"/>
                    <a:pt x="325" y="1671"/>
                    <a:pt x="340" y="1671"/>
                  </a:cubicBezTo>
                  <a:cubicBezTo>
                    <a:pt x="620" y="1671"/>
                    <a:pt x="1072" y="1250"/>
                    <a:pt x="1072" y="1250"/>
                  </a:cubicBezTo>
                  <a:lnTo>
                    <a:pt x="1072" y="1250"/>
                  </a:lnTo>
                  <a:cubicBezTo>
                    <a:pt x="1036" y="1334"/>
                    <a:pt x="917" y="1453"/>
                    <a:pt x="917" y="1453"/>
                  </a:cubicBezTo>
                  <a:cubicBezTo>
                    <a:pt x="1310" y="1310"/>
                    <a:pt x="1489" y="655"/>
                    <a:pt x="1489" y="655"/>
                  </a:cubicBezTo>
                  <a:cubicBezTo>
                    <a:pt x="1613" y="960"/>
                    <a:pt x="1851" y="1021"/>
                    <a:pt x="1941" y="1021"/>
                  </a:cubicBezTo>
                  <a:cubicBezTo>
                    <a:pt x="1964" y="1021"/>
                    <a:pt x="1977" y="1017"/>
                    <a:pt x="1977" y="1012"/>
                  </a:cubicBezTo>
                  <a:lnTo>
                    <a:pt x="1917" y="596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70"/>
            <p:cNvSpPr/>
            <p:nvPr/>
          </p:nvSpPr>
          <p:spPr>
            <a:xfrm>
              <a:off x="-385256" y="4775072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703" y="0"/>
                  </a:moveTo>
                  <a:cubicBezTo>
                    <a:pt x="703" y="0"/>
                    <a:pt x="346" y="619"/>
                    <a:pt x="227" y="917"/>
                  </a:cubicBezTo>
                  <a:cubicBezTo>
                    <a:pt x="108" y="1215"/>
                    <a:pt x="1" y="1619"/>
                    <a:pt x="834" y="2084"/>
                  </a:cubicBezTo>
                  <a:cubicBezTo>
                    <a:pt x="1668" y="2524"/>
                    <a:pt x="3966" y="2929"/>
                    <a:pt x="3966" y="2929"/>
                  </a:cubicBezTo>
                  <a:cubicBezTo>
                    <a:pt x="4442" y="2762"/>
                    <a:pt x="4061" y="2429"/>
                    <a:pt x="4061" y="2429"/>
                  </a:cubicBezTo>
                  <a:cubicBezTo>
                    <a:pt x="4061" y="2429"/>
                    <a:pt x="2442" y="1679"/>
                    <a:pt x="2037" y="1453"/>
                  </a:cubicBezTo>
                  <a:cubicBezTo>
                    <a:pt x="1644" y="1238"/>
                    <a:pt x="1370" y="1072"/>
                    <a:pt x="1370" y="1072"/>
                  </a:cubicBezTo>
                  <a:lnTo>
                    <a:pt x="1501" y="762"/>
                  </a:lnTo>
                  <a:lnTo>
                    <a:pt x="1525" y="58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70"/>
            <p:cNvSpPr/>
            <p:nvPr/>
          </p:nvSpPr>
          <p:spPr>
            <a:xfrm>
              <a:off x="-189196" y="4892682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55" y="1"/>
                  </a:moveTo>
                  <a:lnTo>
                    <a:pt x="1" y="322"/>
                  </a:lnTo>
                  <a:lnTo>
                    <a:pt x="2775" y="1572"/>
                  </a:lnTo>
                  <a:cubicBezTo>
                    <a:pt x="2953" y="1644"/>
                    <a:pt x="3084" y="1810"/>
                    <a:pt x="3108" y="2001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41"/>
                  </a:lnTo>
                  <a:cubicBezTo>
                    <a:pt x="3406" y="1644"/>
                    <a:pt x="3203" y="1382"/>
                    <a:pt x="2918" y="1251"/>
                  </a:cubicBezTo>
                  <a:lnTo>
                    <a:pt x="1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70"/>
            <p:cNvSpPr/>
            <p:nvPr/>
          </p:nvSpPr>
          <p:spPr>
            <a:xfrm>
              <a:off x="19767" y="5009660"/>
              <a:ext cx="386749" cy="118330"/>
            </a:xfrm>
            <a:custGeom>
              <a:avLst/>
              <a:gdLst/>
              <a:ahLst/>
              <a:cxnLst/>
              <a:rect l="l" t="t" r="r" b="b"/>
              <a:pathLst>
                <a:path w="8573" h="2623" extrusionOk="0">
                  <a:moveTo>
                    <a:pt x="1141" y="0"/>
                  </a:moveTo>
                  <a:cubicBezTo>
                    <a:pt x="1126" y="0"/>
                    <a:pt x="1111" y="1"/>
                    <a:pt x="1095" y="3"/>
                  </a:cubicBezTo>
                  <a:cubicBezTo>
                    <a:pt x="822" y="39"/>
                    <a:pt x="250" y="420"/>
                    <a:pt x="250" y="420"/>
                  </a:cubicBezTo>
                  <a:lnTo>
                    <a:pt x="0" y="991"/>
                  </a:lnTo>
                  <a:lnTo>
                    <a:pt x="2524" y="2384"/>
                  </a:lnTo>
                  <a:lnTo>
                    <a:pt x="8573" y="2623"/>
                  </a:lnTo>
                  <a:lnTo>
                    <a:pt x="8573" y="2384"/>
                  </a:lnTo>
                  <a:cubicBezTo>
                    <a:pt x="8573" y="2384"/>
                    <a:pt x="8465" y="1861"/>
                    <a:pt x="8346" y="1658"/>
                  </a:cubicBezTo>
                  <a:cubicBezTo>
                    <a:pt x="8227" y="1456"/>
                    <a:pt x="8156" y="1408"/>
                    <a:pt x="8156" y="1408"/>
                  </a:cubicBezTo>
                  <a:cubicBezTo>
                    <a:pt x="8156" y="1408"/>
                    <a:pt x="7799" y="1241"/>
                    <a:pt x="7632" y="991"/>
                  </a:cubicBezTo>
                  <a:cubicBezTo>
                    <a:pt x="7576" y="908"/>
                    <a:pt x="7526" y="880"/>
                    <a:pt x="7484" y="880"/>
                  </a:cubicBezTo>
                  <a:cubicBezTo>
                    <a:pt x="7399" y="880"/>
                    <a:pt x="7346" y="991"/>
                    <a:pt x="7346" y="991"/>
                  </a:cubicBezTo>
                  <a:lnTo>
                    <a:pt x="7025" y="420"/>
                  </a:lnTo>
                  <a:cubicBezTo>
                    <a:pt x="7025" y="420"/>
                    <a:pt x="6691" y="694"/>
                    <a:pt x="6501" y="777"/>
                  </a:cubicBezTo>
                  <a:cubicBezTo>
                    <a:pt x="6475" y="788"/>
                    <a:pt x="6451" y="794"/>
                    <a:pt x="6429" y="794"/>
                  </a:cubicBezTo>
                  <a:cubicBezTo>
                    <a:pt x="6259" y="794"/>
                    <a:pt x="6151" y="514"/>
                    <a:pt x="5941" y="420"/>
                  </a:cubicBezTo>
                  <a:cubicBezTo>
                    <a:pt x="5889" y="401"/>
                    <a:pt x="5830" y="394"/>
                    <a:pt x="5765" y="394"/>
                  </a:cubicBezTo>
                  <a:cubicBezTo>
                    <a:pt x="5580" y="394"/>
                    <a:pt x="5351" y="452"/>
                    <a:pt x="5098" y="452"/>
                  </a:cubicBezTo>
                  <a:cubicBezTo>
                    <a:pt x="5001" y="452"/>
                    <a:pt x="4901" y="444"/>
                    <a:pt x="4798" y="420"/>
                  </a:cubicBezTo>
                  <a:cubicBezTo>
                    <a:pt x="4686" y="396"/>
                    <a:pt x="4583" y="388"/>
                    <a:pt x="4487" y="388"/>
                  </a:cubicBezTo>
                  <a:cubicBezTo>
                    <a:pt x="4261" y="388"/>
                    <a:pt x="4080" y="434"/>
                    <a:pt x="3943" y="434"/>
                  </a:cubicBezTo>
                  <a:cubicBezTo>
                    <a:pt x="3903" y="434"/>
                    <a:pt x="3866" y="430"/>
                    <a:pt x="3834" y="420"/>
                  </a:cubicBezTo>
                  <a:cubicBezTo>
                    <a:pt x="3766" y="400"/>
                    <a:pt x="3699" y="393"/>
                    <a:pt x="3639" y="393"/>
                  </a:cubicBezTo>
                  <a:cubicBezTo>
                    <a:pt x="3519" y="393"/>
                    <a:pt x="3429" y="420"/>
                    <a:pt x="3429" y="420"/>
                  </a:cubicBezTo>
                  <a:cubicBezTo>
                    <a:pt x="3429" y="420"/>
                    <a:pt x="3411" y="422"/>
                    <a:pt x="3380" y="422"/>
                  </a:cubicBezTo>
                  <a:cubicBezTo>
                    <a:pt x="3305" y="422"/>
                    <a:pt x="3155" y="410"/>
                    <a:pt x="3036" y="325"/>
                  </a:cubicBezTo>
                  <a:cubicBezTo>
                    <a:pt x="2967" y="271"/>
                    <a:pt x="2955" y="261"/>
                    <a:pt x="2945" y="261"/>
                  </a:cubicBezTo>
                  <a:cubicBezTo>
                    <a:pt x="2939" y="261"/>
                    <a:pt x="2934" y="264"/>
                    <a:pt x="2921" y="264"/>
                  </a:cubicBezTo>
                  <a:cubicBezTo>
                    <a:pt x="2899" y="264"/>
                    <a:pt x="2855" y="257"/>
                    <a:pt x="2750" y="217"/>
                  </a:cubicBezTo>
                  <a:cubicBezTo>
                    <a:pt x="2655" y="182"/>
                    <a:pt x="2588" y="170"/>
                    <a:pt x="2540" y="170"/>
                  </a:cubicBezTo>
                  <a:cubicBezTo>
                    <a:pt x="2445" y="170"/>
                    <a:pt x="2429" y="217"/>
                    <a:pt x="2429" y="217"/>
                  </a:cubicBezTo>
                  <a:lnTo>
                    <a:pt x="2024" y="3"/>
                  </a:lnTo>
                  <a:cubicBezTo>
                    <a:pt x="2024" y="3"/>
                    <a:pt x="1857" y="170"/>
                    <a:pt x="1667" y="217"/>
                  </a:cubicBezTo>
                  <a:cubicBezTo>
                    <a:pt x="1648" y="223"/>
                    <a:pt x="1630" y="225"/>
                    <a:pt x="1613" y="225"/>
                  </a:cubicBezTo>
                  <a:cubicBezTo>
                    <a:pt x="1449" y="225"/>
                    <a:pt x="1366" y="0"/>
                    <a:pt x="11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70"/>
            <p:cNvSpPr/>
            <p:nvPr/>
          </p:nvSpPr>
          <p:spPr>
            <a:xfrm>
              <a:off x="-149451" y="4852937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43" y="1"/>
                  </a:moveTo>
                  <a:lnTo>
                    <a:pt x="1" y="322"/>
                  </a:lnTo>
                  <a:lnTo>
                    <a:pt x="2763" y="1572"/>
                  </a:lnTo>
                  <a:cubicBezTo>
                    <a:pt x="2941" y="1656"/>
                    <a:pt x="3084" y="1810"/>
                    <a:pt x="3108" y="2013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53"/>
                  </a:lnTo>
                  <a:cubicBezTo>
                    <a:pt x="3406" y="1632"/>
                    <a:pt x="3203" y="1382"/>
                    <a:pt x="2918" y="1251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70"/>
            <p:cNvSpPr/>
            <p:nvPr/>
          </p:nvSpPr>
          <p:spPr>
            <a:xfrm>
              <a:off x="-44699" y="5028562"/>
              <a:ext cx="449591" cy="246585"/>
            </a:xfrm>
            <a:custGeom>
              <a:avLst/>
              <a:gdLst/>
              <a:ahLst/>
              <a:cxnLst/>
              <a:rect l="l" t="t" r="r" b="b"/>
              <a:pathLst>
                <a:path w="9966" h="5466" extrusionOk="0">
                  <a:moveTo>
                    <a:pt x="774" y="1"/>
                  </a:moveTo>
                  <a:cubicBezTo>
                    <a:pt x="774" y="1"/>
                    <a:pt x="262" y="1596"/>
                    <a:pt x="131" y="1870"/>
                  </a:cubicBezTo>
                  <a:cubicBezTo>
                    <a:pt x="0" y="2132"/>
                    <a:pt x="465" y="3097"/>
                    <a:pt x="465" y="3097"/>
                  </a:cubicBezTo>
                  <a:lnTo>
                    <a:pt x="5263" y="5466"/>
                  </a:lnTo>
                  <a:lnTo>
                    <a:pt x="9966" y="220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70"/>
            <p:cNvSpPr/>
            <p:nvPr/>
          </p:nvSpPr>
          <p:spPr>
            <a:xfrm>
              <a:off x="-81241" y="5116126"/>
              <a:ext cx="252495" cy="260570"/>
            </a:xfrm>
            <a:custGeom>
              <a:avLst/>
              <a:gdLst/>
              <a:ahLst/>
              <a:cxnLst/>
              <a:rect l="l" t="t" r="r" b="b"/>
              <a:pathLst>
                <a:path w="5597" h="5776" extrusionOk="0">
                  <a:moveTo>
                    <a:pt x="1001" y="1"/>
                  </a:moveTo>
                  <a:cubicBezTo>
                    <a:pt x="953" y="143"/>
                    <a:pt x="155" y="3406"/>
                    <a:pt x="48" y="4584"/>
                  </a:cubicBezTo>
                  <a:cubicBezTo>
                    <a:pt x="1" y="5192"/>
                    <a:pt x="96" y="5525"/>
                    <a:pt x="334" y="5680"/>
                  </a:cubicBezTo>
                  <a:cubicBezTo>
                    <a:pt x="417" y="5739"/>
                    <a:pt x="536" y="5775"/>
                    <a:pt x="691" y="5775"/>
                  </a:cubicBezTo>
                  <a:cubicBezTo>
                    <a:pt x="1048" y="5775"/>
                    <a:pt x="1584" y="5573"/>
                    <a:pt x="2382" y="5132"/>
                  </a:cubicBezTo>
                  <a:cubicBezTo>
                    <a:pt x="4216" y="4132"/>
                    <a:pt x="5585" y="3239"/>
                    <a:pt x="5597" y="3227"/>
                  </a:cubicBezTo>
                  <a:lnTo>
                    <a:pt x="5478" y="3060"/>
                  </a:lnTo>
                  <a:cubicBezTo>
                    <a:pt x="5466" y="3060"/>
                    <a:pt x="4108" y="3977"/>
                    <a:pt x="2287" y="4954"/>
                  </a:cubicBezTo>
                  <a:cubicBezTo>
                    <a:pt x="1542" y="5357"/>
                    <a:pt x="1021" y="5551"/>
                    <a:pt x="702" y="5551"/>
                  </a:cubicBezTo>
                  <a:cubicBezTo>
                    <a:pt x="598" y="5551"/>
                    <a:pt x="515" y="5530"/>
                    <a:pt x="453" y="5489"/>
                  </a:cubicBezTo>
                  <a:cubicBezTo>
                    <a:pt x="275" y="5382"/>
                    <a:pt x="215" y="5085"/>
                    <a:pt x="263" y="4584"/>
                  </a:cubicBezTo>
                  <a:cubicBezTo>
                    <a:pt x="346" y="3418"/>
                    <a:pt x="1179" y="72"/>
                    <a:pt x="1191" y="4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70"/>
            <p:cNvSpPr/>
            <p:nvPr/>
          </p:nvSpPr>
          <p:spPr>
            <a:xfrm>
              <a:off x="391272" y="5175766"/>
              <a:ext cx="36180" cy="29549"/>
            </a:xfrm>
            <a:custGeom>
              <a:avLst/>
              <a:gdLst/>
              <a:ahLst/>
              <a:cxnLst/>
              <a:rect l="l" t="t" r="r" b="b"/>
              <a:pathLst>
                <a:path w="802" h="655" extrusionOk="0">
                  <a:moveTo>
                    <a:pt x="302" y="0"/>
                  </a:moveTo>
                  <a:cubicBezTo>
                    <a:pt x="302" y="0"/>
                    <a:pt x="28" y="334"/>
                    <a:pt x="4" y="524"/>
                  </a:cubicBezTo>
                  <a:cubicBezTo>
                    <a:pt x="0" y="588"/>
                    <a:pt x="32" y="609"/>
                    <a:pt x="76" y="609"/>
                  </a:cubicBezTo>
                  <a:cubicBezTo>
                    <a:pt x="164" y="609"/>
                    <a:pt x="302" y="524"/>
                    <a:pt x="302" y="524"/>
                  </a:cubicBezTo>
                  <a:cubicBezTo>
                    <a:pt x="302" y="524"/>
                    <a:pt x="398" y="655"/>
                    <a:pt x="518" y="655"/>
                  </a:cubicBezTo>
                  <a:cubicBezTo>
                    <a:pt x="555" y="655"/>
                    <a:pt x="595" y="642"/>
                    <a:pt x="635" y="607"/>
                  </a:cubicBezTo>
                  <a:cubicBezTo>
                    <a:pt x="802" y="476"/>
                    <a:pt x="635" y="334"/>
                    <a:pt x="635" y="334"/>
                  </a:cubicBezTo>
                  <a:lnTo>
                    <a:pt x="7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70"/>
            <p:cNvSpPr/>
            <p:nvPr/>
          </p:nvSpPr>
          <p:spPr>
            <a:xfrm>
              <a:off x="814160" y="5018366"/>
              <a:ext cx="214871" cy="373892"/>
            </a:xfrm>
            <a:custGeom>
              <a:avLst/>
              <a:gdLst/>
              <a:ahLst/>
              <a:cxnLst/>
              <a:rect l="l" t="t" r="r" b="b"/>
              <a:pathLst>
                <a:path w="4763" h="8288" extrusionOk="0">
                  <a:moveTo>
                    <a:pt x="322" y="1"/>
                  </a:moveTo>
                  <a:lnTo>
                    <a:pt x="0" y="132"/>
                  </a:lnTo>
                  <a:cubicBezTo>
                    <a:pt x="0" y="132"/>
                    <a:pt x="36" y="263"/>
                    <a:pt x="131" y="501"/>
                  </a:cubicBezTo>
                  <a:cubicBezTo>
                    <a:pt x="227" y="739"/>
                    <a:pt x="370" y="1084"/>
                    <a:pt x="524" y="1477"/>
                  </a:cubicBezTo>
                  <a:cubicBezTo>
                    <a:pt x="870" y="2287"/>
                    <a:pt x="1393" y="3346"/>
                    <a:pt x="1953" y="4358"/>
                  </a:cubicBezTo>
                  <a:cubicBezTo>
                    <a:pt x="2525" y="5382"/>
                    <a:pt x="3144" y="6359"/>
                    <a:pt x="3644" y="7097"/>
                  </a:cubicBezTo>
                  <a:cubicBezTo>
                    <a:pt x="3894" y="7442"/>
                    <a:pt x="4108" y="7740"/>
                    <a:pt x="4251" y="7954"/>
                  </a:cubicBezTo>
                  <a:cubicBezTo>
                    <a:pt x="4406" y="8168"/>
                    <a:pt x="4489" y="8287"/>
                    <a:pt x="4489" y="8287"/>
                  </a:cubicBezTo>
                  <a:lnTo>
                    <a:pt x="4763" y="8073"/>
                  </a:lnTo>
                  <a:cubicBezTo>
                    <a:pt x="4763" y="8073"/>
                    <a:pt x="4668" y="7954"/>
                    <a:pt x="4537" y="7764"/>
                  </a:cubicBezTo>
                  <a:cubicBezTo>
                    <a:pt x="4382" y="7549"/>
                    <a:pt x="4180" y="7252"/>
                    <a:pt x="3941" y="6894"/>
                  </a:cubicBezTo>
                  <a:cubicBezTo>
                    <a:pt x="3465" y="6180"/>
                    <a:pt x="2834" y="5204"/>
                    <a:pt x="2275" y="4192"/>
                  </a:cubicBezTo>
                  <a:cubicBezTo>
                    <a:pt x="1703" y="3180"/>
                    <a:pt x="1203" y="2132"/>
                    <a:pt x="858" y="1346"/>
                  </a:cubicBezTo>
                  <a:cubicBezTo>
                    <a:pt x="691" y="941"/>
                    <a:pt x="548" y="620"/>
                    <a:pt x="453" y="382"/>
                  </a:cubicBezTo>
                  <a:cubicBezTo>
                    <a:pt x="370" y="144"/>
                    <a:pt x="322" y="1"/>
                    <a:pt x="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70"/>
            <p:cNvSpPr/>
            <p:nvPr/>
          </p:nvSpPr>
          <p:spPr>
            <a:xfrm>
              <a:off x="748611" y="4901569"/>
              <a:ext cx="103714" cy="116165"/>
            </a:xfrm>
            <a:custGeom>
              <a:avLst/>
              <a:gdLst/>
              <a:ahLst/>
              <a:cxnLst/>
              <a:rect l="l" t="t" r="r" b="b"/>
              <a:pathLst>
                <a:path w="2299" h="2575" extrusionOk="0">
                  <a:moveTo>
                    <a:pt x="1002" y="0"/>
                  </a:moveTo>
                  <a:cubicBezTo>
                    <a:pt x="942" y="0"/>
                    <a:pt x="882" y="6"/>
                    <a:pt x="822" y="18"/>
                  </a:cubicBezTo>
                  <a:cubicBezTo>
                    <a:pt x="525" y="77"/>
                    <a:pt x="287" y="280"/>
                    <a:pt x="156" y="554"/>
                  </a:cubicBezTo>
                  <a:cubicBezTo>
                    <a:pt x="84" y="685"/>
                    <a:pt x="37" y="851"/>
                    <a:pt x="25" y="1030"/>
                  </a:cubicBezTo>
                  <a:cubicBezTo>
                    <a:pt x="25" y="1125"/>
                    <a:pt x="1" y="1209"/>
                    <a:pt x="25" y="1304"/>
                  </a:cubicBezTo>
                  <a:cubicBezTo>
                    <a:pt x="37" y="1387"/>
                    <a:pt x="48" y="1482"/>
                    <a:pt x="84" y="1566"/>
                  </a:cubicBezTo>
                  <a:cubicBezTo>
                    <a:pt x="203" y="1947"/>
                    <a:pt x="406" y="2244"/>
                    <a:pt x="680" y="2399"/>
                  </a:cubicBezTo>
                  <a:cubicBezTo>
                    <a:pt x="848" y="2514"/>
                    <a:pt x="1037" y="2575"/>
                    <a:pt x="1226" y="2575"/>
                  </a:cubicBezTo>
                  <a:cubicBezTo>
                    <a:pt x="1330" y="2575"/>
                    <a:pt x="1435" y="2556"/>
                    <a:pt x="1537" y="2518"/>
                  </a:cubicBezTo>
                  <a:cubicBezTo>
                    <a:pt x="1834" y="2423"/>
                    <a:pt x="2049" y="2197"/>
                    <a:pt x="2144" y="1911"/>
                  </a:cubicBezTo>
                  <a:cubicBezTo>
                    <a:pt x="2251" y="1625"/>
                    <a:pt x="2299" y="1304"/>
                    <a:pt x="2192" y="970"/>
                  </a:cubicBezTo>
                  <a:cubicBezTo>
                    <a:pt x="2180" y="899"/>
                    <a:pt x="2144" y="828"/>
                    <a:pt x="2084" y="768"/>
                  </a:cubicBezTo>
                  <a:cubicBezTo>
                    <a:pt x="2049" y="685"/>
                    <a:pt x="2013" y="613"/>
                    <a:pt x="1965" y="554"/>
                  </a:cubicBezTo>
                  <a:cubicBezTo>
                    <a:pt x="1882" y="423"/>
                    <a:pt x="1775" y="316"/>
                    <a:pt x="1656" y="232"/>
                  </a:cubicBezTo>
                  <a:cubicBezTo>
                    <a:pt x="1466" y="90"/>
                    <a:pt x="1238" y="0"/>
                    <a:pt x="1002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70"/>
            <p:cNvSpPr/>
            <p:nvPr/>
          </p:nvSpPr>
          <p:spPr>
            <a:xfrm>
              <a:off x="730881" y="4934592"/>
              <a:ext cx="140255" cy="98120"/>
            </a:xfrm>
            <a:custGeom>
              <a:avLst/>
              <a:gdLst/>
              <a:ahLst/>
              <a:cxnLst/>
              <a:rect l="l" t="t" r="r" b="b"/>
              <a:pathLst>
                <a:path w="3109" h="2175" extrusionOk="0">
                  <a:moveTo>
                    <a:pt x="1406" y="0"/>
                  </a:moveTo>
                  <a:cubicBezTo>
                    <a:pt x="1346" y="96"/>
                    <a:pt x="1311" y="215"/>
                    <a:pt x="1263" y="322"/>
                  </a:cubicBezTo>
                  <a:cubicBezTo>
                    <a:pt x="1227" y="441"/>
                    <a:pt x="1215" y="536"/>
                    <a:pt x="1215" y="643"/>
                  </a:cubicBezTo>
                  <a:cubicBezTo>
                    <a:pt x="1203" y="858"/>
                    <a:pt x="1215" y="1012"/>
                    <a:pt x="1215" y="1012"/>
                  </a:cubicBezTo>
                  <a:cubicBezTo>
                    <a:pt x="954" y="916"/>
                    <a:pt x="709" y="890"/>
                    <a:pt x="505" y="890"/>
                  </a:cubicBezTo>
                  <a:cubicBezTo>
                    <a:pt x="458" y="890"/>
                    <a:pt x="413" y="891"/>
                    <a:pt x="370" y="893"/>
                  </a:cubicBezTo>
                  <a:cubicBezTo>
                    <a:pt x="144" y="917"/>
                    <a:pt x="1" y="953"/>
                    <a:pt x="1" y="953"/>
                  </a:cubicBezTo>
                  <a:cubicBezTo>
                    <a:pt x="394" y="1727"/>
                    <a:pt x="930" y="2012"/>
                    <a:pt x="1346" y="2120"/>
                  </a:cubicBezTo>
                  <a:cubicBezTo>
                    <a:pt x="1509" y="2162"/>
                    <a:pt x="1658" y="2174"/>
                    <a:pt x="1778" y="2174"/>
                  </a:cubicBezTo>
                  <a:cubicBezTo>
                    <a:pt x="1965" y="2174"/>
                    <a:pt x="2085" y="2143"/>
                    <a:pt x="2085" y="2143"/>
                  </a:cubicBezTo>
                  <a:cubicBezTo>
                    <a:pt x="2085" y="2143"/>
                    <a:pt x="2358" y="2001"/>
                    <a:pt x="2620" y="1655"/>
                  </a:cubicBezTo>
                  <a:cubicBezTo>
                    <a:pt x="2882" y="1310"/>
                    <a:pt x="3108" y="810"/>
                    <a:pt x="3073" y="72"/>
                  </a:cubicBezTo>
                  <a:lnTo>
                    <a:pt x="3073" y="72"/>
                  </a:lnTo>
                  <a:cubicBezTo>
                    <a:pt x="3073" y="72"/>
                    <a:pt x="2930" y="107"/>
                    <a:pt x="2739" y="215"/>
                  </a:cubicBezTo>
                  <a:cubicBezTo>
                    <a:pt x="2537" y="346"/>
                    <a:pt x="2287" y="500"/>
                    <a:pt x="2096" y="762"/>
                  </a:cubicBezTo>
                  <a:cubicBezTo>
                    <a:pt x="2096" y="762"/>
                    <a:pt x="2025" y="631"/>
                    <a:pt x="1906" y="465"/>
                  </a:cubicBezTo>
                  <a:cubicBezTo>
                    <a:pt x="1846" y="393"/>
                    <a:pt x="1763" y="298"/>
                    <a:pt x="1680" y="215"/>
                  </a:cubicBezTo>
                  <a:cubicBezTo>
                    <a:pt x="1608" y="143"/>
                    <a:pt x="1513" y="60"/>
                    <a:pt x="1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70"/>
            <p:cNvSpPr/>
            <p:nvPr/>
          </p:nvSpPr>
          <p:spPr>
            <a:xfrm>
              <a:off x="433858" y="5205315"/>
              <a:ext cx="41955" cy="30135"/>
            </a:xfrm>
            <a:custGeom>
              <a:avLst/>
              <a:gdLst/>
              <a:ahLst/>
              <a:cxnLst/>
              <a:rect l="l" t="t" r="r" b="b"/>
              <a:pathLst>
                <a:path w="930" h="668" extrusionOk="0">
                  <a:moveTo>
                    <a:pt x="239" y="0"/>
                  </a:moveTo>
                  <a:cubicBezTo>
                    <a:pt x="239" y="0"/>
                    <a:pt x="1" y="476"/>
                    <a:pt x="48" y="595"/>
                  </a:cubicBezTo>
                  <a:cubicBezTo>
                    <a:pt x="64" y="635"/>
                    <a:pt x="91" y="648"/>
                    <a:pt x="119" y="648"/>
                  </a:cubicBezTo>
                  <a:cubicBezTo>
                    <a:pt x="175" y="648"/>
                    <a:pt x="239" y="595"/>
                    <a:pt x="239" y="595"/>
                  </a:cubicBezTo>
                  <a:cubicBezTo>
                    <a:pt x="239" y="595"/>
                    <a:pt x="398" y="667"/>
                    <a:pt x="521" y="667"/>
                  </a:cubicBezTo>
                  <a:cubicBezTo>
                    <a:pt x="549" y="667"/>
                    <a:pt x="574" y="664"/>
                    <a:pt x="596" y="655"/>
                  </a:cubicBezTo>
                  <a:cubicBezTo>
                    <a:pt x="715" y="595"/>
                    <a:pt x="929" y="345"/>
                    <a:pt x="929" y="345"/>
                  </a:cubicBezTo>
                  <a:lnTo>
                    <a:pt x="477" y="345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70"/>
            <p:cNvSpPr/>
            <p:nvPr/>
          </p:nvSpPr>
          <p:spPr>
            <a:xfrm>
              <a:off x="391452" y="5255255"/>
              <a:ext cx="324990" cy="186630"/>
            </a:xfrm>
            <a:custGeom>
              <a:avLst/>
              <a:gdLst/>
              <a:ahLst/>
              <a:cxnLst/>
              <a:rect l="l" t="t" r="r" b="b"/>
              <a:pathLst>
                <a:path w="7204" h="4137" extrusionOk="0">
                  <a:moveTo>
                    <a:pt x="4489" y="0"/>
                  </a:moveTo>
                  <a:cubicBezTo>
                    <a:pt x="4489" y="0"/>
                    <a:pt x="4251" y="60"/>
                    <a:pt x="4084" y="393"/>
                  </a:cubicBezTo>
                  <a:cubicBezTo>
                    <a:pt x="3978" y="605"/>
                    <a:pt x="3814" y="644"/>
                    <a:pt x="3709" y="644"/>
                  </a:cubicBezTo>
                  <a:cubicBezTo>
                    <a:pt x="3649" y="644"/>
                    <a:pt x="3608" y="631"/>
                    <a:pt x="3608" y="631"/>
                  </a:cubicBezTo>
                  <a:cubicBezTo>
                    <a:pt x="3608" y="631"/>
                    <a:pt x="3393" y="667"/>
                    <a:pt x="3274" y="1024"/>
                  </a:cubicBezTo>
                  <a:cubicBezTo>
                    <a:pt x="3155" y="1370"/>
                    <a:pt x="3120" y="1643"/>
                    <a:pt x="3120" y="1643"/>
                  </a:cubicBezTo>
                  <a:cubicBezTo>
                    <a:pt x="3120" y="1643"/>
                    <a:pt x="2908" y="1575"/>
                    <a:pt x="2689" y="1575"/>
                  </a:cubicBezTo>
                  <a:cubicBezTo>
                    <a:pt x="2580" y="1575"/>
                    <a:pt x="2469" y="1592"/>
                    <a:pt x="2381" y="1643"/>
                  </a:cubicBezTo>
                  <a:cubicBezTo>
                    <a:pt x="2143" y="1810"/>
                    <a:pt x="2429" y="2060"/>
                    <a:pt x="2429" y="2060"/>
                  </a:cubicBezTo>
                  <a:cubicBezTo>
                    <a:pt x="2429" y="2060"/>
                    <a:pt x="1979" y="2012"/>
                    <a:pt x="1679" y="2012"/>
                  </a:cubicBezTo>
                  <a:cubicBezTo>
                    <a:pt x="1529" y="2012"/>
                    <a:pt x="1417" y="2024"/>
                    <a:pt x="1417" y="2060"/>
                  </a:cubicBezTo>
                  <a:lnTo>
                    <a:pt x="1417" y="2477"/>
                  </a:lnTo>
                  <a:cubicBezTo>
                    <a:pt x="1417" y="2477"/>
                    <a:pt x="1327" y="2366"/>
                    <a:pt x="1197" y="2366"/>
                  </a:cubicBezTo>
                  <a:cubicBezTo>
                    <a:pt x="1131" y="2366"/>
                    <a:pt x="1056" y="2393"/>
                    <a:pt x="977" y="2477"/>
                  </a:cubicBezTo>
                  <a:cubicBezTo>
                    <a:pt x="726" y="2739"/>
                    <a:pt x="691" y="3132"/>
                    <a:pt x="691" y="3132"/>
                  </a:cubicBezTo>
                  <a:cubicBezTo>
                    <a:pt x="691" y="3132"/>
                    <a:pt x="631" y="3370"/>
                    <a:pt x="345" y="3417"/>
                  </a:cubicBezTo>
                  <a:cubicBezTo>
                    <a:pt x="60" y="3465"/>
                    <a:pt x="0" y="3703"/>
                    <a:pt x="0" y="3703"/>
                  </a:cubicBezTo>
                  <a:cubicBezTo>
                    <a:pt x="0" y="3703"/>
                    <a:pt x="619" y="3894"/>
                    <a:pt x="988" y="3941"/>
                  </a:cubicBezTo>
                  <a:cubicBezTo>
                    <a:pt x="1111" y="3953"/>
                    <a:pt x="1228" y="3957"/>
                    <a:pt x="1328" y="3957"/>
                  </a:cubicBezTo>
                  <a:cubicBezTo>
                    <a:pt x="1529" y="3957"/>
                    <a:pt x="1667" y="3941"/>
                    <a:pt x="1667" y="3941"/>
                  </a:cubicBezTo>
                  <a:cubicBezTo>
                    <a:pt x="1667" y="3941"/>
                    <a:pt x="1820" y="3923"/>
                    <a:pt x="2022" y="3923"/>
                  </a:cubicBezTo>
                  <a:cubicBezTo>
                    <a:pt x="2147" y="3923"/>
                    <a:pt x="2292" y="3930"/>
                    <a:pt x="2429" y="3953"/>
                  </a:cubicBezTo>
                  <a:cubicBezTo>
                    <a:pt x="2786" y="4013"/>
                    <a:pt x="3191" y="4096"/>
                    <a:pt x="3560" y="4132"/>
                  </a:cubicBezTo>
                  <a:cubicBezTo>
                    <a:pt x="3584" y="4135"/>
                    <a:pt x="3609" y="4136"/>
                    <a:pt x="3635" y="4136"/>
                  </a:cubicBezTo>
                  <a:cubicBezTo>
                    <a:pt x="4000" y="4136"/>
                    <a:pt x="4560" y="3846"/>
                    <a:pt x="4560" y="3846"/>
                  </a:cubicBezTo>
                  <a:cubicBezTo>
                    <a:pt x="4560" y="3846"/>
                    <a:pt x="4801" y="3838"/>
                    <a:pt x="5103" y="3838"/>
                  </a:cubicBezTo>
                  <a:cubicBezTo>
                    <a:pt x="5455" y="3838"/>
                    <a:pt x="5889" y="3849"/>
                    <a:pt x="6120" y="3894"/>
                  </a:cubicBezTo>
                  <a:cubicBezTo>
                    <a:pt x="6191" y="3905"/>
                    <a:pt x="6263" y="3910"/>
                    <a:pt x="6334" y="3910"/>
                  </a:cubicBezTo>
                  <a:cubicBezTo>
                    <a:pt x="6711" y="3910"/>
                    <a:pt x="7049" y="3775"/>
                    <a:pt x="7049" y="3775"/>
                  </a:cubicBezTo>
                  <a:lnTo>
                    <a:pt x="7203" y="3417"/>
                  </a:lnTo>
                  <a:cubicBezTo>
                    <a:pt x="7203" y="3417"/>
                    <a:pt x="6882" y="3346"/>
                    <a:pt x="6692" y="3072"/>
                  </a:cubicBezTo>
                  <a:cubicBezTo>
                    <a:pt x="6489" y="2810"/>
                    <a:pt x="6239" y="2108"/>
                    <a:pt x="6096" y="2060"/>
                  </a:cubicBezTo>
                  <a:cubicBezTo>
                    <a:pt x="5930" y="2001"/>
                    <a:pt x="5501" y="1643"/>
                    <a:pt x="5501" y="1643"/>
                  </a:cubicBezTo>
                  <a:cubicBezTo>
                    <a:pt x="5501" y="1643"/>
                    <a:pt x="5096" y="1024"/>
                    <a:pt x="5048" y="631"/>
                  </a:cubicBezTo>
                  <a:cubicBezTo>
                    <a:pt x="5001" y="250"/>
                    <a:pt x="4489" y="0"/>
                    <a:pt x="4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70"/>
            <p:cNvSpPr/>
            <p:nvPr/>
          </p:nvSpPr>
          <p:spPr>
            <a:xfrm>
              <a:off x="183572" y="5262744"/>
              <a:ext cx="56436" cy="74210"/>
            </a:xfrm>
            <a:custGeom>
              <a:avLst/>
              <a:gdLst/>
              <a:ahLst/>
              <a:cxnLst/>
              <a:rect l="l" t="t" r="r" b="b"/>
              <a:pathLst>
                <a:path w="1251" h="1645" extrusionOk="0">
                  <a:moveTo>
                    <a:pt x="346" y="1"/>
                  </a:moveTo>
                  <a:lnTo>
                    <a:pt x="0" y="227"/>
                  </a:lnTo>
                  <a:lnTo>
                    <a:pt x="905" y="1644"/>
                  </a:lnTo>
                  <a:lnTo>
                    <a:pt x="1251" y="1418"/>
                  </a:lnTo>
                  <a:lnTo>
                    <a:pt x="3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70"/>
            <p:cNvSpPr/>
            <p:nvPr/>
          </p:nvSpPr>
          <p:spPr>
            <a:xfrm>
              <a:off x="187228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703" y="1"/>
                  </a:moveTo>
                  <a:lnTo>
                    <a:pt x="1" y="7002"/>
                  </a:lnTo>
                  <a:lnTo>
                    <a:pt x="406" y="7156"/>
                  </a:lnTo>
                  <a:lnTo>
                    <a:pt x="3096" y="15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70"/>
            <p:cNvSpPr/>
            <p:nvPr/>
          </p:nvSpPr>
          <p:spPr>
            <a:xfrm>
              <a:off x="199422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70"/>
            <p:cNvSpPr/>
            <p:nvPr/>
          </p:nvSpPr>
          <p:spPr>
            <a:xfrm>
              <a:off x="1952854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1" y="1"/>
                  </a:moveTo>
                  <a:lnTo>
                    <a:pt x="1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70"/>
            <p:cNvSpPr/>
            <p:nvPr/>
          </p:nvSpPr>
          <p:spPr>
            <a:xfrm>
              <a:off x="1928132" y="5269195"/>
              <a:ext cx="152616" cy="19398"/>
            </a:xfrm>
            <a:custGeom>
              <a:avLst/>
              <a:gdLst/>
              <a:ahLst/>
              <a:cxnLst/>
              <a:rect l="l" t="t" r="r" b="b"/>
              <a:pathLst>
                <a:path w="3383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82" y="429"/>
                  </a:lnTo>
                  <a:lnTo>
                    <a:pt x="33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70"/>
            <p:cNvSpPr/>
            <p:nvPr/>
          </p:nvSpPr>
          <p:spPr>
            <a:xfrm>
              <a:off x="1839531" y="4066572"/>
              <a:ext cx="127894" cy="164706"/>
            </a:xfrm>
            <a:custGeom>
              <a:avLst/>
              <a:gdLst/>
              <a:ahLst/>
              <a:cxnLst/>
              <a:rect l="l" t="t" r="r" b="b"/>
              <a:pathLst>
                <a:path w="2835" h="3651" extrusionOk="0">
                  <a:moveTo>
                    <a:pt x="1728" y="1"/>
                  </a:moveTo>
                  <a:cubicBezTo>
                    <a:pt x="1398" y="1"/>
                    <a:pt x="1081" y="116"/>
                    <a:pt x="953" y="251"/>
                  </a:cubicBezTo>
                  <a:cubicBezTo>
                    <a:pt x="953" y="251"/>
                    <a:pt x="393" y="810"/>
                    <a:pt x="203" y="1418"/>
                  </a:cubicBezTo>
                  <a:cubicBezTo>
                    <a:pt x="0" y="2025"/>
                    <a:pt x="298" y="2549"/>
                    <a:pt x="858" y="2692"/>
                  </a:cubicBezTo>
                  <a:cubicBezTo>
                    <a:pt x="858" y="2692"/>
                    <a:pt x="989" y="3335"/>
                    <a:pt x="977" y="3561"/>
                  </a:cubicBezTo>
                  <a:cubicBezTo>
                    <a:pt x="977" y="3561"/>
                    <a:pt x="1292" y="3651"/>
                    <a:pt x="1531" y="3651"/>
                  </a:cubicBezTo>
                  <a:cubicBezTo>
                    <a:pt x="1566" y="3651"/>
                    <a:pt x="1601" y="3649"/>
                    <a:pt x="1632" y="3644"/>
                  </a:cubicBezTo>
                  <a:cubicBezTo>
                    <a:pt x="1846" y="3620"/>
                    <a:pt x="2048" y="3525"/>
                    <a:pt x="2048" y="3525"/>
                  </a:cubicBezTo>
                  <a:lnTo>
                    <a:pt x="2048" y="2620"/>
                  </a:lnTo>
                  <a:cubicBezTo>
                    <a:pt x="2048" y="2620"/>
                    <a:pt x="2465" y="2239"/>
                    <a:pt x="2596" y="1894"/>
                  </a:cubicBezTo>
                  <a:cubicBezTo>
                    <a:pt x="2727" y="1537"/>
                    <a:pt x="2834" y="691"/>
                    <a:pt x="2429" y="251"/>
                  </a:cubicBezTo>
                  <a:cubicBezTo>
                    <a:pt x="2243" y="69"/>
                    <a:pt x="1982" y="1"/>
                    <a:pt x="1728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70"/>
            <p:cNvSpPr/>
            <p:nvPr/>
          </p:nvSpPr>
          <p:spPr>
            <a:xfrm>
              <a:off x="1545169" y="3954330"/>
              <a:ext cx="89233" cy="109082"/>
            </a:xfrm>
            <a:custGeom>
              <a:avLst/>
              <a:gdLst/>
              <a:ahLst/>
              <a:cxnLst/>
              <a:rect l="l" t="t" r="r" b="b"/>
              <a:pathLst>
                <a:path w="1978" h="2418" extrusionOk="0">
                  <a:moveTo>
                    <a:pt x="1370" y="0"/>
                  </a:moveTo>
                  <a:cubicBezTo>
                    <a:pt x="1370" y="0"/>
                    <a:pt x="1358" y="60"/>
                    <a:pt x="1025" y="167"/>
                  </a:cubicBezTo>
                  <a:cubicBezTo>
                    <a:pt x="703" y="274"/>
                    <a:pt x="477" y="179"/>
                    <a:pt x="370" y="441"/>
                  </a:cubicBezTo>
                  <a:cubicBezTo>
                    <a:pt x="287" y="703"/>
                    <a:pt x="465" y="1215"/>
                    <a:pt x="263" y="1310"/>
                  </a:cubicBezTo>
                  <a:cubicBezTo>
                    <a:pt x="60" y="1417"/>
                    <a:pt x="1" y="1489"/>
                    <a:pt x="1" y="1489"/>
                  </a:cubicBezTo>
                  <a:cubicBezTo>
                    <a:pt x="1" y="1489"/>
                    <a:pt x="501" y="2144"/>
                    <a:pt x="679" y="2417"/>
                  </a:cubicBezTo>
                  <a:cubicBezTo>
                    <a:pt x="679" y="2417"/>
                    <a:pt x="918" y="2239"/>
                    <a:pt x="1001" y="1905"/>
                  </a:cubicBezTo>
                  <a:cubicBezTo>
                    <a:pt x="1072" y="1584"/>
                    <a:pt x="1608" y="1751"/>
                    <a:pt x="1727" y="1632"/>
                  </a:cubicBezTo>
                  <a:cubicBezTo>
                    <a:pt x="1846" y="1524"/>
                    <a:pt x="1977" y="1346"/>
                    <a:pt x="1977" y="1346"/>
                  </a:cubicBezTo>
                  <a:cubicBezTo>
                    <a:pt x="1977" y="1346"/>
                    <a:pt x="1799" y="239"/>
                    <a:pt x="13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70"/>
            <p:cNvSpPr/>
            <p:nvPr/>
          </p:nvSpPr>
          <p:spPr>
            <a:xfrm>
              <a:off x="1880719" y="4037925"/>
              <a:ext cx="130195" cy="159743"/>
            </a:xfrm>
            <a:custGeom>
              <a:avLst/>
              <a:gdLst/>
              <a:ahLst/>
              <a:cxnLst/>
              <a:rect l="l" t="t" r="r" b="b"/>
              <a:pathLst>
                <a:path w="2886" h="3541" extrusionOk="0">
                  <a:moveTo>
                    <a:pt x="1271" y="1"/>
                  </a:moveTo>
                  <a:cubicBezTo>
                    <a:pt x="1068" y="1"/>
                    <a:pt x="957" y="148"/>
                    <a:pt x="957" y="148"/>
                  </a:cubicBezTo>
                  <a:cubicBezTo>
                    <a:pt x="957" y="148"/>
                    <a:pt x="790" y="100"/>
                    <a:pt x="457" y="52"/>
                  </a:cubicBezTo>
                  <a:cubicBezTo>
                    <a:pt x="437" y="49"/>
                    <a:pt x="419" y="48"/>
                    <a:pt x="401" y="48"/>
                  </a:cubicBezTo>
                  <a:cubicBezTo>
                    <a:pt x="129" y="48"/>
                    <a:pt x="0" y="374"/>
                    <a:pt x="123" y="731"/>
                  </a:cubicBezTo>
                  <a:cubicBezTo>
                    <a:pt x="254" y="1088"/>
                    <a:pt x="826" y="1481"/>
                    <a:pt x="826" y="1481"/>
                  </a:cubicBezTo>
                  <a:cubicBezTo>
                    <a:pt x="792" y="1652"/>
                    <a:pt x="1095" y="1790"/>
                    <a:pt x="1111" y="1791"/>
                  </a:cubicBezTo>
                  <a:lnTo>
                    <a:pt x="1111" y="1791"/>
                  </a:lnTo>
                  <a:cubicBezTo>
                    <a:pt x="1029" y="1935"/>
                    <a:pt x="1231" y="2315"/>
                    <a:pt x="1231" y="2315"/>
                  </a:cubicBezTo>
                  <a:cubicBezTo>
                    <a:pt x="1231" y="2315"/>
                    <a:pt x="1258" y="2311"/>
                    <a:pt x="1295" y="2311"/>
                  </a:cubicBezTo>
                  <a:cubicBezTo>
                    <a:pt x="1398" y="2311"/>
                    <a:pt x="1580" y="2337"/>
                    <a:pt x="1493" y="2529"/>
                  </a:cubicBezTo>
                  <a:cubicBezTo>
                    <a:pt x="1373" y="2779"/>
                    <a:pt x="1159" y="2779"/>
                    <a:pt x="1159" y="2779"/>
                  </a:cubicBezTo>
                  <a:lnTo>
                    <a:pt x="1112" y="3541"/>
                  </a:lnTo>
                  <a:cubicBezTo>
                    <a:pt x="1112" y="3541"/>
                    <a:pt x="1254" y="3481"/>
                    <a:pt x="1469" y="3458"/>
                  </a:cubicBezTo>
                  <a:cubicBezTo>
                    <a:pt x="1695" y="3446"/>
                    <a:pt x="1790" y="3041"/>
                    <a:pt x="1790" y="3041"/>
                  </a:cubicBezTo>
                  <a:cubicBezTo>
                    <a:pt x="1790" y="3041"/>
                    <a:pt x="2374" y="2850"/>
                    <a:pt x="2636" y="2231"/>
                  </a:cubicBezTo>
                  <a:cubicBezTo>
                    <a:pt x="2886" y="1600"/>
                    <a:pt x="2231" y="1422"/>
                    <a:pt x="2231" y="1422"/>
                  </a:cubicBezTo>
                  <a:cubicBezTo>
                    <a:pt x="2231" y="1422"/>
                    <a:pt x="2290" y="743"/>
                    <a:pt x="1766" y="255"/>
                  </a:cubicBezTo>
                  <a:cubicBezTo>
                    <a:pt x="1567" y="60"/>
                    <a:pt x="1401" y="1"/>
                    <a:pt x="12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70"/>
            <p:cNvSpPr/>
            <p:nvPr/>
          </p:nvSpPr>
          <p:spPr>
            <a:xfrm>
              <a:off x="1598357" y="3946255"/>
              <a:ext cx="216811" cy="285607"/>
            </a:xfrm>
            <a:custGeom>
              <a:avLst/>
              <a:gdLst/>
              <a:ahLst/>
              <a:cxnLst/>
              <a:rect l="l" t="t" r="r" b="b"/>
              <a:pathLst>
                <a:path w="4806" h="6331" extrusionOk="0">
                  <a:moveTo>
                    <a:pt x="499" y="0"/>
                  </a:moveTo>
                  <a:cubicBezTo>
                    <a:pt x="446" y="0"/>
                    <a:pt x="466" y="201"/>
                    <a:pt x="572" y="394"/>
                  </a:cubicBezTo>
                  <a:lnTo>
                    <a:pt x="703" y="644"/>
                  </a:lnTo>
                  <a:cubicBezTo>
                    <a:pt x="703" y="644"/>
                    <a:pt x="377" y="108"/>
                    <a:pt x="231" y="108"/>
                  </a:cubicBezTo>
                  <a:cubicBezTo>
                    <a:pt x="230" y="108"/>
                    <a:pt x="228" y="108"/>
                    <a:pt x="227" y="108"/>
                  </a:cubicBezTo>
                  <a:cubicBezTo>
                    <a:pt x="96" y="120"/>
                    <a:pt x="262" y="298"/>
                    <a:pt x="322" y="406"/>
                  </a:cubicBezTo>
                  <a:cubicBezTo>
                    <a:pt x="382" y="513"/>
                    <a:pt x="417" y="668"/>
                    <a:pt x="417" y="668"/>
                  </a:cubicBezTo>
                  <a:cubicBezTo>
                    <a:pt x="417" y="668"/>
                    <a:pt x="198" y="349"/>
                    <a:pt x="106" y="349"/>
                  </a:cubicBezTo>
                  <a:cubicBezTo>
                    <a:pt x="98" y="349"/>
                    <a:pt x="90" y="352"/>
                    <a:pt x="84" y="358"/>
                  </a:cubicBezTo>
                  <a:cubicBezTo>
                    <a:pt x="1" y="418"/>
                    <a:pt x="179" y="656"/>
                    <a:pt x="310" y="834"/>
                  </a:cubicBezTo>
                  <a:cubicBezTo>
                    <a:pt x="441" y="1013"/>
                    <a:pt x="477" y="1299"/>
                    <a:pt x="560" y="1465"/>
                  </a:cubicBezTo>
                  <a:cubicBezTo>
                    <a:pt x="560" y="1465"/>
                    <a:pt x="1763" y="4573"/>
                    <a:pt x="3465" y="5906"/>
                  </a:cubicBezTo>
                  <a:cubicBezTo>
                    <a:pt x="3850" y="6212"/>
                    <a:pt x="4102" y="6330"/>
                    <a:pt x="4262" y="6330"/>
                  </a:cubicBezTo>
                  <a:cubicBezTo>
                    <a:pt x="4806" y="6330"/>
                    <a:pt x="4287" y="4966"/>
                    <a:pt x="4287" y="4966"/>
                  </a:cubicBezTo>
                  <a:cubicBezTo>
                    <a:pt x="4287" y="4966"/>
                    <a:pt x="3275" y="4156"/>
                    <a:pt x="2406" y="3096"/>
                  </a:cubicBezTo>
                  <a:cubicBezTo>
                    <a:pt x="1536" y="2037"/>
                    <a:pt x="1024" y="1287"/>
                    <a:pt x="1024" y="1287"/>
                  </a:cubicBezTo>
                  <a:cubicBezTo>
                    <a:pt x="1024" y="1287"/>
                    <a:pt x="1024" y="834"/>
                    <a:pt x="846" y="477"/>
                  </a:cubicBezTo>
                  <a:cubicBezTo>
                    <a:pt x="667" y="108"/>
                    <a:pt x="643" y="179"/>
                    <a:pt x="548" y="37"/>
                  </a:cubicBezTo>
                  <a:cubicBezTo>
                    <a:pt x="528" y="12"/>
                    <a:pt x="511" y="0"/>
                    <a:pt x="499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70"/>
            <p:cNvSpPr/>
            <p:nvPr/>
          </p:nvSpPr>
          <p:spPr>
            <a:xfrm>
              <a:off x="1637019" y="3976075"/>
              <a:ext cx="13263" cy="30947"/>
            </a:xfrm>
            <a:custGeom>
              <a:avLst/>
              <a:gdLst/>
              <a:ahLst/>
              <a:cxnLst/>
              <a:rect l="l" t="t" r="r" b="b"/>
              <a:pathLst>
                <a:path w="294" h="686" extrusionOk="0">
                  <a:moveTo>
                    <a:pt x="227" y="0"/>
                  </a:moveTo>
                  <a:cubicBezTo>
                    <a:pt x="216" y="0"/>
                    <a:pt x="204" y="6"/>
                    <a:pt x="191" y="18"/>
                  </a:cubicBezTo>
                  <a:cubicBezTo>
                    <a:pt x="132" y="54"/>
                    <a:pt x="1" y="257"/>
                    <a:pt x="1" y="376"/>
                  </a:cubicBezTo>
                  <a:cubicBezTo>
                    <a:pt x="13" y="459"/>
                    <a:pt x="132" y="685"/>
                    <a:pt x="132" y="685"/>
                  </a:cubicBezTo>
                  <a:cubicBezTo>
                    <a:pt x="132" y="685"/>
                    <a:pt x="179" y="471"/>
                    <a:pt x="179" y="459"/>
                  </a:cubicBezTo>
                  <a:cubicBezTo>
                    <a:pt x="191" y="447"/>
                    <a:pt x="239" y="269"/>
                    <a:pt x="275" y="161"/>
                  </a:cubicBezTo>
                  <a:cubicBezTo>
                    <a:pt x="293" y="77"/>
                    <a:pt x="268" y="0"/>
                    <a:pt x="227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70"/>
            <p:cNvSpPr/>
            <p:nvPr/>
          </p:nvSpPr>
          <p:spPr>
            <a:xfrm>
              <a:off x="2002298" y="4192257"/>
              <a:ext cx="174044" cy="169623"/>
            </a:xfrm>
            <a:custGeom>
              <a:avLst/>
              <a:gdLst/>
              <a:ahLst/>
              <a:cxnLst/>
              <a:rect l="l" t="t" r="r" b="b"/>
              <a:pathLst>
                <a:path w="3858" h="3760" extrusionOk="0">
                  <a:moveTo>
                    <a:pt x="3496" y="1"/>
                  </a:moveTo>
                  <a:cubicBezTo>
                    <a:pt x="3398" y="1"/>
                    <a:pt x="3155" y="418"/>
                    <a:pt x="3155" y="418"/>
                  </a:cubicBezTo>
                  <a:cubicBezTo>
                    <a:pt x="3155" y="418"/>
                    <a:pt x="3144" y="132"/>
                    <a:pt x="3054" y="132"/>
                  </a:cubicBezTo>
                  <a:cubicBezTo>
                    <a:pt x="3052" y="132"/>
                    <a:pt x="3050" y="132"/>
                    <a:pt x="3048" y="132"/>
                  </a:cubicBezTo>
                  <a:cubicBezTo>
                    <a:pt x="2965" y="144"/>
                    <a:pt x="2989" y="477"/>
                    <a:pt x="2989" y="477"/>
                  </a:cubicBezTo>
                  <a:cubicBezTo>
                    <a:pt x="2989" y="477"/>
                    <a:pt x="2905" y="894"/>
                    <a:pt x="2846" y="1025"/>
                  </a:cubicBezTo>
                  <a:cubicBezTo>
                    <a:pt x="2786" y="1156"/>
                    <a:pt x="1667" y="2454"/>
                    <a:pt x="1524" y="2489"/>
                  </a:cubicBezTo>
                  <a:cubicBezTo>
                    <a:pt x="1524" y="2489"/>
                    <a:pt x="1060" y="1846"/>
                    <a:pt x="643" y="1715"/>
                  </a:cubicBezTo>
                  <a:cubicBezTo>
                    <a:pt x="622" y="1709"/>
                    <a:pt x="601" y="1706"/>
                    <a:pt x="580" y="1706"/>
                  </a:cubicBezTo>
                  <a:cubicBezTo>
                    <a:pt x="214" y="1706"/>
                    <a:pt x="0" y="2668"/>
                    <a:pt x="0" y="2668"/>
                  </a:cubicBezTo>
                  <a:cubicBezTo>
                    <a:pt x="0" y="2668"/>
                    <a:pt x="762" y="3585"/>
                    <a:pt x="1060" y="3739"/>
                  </a:cubicBezTo>
                  <a:cubicBezTo>
                    <a:pt x="1088" y="3753"/>
                    <a:pt x="1120" y="3759"/>
                    <a:pt x="1157" y="3759"/>
                  </a:cubicBezTo>
                  <a:cubicBezTo>
                    <a:pt x="1501" y="3759"/>
                    <a:pt x="2167" y="3169"/>
                    <a:pt x="2512" y="2501"/>
                  </a:cubicBezTo>
                  <a:cubicBezTo>
                    <a:pt x="2917" y="1751"/>
                    <a:pt x="3131" y="1203"/>
                    <a:pt x="3131" y="1203"/>
                  </a:cubicBezTo>
                  <a:cubicBezTo>
                    <a:pt x="3131" y="1203"/>
                    <a:pt x="3643" y="834"/>
                    <a:pt x="3798" y="477"/>
                  </a:cubicBezTo>
                  <a:cubicBezTo>
                    <a:pt x="3798" y="477"/>
                    <a:pt x="3858" y="310"/>
                    <a:pt x="3798" y="287"/>
                  </a:cubicBezTo>
                  <a:cubicBezTo>
                    <a:pt x="3794" y="284"/>
                    <a:pt x="3790" y="283"/>
                    <a:pt x="3785" y="283"/>
                  </a:cubicBezTo>
                  <a:cubicBezTo>
                    <a:pt x="3719" y="283"/>
                    <a:pt x="3579" y="508"/>
                    <a:pt x="3512" y="608"/>
                  </a:cubicBezTo>
                  <a:cubicBezTo>
                    <a:pt x="3512" y="608"/>
                    <a:pt x="3751" y="203"/>
                    <a:pt x="3703" y="120"/>
                  </a:cubicBezTo>
                  <a:cubicBezTo>
                    <a:pt x="3701" y="111"/>
                    <a:pt x="3696" y="107"/>
                    <a:pt x="3688" y="107"/>
                  </a:cubicBezTo>
                  <a:cubicBezTo>
                    <a:pt x="3618" y="107"/>
                    <a:pt x="3334" y="489"/>
                    <a:pt x="3334" y="489"/>
                  </a:cubicBezTo>
                  <a:cubicBezTo>
                    <a:pt x="3334" y="489"/>
                    <a:pt x="3584" y="13"/>
                    <a:pt x="3500" y="1"/>
                  </a:cubicBezTo>
                  <a:cubicBezTo>
                    <a:pt x="3499" y="1"/>
                    <a:pt x="3498" y="1"/>
                    <a:pt x="349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70"/>
            <p:cNvSpPr/>
            <p:nvPr/>
          </p:nvSpPr>
          <p:spPr>
            <a:xfrm>
              <a:off x="1825546" y="4427025"/>
              <a:ext cx="147789" cy="566387"/>
            </a:xfrm>
            <a:custGeom>
              <a:avLst/>
              <a:gdLst/>
              <a:ahLst/>
              <a:cxnLst/>
              <a:rect l="l" t="t" r="r" b="b"/>
              <a:pathLst>
                <a:path w="3276" h="12555" extrusionOk="0">
                  <a:moveTo>
                    <a:pt x="2405" y="1"/>
                  </a:moveTo>
                  <a:cubicBezTo>
                    <a:pt x="1501" y="1"/>
                    <a:pt x="1" y="333"/>
                    <a:pt x="1" y="333"/>
                  </a:cubicBezTo>
                  <a:cubicBezTo>
                    <a:pt x="1" y="333"/>
                    <a:pt x="1061" y="11573"/>
                    <a:pt x="1251" y="12501"/>
                  </a:cubicBezTo>
                  <a:cubicBezTo>
                    <a:pt x="1251" y="12501"/>
                    <a:pt x="1696" y="12554"/>
                    <a:pt x="2094" y="12554"/>
                  </a:cubicBezTo>
                  <a:cubicBezTo>
                    <a:pt x="2293" y="12554"/>
                    <a:pt x="2481" y="12541"/>
                    <a:pt x="2596" y="12501"/>
                  </a:cubicBezTo>
                  <a:cubicBezTo>
                    <a:pt x="2596" y="12501"/>
                    <a:pt x="2525" y="5655"/>
                    <a:pt x="2596" y="4965"/>
                  </a:cubicBezTo>
                  <a:cubicBezTo>
                    <a:pt x="2668" y="4262"/>
                    <a:pt x="3275" y="679"/>
                    <a:pt x="3061" y="179"/>
                  </a:cubicBezTo>
                  <a:cubicBezTo>
                    <a:pt x="3002" y="48"/>
                    <a:pt x="2746" y="1"/>
                    <a:pt x="24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70"/>
            <p:cNvSpPr/>
            <p:nvPr/>
          </p:nvSpPr>
          <p:spPr>
            <a:xfrm>
              <a:off x="1887350" y="4429957"/>
              <a:ext cx="213788" cy="440208"/>
            </a:xfrm>
            <a:custGeom>
              <a:avLst/>
              <a:gdLst/>
              <a:ahLst/>
              <a:cxnLst/>
              <a:rect l="l" t="t" r="r" b="b"/>
              <a:pathLst>
                <a:path w="4739" h="9758" extrusionOk="0">
                  <a:moveTo>
                    <a:pt x="1653" y="1"/>
                  </a:moveTo>
                  <a:cubicBezTo>
                    <a:pt x="479" y="1"/>
                    <a:pt x="0" y="3709"/>
                    <a:pt x="0" y="3709"/>
                  </a:cubicBezTo>
                  <a:cubicBezTo>
                    <a:pt x="0" y="3709"/>
                    <a:pt x="929" y="6531"/>
                    <a:pt x="1465" y="7222"/>
                  </a:cubicBezTo>
                  <a:cubicBezTo>
                    <a:pt x="2000" y="7900"/>
                    <a:pt x="3846" y="9758"/>
                    <a:pt x="3846" y="9758"/>
                  </a:cubicBezTo>
                  <a:lnTo>
                    <a:pt x="4739" y="8853"/>
                  </a:lnTo>
                  <a:cubicBezTo>
                    <a:pt x="4739" y="8853"/>
                    <a:pt x="2715" y="5936"/>
                    <a:pt x="2524" y="5257"/>
                  </a:cubicBezTo>
                  <a:cubicBezTo>
                    <a:pt x="2322" y="4566"/>
                    <a:pt x="1953" y="78"/>
                    <a:pt x="1953" y="78"/>
                  </a:cubicBezTo>
                  <a:cubicBezTo>
                    <a:pt x="1848" y="25"/>
                    <a:pt x="1749" y="1"/>
                    <a:pt x="1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70"/>
            <p:cNvSpPr/>
            <p:nvPr/>
          </p:nvSpPr>
          <p:spPr>
            <a:xfrm>
              <a:off x="184655" y="3002536"/>
              <a:ext cx="1127993" cy="1247406"/>
            </a:xfrm>
            <a:custGeom>
              <a:avLst/>
              <a:gdLst/>
              <a:ahLst/>
              <a:cxnLst/>
              <a:rect l="l" t="t" r="r" b="b"/>
              <a:pathLst>
                <a:path w="25004" h="27651" extrusionOk="0">
                  <a:moveTo>
                    <a:pt x="12811" y="1"/>
                  </a:moveTo>
                  <a:cubicBezTo>
                    <a:pt x="9180" y="810"/>
                    <a:pt x="5822" y="2394"/>
                    <a:pt x="2953" y="4561"/>
                  </a:cubicBezTo>
                  <a:cubicBezTo>
                    <a:pt x="2953" y="4561"/>
                    <a:pt x="2977" y="4823"/>
                    <a:pt x="3191" y="5180"/>
                  </a:cubicBezTo>
                  <a:cubicBezTo>
                    <a:pt x="3394" y="5537"/>
                    <a:pt x="3048" y="5739"/>
                    <a:pt x="3072" y="5858"/>
                  </a:cubicBezTo>
                  <a:cubicBezTo>
                    <a:pt x="3084" y="5966"/>
                    <a:pt x="3275" y="5954"/>
                    <a:pt x="3096" y="6156"/>
                  </a:cubicBezTo>
                  <a:cubicBezTo>
                    <a:pt x="2929" y="6370"/>
                    <a:pt x="3096" y="6323"/>
                    <a:pt x="2953" y="6466"/>
                  </a:cubicBezTo>
                  <a:cubicBezTo>
                    <a:pt x="2798" y="6620"/>
                    <a:pt x="2655" y="6751"/>
                    <a:pt x="2548" y="6823"/>
                  </a:cubicBezTo>
                  <a:cubicBezTo>
                    <a:pt x="2441" y="6906"/>
                    <a:pt x="2477" y="7109"/>
                    <a:pt x="2262" y="7359"/>
                  </a:cubicBezTo>
                  <a:cubicBezTo>
                    <a:pt x="2060" y="7621"/>
                    <a:pt x="1655" y="7823"/>
                    <a:pt x="1655" y="8228"/>
                  </a:cubicBezTo>
                  <a:cubicBezTo>
                    <a:pt x="1655" y="8609"/>
                    <a:pt x="1048" y="9145"/>
                    <a:pt x="965" y="9371"/>
                  </a:cubicBezTo>
                  <a:cubicBezTo>
                    <a:pt x="893" y="9585"/>
                    <a:pt x="286" y="10395"/>
                    <a:pt x="250" y="10931"/>
                  </a:cubicBezTo>
                  <a:cubicBezTo>
                    <a:pt x="227" y="11466"/>
                    <a:pt x="227" y="12038"/>
                    <a:pt x="250" y="12359"/>
                  </a:cubicBezTo>
                  <a:cubicBezTo>
                    <a:pt x="286" y="12693"/>
                    <a:pt x="310" y="13050"/>
                    <a:pt x="227" y="13431"/>
                  </a:cubicBezTo>
                  <a:cubicBezTo>
                    <a:pt x="155" y="13824"/>
                    <a:pt x="72" y="14181"/>
                    <a:pt x="36" y="14895"/>
                  </a:cubicBezTo>
                  <a:cubicBezTo>
                    <a:pt x="0" y="15610"/>
                    <a:pt x="286" y="15919"/>
                    <a:pt x="953" y="16145"/>
                  </a:cubicBezTo>
                  <a:cubicBezTo>
                    <a:pt x="1643" y="16348"/>
                    <a:pt x="2917" y="16967"/>
                    <a:pt x="3227" y="17419"/>
                  </a:cubicBezTo>
                  <a:cubicBezTo>
                    <a:pt x="3560" y="17884"/>
                    <a:pt x="3739" y="18455"/>
                    <a:pt x="3977" y="18527"/>
                  </a:cubicBezTo>
                  <a:cubicBezTo>
                    <a:pt x="4227" y="18598"/>
                    <a:pt x="4441" y="19348"/>
                    <a:pt x="5251" y="19908"/>
                  </a:cubicBezTo>
                  <a:cubicBezTo>
                    <a:pt x="6072" y="20479"/>
                    <a:pt x="7608" y="20551"/>
                    <a:pt x="8287" y="21277"/>
                  </a:cubicBezTo>
                  <a:cubicBezTo>
                    <a:pt x="8978" y="22003"/>
                    <a:pt x="10216" y="23789"/>
                    <a:pt x="10537" y="24777"/>
                  </a:cubicBezTo>
                  <a:cubicBezTo>
                    <a:pt x="10871" y="25766"/>
                    <a:pt x="11406" y="26111"/>
                    <a:pt x="11966" y="26587"/>
                  </a:cubicBezTo>
                  <a:cubicBezTo>
                    <a:pt x="12538" y="27063"/>
                    <a:pt x="13252" y="27599"/>
                    <a:pt x="13788" y="27647"/>
                  </a:cubicBezTo>
                  <a:cubicBezTo>
                    <a:pt x="13826" y="27649"/>
                    <a:pt x="13862" y="27651"/>
                    <a:pt x="13897" y="27651"/>
                  </a:cubicBezTo>
                  <a:cubicBezTo>
                    <a:pt x="14354" y="27651"/>
                    <a:pt x="14547" y="27443"/>
                    <a:pt x="14514" y="27266"/>
                  </a:cubicBezTo>
                  <a:cubicBezTo>
                    <a:pt x="14502" y="27063"/>
                    <a:pt x="13812" y="26504"/>
                    <a:pt x="13704" y="26349"/>
                  </a:cubicBezTo>
                  <a:cubicBezTo>
                    <a:pt x="13609" y="26206"/>
                    <a:pt x="13383" y="25254"/>
                    <a:pt x="13073" y="24563"/>
                  </a:cubicBezTo>
                  <a:cubicBezTo>
                    <a:pt x="12740" y="23884"/>
                    <a:pt x="12716" y="23873"/>
                    <a:pt x="12811" y="23539"/>
                  </a:cubicBezTo>
                  <a:cubicBezTo>
                    <a:pt x="12919" y="23218"/>
                    <a:pt x="13145" y="22503"/>
                    <a:pt x="13454" y="22325"/>
                  </a:cubicBezTo>
                  <a:cubicBezTo>
                    <a:pt x="13788" y="22146"/>
                    <a:pt x="14026" y="22277"/>
                    <a:pt x="14252" y="21968"/>
                  </a:cubicBezTo>
                  <a:cubicBezTo>
                    <a:pt x="14454" y="21646"/>
                    <a:pt x="14526" y="21468"/>
                    <a:pt x="14514" y="21277"/>
                  </a:cubicBezTo>
                  <a:cubicBezTo>
                    <a:pt x="14502" y="21087"/>
                    <a:pt x="14169" y="20967"/>
                    <a:pt x="13859" y="20932"/>
                  </a:cubicBezTo>
                  <a:cubicBezTo>
                    <a:pt x="13538" y="20908"/>
                    <a:pt x="13431" y="20622"/>
                    <a:pt x="13002" y="20551"/>
                  </a:cubicBezTo>
                  <a:cubicBezTo>
                    <a:pt x="12561" y="20479"/>
                    <a:pt x="11966" y="20301"/>
                    <a:pt x="11823" y="20039"/>
                  </a:cubicBezTo>
                  <a:cubicBezTo>
                    <a:pt x="11698" y="19836"/>
                    <a:pt x="11471" y="19751"/>
                    <a:pt x="11270" y="19751"/>
                  </a:cubicBezTo>
                  <a:cubicBezTo>
                    <a:pt x="11222" y="19751"/>
                    <a:pt x="11176" y="19756"/>
                    <a:pt x="11133" y="19765"/>
                  </a:cubicBezTo>
                  <a:cubicBezTo>
                    <a:pt x="11053" y="19774"/>
                    <a:pt x="10905" y="19798"/>
                    <a:pt x="10729" y="19798"/>
                  </a:cubicBezTo>
                  <a:cubicBezTo>
                    <a:pt x="10455" y="19798"/>
                    <a:pt x="10112" y="19740"/>
                    <a:pt x="9859" y="19479"/>
                  </a:cubicBezTo>
                  <a:cubicBezTo>
                    <a:pt x="9430" y="19051"/>
                    <a:pt x="9394" y="18229"/>
                    <a:pt x="9323" y="17800"/>
                  </a:cubicBezTo>
                  <a:cubicBezTo>
                    <a:pt x="9240" y="17372"/>
                    <a:pt x="9168" y="17229"/>
                    <a:pt x="9287" y="16907"/>
                  </a:cubicBezTo>
                  <a:cubicBezTo>
                    <a:pt x="9394" y="16574"/>
                    <a:pt x="9394" y="16336"/>
                    <a:pt x="9894" y="16098"/>
                  </a:cubicBezTo>
                  <a:cubicBezTo>
                    <a:pt x="10184" y="15963"/>
                    <a:pt x="10571" y="15848"/>
                    <a:pt x="10942" y="15848"/>
                  </a:cubicBezTo>
                  <a:cubicBezTo>
                    <a:pt x="11228" y="15848"/>
                    <a:pt x="11504" y="15916"/>
                    <a:pt x="11716" y="16098"/>
                  </a:cubicBezTo>
                  <a:cubicBezTo>
                    <a:pt x="11890" y="16243"/>
                    <a:pt x="12124" y="16298"/>
                    <a:pt x="12365" y="16298"/>
                  </a:cubicBezTo>
                  <a:cubicBezTo>
                    <a:pt x="12816" y="16298"/>
                    <a:pt x="13291" y="16102"/>
                    <a:pt x="13431" y="15931"/>
                  </a:cubicBezTo>
                  <a:cubicBezTo>
                    <a:pt x="13633" y="15681"/>
                    <a:pt x="14252" y="14943"/>
                    <a:pt x="14752" y="14907"/>
                  </a:cubicBezTo>
                  <a:cubicBezTo>
                    <a:pt x="15252" y="14883"/>
                    <a:pt x="16074" y="14907"/>
                    <a:pt x="16383" y="14633"/>
                  </a:cubicBezTo>
                  <a:cubicBezTo>
                    <a:pt x="16717" y="14348"/>
                    <a:pt x="17919" y="13740"/>
                    <a:pt x="18134" y="13264"/>
                  </a:cubicBezTo>
                  <a:cubicBezTo>
                    <a:pt x="18336" y="12764"/>
                    <a:pt x="19157" y="11371"/>
                    <a:pt x="19157" y="10907"/>
                  </a:cubicBezTo>
                  <a:cubicBezTo>
                    <a:pt x="19157" y="10479"/>
                    <a:pt x="20432" y="9686"/>
                    <a:pt x="20958" y="9686"/>
                  </a:cubicBezTo>
                  <a:cubicBezTo>
                    <a:pt x="21003" y="9686"/>
                    <a:pt x="21042" y="9692"/>
                    <a:pt x="21074" y="9704"/>
                  </a:cubicBezTo>
                  <a:cubicBezTo>
                    <a:pt x="21115" y="9718"/>
                    <a:pt x="21157" y="9724"/>
                    <a:pt x="21200" y="9724"/>
                  </a:cubicBezTo>
                  <a:cubicBezTo>
                    <a:pt x="21608" y="9724"/>
                    <a:pt x="22094" y="9168"/>
                    <a:pt x="22277" y="9168"/>
                  </a:cubicBezTo>
                  <a:cubicBezTo>
                    <a:pt x="22347" y="9168"/>
                    <a:pt x="22464" y="9180"/>
                    <a:pt x="22603" y="9180"/>
                  </a:cubicBezTo>
                  <a:cubicBezTo>
                    <a:pt x="22887" y="9180"/>
                    <a:pt x="23259" y="9131"/>
                    <a:pt x="23491" y="8835"/>
                  </a:cubicBezTo>
                  <a:cubicBezTo>
                    <a:pt x="23849" y="8406"/>
                    <a:pt x="24122" y="8121"/>
                    <a:pt x="24408" y="7704"/>
                  </a:cubicBezTo>
                  <a:cubicBezTo>
                    <a:pt x="24789" y="7311"/>
                    <a:pt x="25003" y="6668"/>
                    <a:pt x="23968" y="6359"/>
                  </a:cubicBezTo>
                  <a:cubicBezTo>
                    <a:pt x="22944" y="6025"/>
                    <a:pt x="22182" y="5930"/>
                    <a:pt x="21563" y="5597"/>
                  </a:cubicBezTo>
                  <a:cubicBezTo>
                    <a:pt x="20969" y="5259"/>
                    <a:pt x="20387" y="5013"/>
                    <a:pt x="19917" y="5013"/>
                  </a:cubicBezTo>
                  <a:cubicBezTo>
                    <a:pt x="19906" y="5013"/>
                    <a:pt x="19895" y="5013"/>
                    <a:pt x="19884" y="5013"/>
                  </a:cubicBezTo>
                  <a:cubicBezTo>
                    <a:pt x="19873" y="5013"/>
                    <a:pt x="19862" y="5014"/>
                    <a:pt x="19850" y="5014"/>
                  </a:cubicBezTo>
                  <a:cubicBezTo>
                    <a:pt x="19533" y="5014"/>
                    <a:pt x="19012" y="4910"/>
                    <a:pt x="18538" y="4910"/>
                  </a:cubicBezTo>
                  <a:cubicBezTo>
                    <a:pt x="18302" y="4910"/>
                    <a:pt x="18077" y="4936"/>
                    <a:pt x="17895" y="5013"/>
                  </a:cubicBezTo>
                  <a:cubicBezTo>
                    <a:pt x="17324" y="5251"/>
                    <a:pt x="16717" y="6430"/>
                    <a:pt x="15836" y="6632"/>
                  </a:cubicBezTo>
                  <a:cubicBezTo>
                    <a:pt x="15683" y="6670"/>
                    <a:pt x="15491" y="6687"/>
                    <a:pt x="15273" y="6687"/>
                  </a:cubicBezTo>
                  <a:cubicBezTo>
                    <a:pt x="14247" y="6687"/>
                    <a:pt x="12665" y="6316"/>
                    <a:pt x="12145" y="6001"/>
                  </a:cubicBezTo>
                  <a:cubicBezTo>
                    <a:pt x="11537" y="5608"/>
                    <a:pt x="11359" y="4823"/>
                    <a:pt x="11537" y="4430"/>
                  </a:cubicBezTo>
                  <a:cubicBezTo>
                    <a:pt x="11716" y="4049"/>
                    <a:pt x="11787" y="3346"/>
                    <a:pt x="11740" y="3084"/>
                  </a:cubicBezTo>
                  <a:cubicBezTo>
                    <a:pt x="11704" y="2810"/>
                    <a:pt x="12633" y="2322"/>
                    <a:pt x="12954" y="1977"/>
                  </a:cubicBezTo>
                  <a:cubicBezTo>
                    <a:pt x="13276" y="1632"/>
                    <a:pt x="13573" y="548"/>
                    <a:pt x="128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70"/>
            <p:cNvSpPr/>
            <p:nvPr/>
          </p:nvSpPr>
          <p:spPr>
            <a:xfrm>
              <a:off x="951664" y="4213956"/>
              <a:ext cx="884160" cy="1042550"/>
            </a:xfrm>
            <a:custGeom>
              <a:avLst/>
              <a:gdLst/>
              <a:ahLst/>
              <a:cxnLst/>
              <a:rect l="l" t="t" r="r" b="b"/>
              <a:pathLst>
                <a:path w="19599" h="23110" extrusionOk="0">
                  <a:moveTo>
                    <a:pt x="5062" y="0"/>
                  </a:moveTo>
                  <a:cubicBezTo>
                    <a:pt x="4588" y="0"/>
                    <a:pt x="4017" y="122"/>
                    <a:pt x="3706" y="122"/>
                  </a:cubicBezTo>
                  <a:cubicBezTo>
                    <a:pt x="3664" y="122"/>
                    <a:pt x="3627" y="120"/>
                    <a:pt x="3596" y="115"/>
                  </a:cubicBezTo>
                  <a:cubicBezTo>
                    <a:pt x="3575" y="112"/>
                    <a:pt x="3553" y="110"/>
                    <a:pt x="3529" y="110"/>
                  </a:cubicBezTo>
                  <a:cubicBezTo>
                    <a:pt x="3139" y="110"/>
                    <a:pt x="2420" y="558"/>
                    <a:pt x="2263" y="794"/>
                  </a:cubicBezTo>
                  <a:cubicBezTo>
                    <a:pt x="2096" y="1056"/>
                    <a:pt x="2096" y="2580"/>
                    <a:pt x="2263" y="2854"/>
                  </a:cubicBezTo>
                  <a:cubicBezTo>
                    <a:pt x="2429" y="3116"/>
                    <a:pt x="2263" y="3556"/>
                    <a:pt x="1858" y="4187"/>
                  </a:cubicBezTo>
                  <a:cubicBezTo>
                    <a:pt x="1453" y="4830"/>
                    <a:pt x="977" y="5640"/>
                    <a:pt x="489" y="6128"/>
                  </a:cubicBezTo>
                  <a:cubicBezTo>
                    <a:pt x="0" y="6616"/>
                    <a:pt x="227" y="9354"/>
                    <a:pt x="489" y="9664"/>
                  </a:cubicBezTo>
                  <a:cubicBezTo>
                    <a:pt x="762" y="9985"/>
                    <a:pt x="1501" y="11498"/>
                    <a:pt x="2525" y="11926"/>
                  </a:cubicBezTo>
                  <a:cubicBezTo>
                    <a:pt x="3537" y="12343"/>
                    <a:pt x="4751" y="13105"/>
                    <a:pt x="4751" y="13105"/>
                  </a:cubicBezTo>
                  <a:cubicBezTo>
                    <a:pt x="6620" y="14129"/>
                    <a:pt x="6668" y="15855"/>
                    <a:pt x="6513" y="16189"/>
                  </a:cubicBezTo>
                  <a:cubicBezTo>
                    <a:pt x="6335" y="16498"/>
                    <a:pt x="6251" y="17546"/>
                    <a:pt x="5715" y="17903"/>
                  </a:cubicBezTo>
                  <a:cubicBezTo>
                    <a:pt x="5180" y="18260"/>
                    <a:pt x="5977" y="19094"/>
                    <a:pt x="5370" y="19963"/>
                  </a:cubicBezTo>
                  <a:cubicBezTo>
                    <a:pt x="4763" y="20832"/>
                    <a:pt x="3668" y="21796"/>
                    <a:pt x="3239" y="22332"/>
                  </a:cubicBezTo>
                  <a:cubicBezTo>
                    <a:pt x="2810" y="22880"/>
                    <a:pt x="2810" y="23035"/>
                    <a:pt x="3572" y="23106"/>
                  </a:cubicBezTo>
                  <a:cubicBezTo>
                    <a:pt x="3593" y="23108"/>
                    <a:pt x="3615" y="23109"/>
                    <a:pt x="3638" y="23109"/>
                  </a:cubicBezTo>
                  <a:cubicBezTo>
                    <a:pt x="4422" y="23109"/>
                    <a:pt x="6317" y="21943"/>
                    <a:pt x="6942" y="21677"/>
                  </a:cubicBezTo>
                  <a:cubicBezTo>
                    <a:pt x="7609" y="21392"/>
                    <a:pt x="7704" y="19808"/>
                    <a:pt x="8406" y="19213"/>
                  </a:cubicBezTo>
                  <a:cubicBezTo>
                    <a:pt x="9109" y="18617"/>
                    <a:pt x="9954" y="18558"/>
                    <a:pt x="10978" y="18320"/>
                  </a:cubicBezTo>
                  <a:cubicBezTo>
                    <a:pt x="11990" y="18058"/>
                    <a:pt x="13657" y="17320"/>
                    <a:pt x="14407" y="17046"/>
                  </a:cubicBezTo>
                  <a:cubicBezTo>
                    <a:pt x="15133" y="16784"/>
                    <a:pt x="15109" y="16355"/>
                    <a:pt x="15431" y="15760"/>
                  </a:cubicBezTo>
                  <a:cubicBezTo>
                    <a:pt x="15764" y="15165"/>
                    <a:pt x="16562" y="14629"/>
                    <a:pt x="16931" y="14296"/>
                  </a:cubicBezTo>
                  <a:cubicBezTo>
                    <a:pt x="17312" y="13974"/>
                    <a:pt x="17515" y="12843"/>
                    <a:pt x="17253" y="12569"/>
                  </a:cubicBezTo>
                  <a:cubicBezTo>
                    <a:pt x="16979" y="12307"/>
                    <a:pt x="16812" y="11331"/>
                    <a:pt x="17253" y="10700"/>
                  </a:cubicBezTo>
                  <a:cubicBezTo>
                    <a:pt x="17681" y="10057"/>
                    <a:pt x="18336" y="9033"/>
                    <a:pt x="18860" y="8390"/>
                  </a:cubicBezTo>
                  <a:cubicBezTo>
                    <a:pt x="19396" y="7747"/>
                    <a:pt x="19598" y="7211"/>
                    <a:pt x="18955" y="6783"/>
                  </a:cubicBezTo>
                  <a:cubicBezTo>
                    <a:pt x="18336" y="6354"/>
                    <a:pt x="17157" y="6021"/>
                    <a:pt x="16633" y="5914"/>
                  </a:cubicBezTo>
                  <a:cubicBezTo>
                    <a:pt x="16121" y="5818"/>
                    <a:pt x="16193" y="5342"/>
                    <a:pt x="15276" y="4806"/>
                  </a:cubicBezTo>
                  <a:cubicBezTo>
                    <a:pt x="14359" y="4270"/>
                    <a:pt x="13716" y="3449"/>
                    <a:pt x="13169" y="2639"/>
                  </a:cubicBezTo>
                  <a:cubicBezTo>
                    <a:pt x="12757" y="2039"/>
                    <a:pt x="12116" y="1648"/>
                    <a:pt x="11550" y="1648"/>
                  </a:cubicBezTo>
                  <a:cubicBezTo>
                    <a:pt x="11363" y="1648"/>
                    <a:pt x="11185" y="1691"/>
                    <a:pt x="11026" y="1782"/>
                  </a:cubicBezTo>
                  <a:cubicBezTo>
                    <a:pt x="10887" y="1863"/>
                    <a:pt x="10742" y="1895"/>
                    <a:pt x="10591" y="1895"/>
                  </a:cubicBezTo>
                  <a:cubicBezTo>
                    <a:pt x="10032" y="1895"/>
                    <a:pt x="9402" y="1451"/>
                    <a:pt x="8763" y="1413"/>
                  </a:cubicBezTo>
                  <a:cubicBezTo>
                    <a:pt x="7942" y="1353"/>
                    <a:pt x="6132" y="377"/>
                    <a:pt x="5644" y="115"/>
                  </a:cubicBezTo>
                  <a:cubicBezTo>
                    <a:pt x="5501" y="29"/>
                    <a:pt x="5293" y="0"/>
                    <a:pt x="50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70"/>
            <p:cNvSpPr/>
            <p:nvPr/>
          </p:nvSpPr>
          <p:spPr>
            <a:xfrm>
              <a:off x="1681094" y="3241545"/>
              <a:ext cx="425952" cy="513064"/>
            </a:xfrm>
            <a:custGeom>
              <a:avLst/>
              <a:gdLst/>
              <a:ahLst/>
              <a:cxnLst/>
              <a:rect l="l" t="t" r="r" b="b"/>
              <a:pathLst>
                <a:path w="9442" h="11373" extrusionOk="0">
                  <a:moveTo>
                    <a:pt x="1941" y="1"/>
                  </a:moveTo>
                  <a:cubicBezTo>
                    <a:pt x="1941" y="1"/>
                    <a:pt x="1643" y="429"/>
                    <a:pt x="1179" y="858"/>
                  </a:cubicBezTo>
                  <a:cubicBezTo>
                    <a:pt x="714" y="1299"/>
                    <a:pt x="595" y="1608"/>
                    <a:pt x="476" y="1858"/>
                  </a:cubicBezTo>
                  <a:cubicBezTo>
                    <a:pt x="357" y="2108"/>
                    <a:pt x="0" y="3180"/>
                    <a:pt x="143" y="3644"/>
                  </a:cubicBezTo>
                  <a:cubicBezTo>
                    <a:pt x="286" y="4109"/>
                    <a:pt x="226" y="4430"/>
                    <a:pt x="750" y="4823"/>
                  </a:cubicBezTo>
                  <a:cubicBezTo>
                    <a:pt x="1286" y="5204"/>
                    <a:pt x="1762" y="5347"/>
                    <a:pt x="1524" y="6073"/>
                  </a:cubicBezTo>
                  <a:cubicBezTo>
                    <a:pt x="1286" y="6787"/>
                    <a:pt x="1465" y="7561"/>
                    <a:pt x="1215" y="7942"/>
                  </a:cubicBezTo>
                  <a:cubicBezTo>
                    <a:pt x="953" y="8335"/>
                    <a:pt x="929" y="9073"/>
                    <a:pt x="1524" y="9585"/>
                  </a:cubicBezTo>
                  <a:cubicBezTo>
                    <a:pt x="2119" y="10085"/>
                    <a:pt x="2858" y="9966"/>
                    <a:pt x="3036" y="10014"/>
                  </a:cubicBezTo>
                  <a:cubicBezTo>
                    <a:pt x="3203" y="10062"/>
                    <a:pt x="3917" y="10407"/>
                    <a:pt x="4024" y="10621"/>
                  </a:cubicBezTo>
                  <a:cubicBezTo>
                    <a:pt x="4132" y="10847"/>
                    <a:pt x="4715" y="11097"/>
                    <a:pt x="5144" y="11312"/>
                  </a:cubicBezTo>
                  <a:cubicBezTo>
                    <a:pt x="5231" y="11353"/>
                    <a:pt x="5318" y="11373"/>
                    <a:pt x="5401" y="11373"/>
                  </a:cubicBezTo>
                  <a:cubicBezTo>
                    <a:pt x="5728" y="11373"/>
                    <a:pt x="6013" y="11076"/>
                    <a:pt x="6156" y="10621"/>
                  </a:cubicBezTo>
                  <a:cubicBezTo>
                    <a:pt x="6280" y="10233"/>
                    <a:pt x="6674" y="10062"/>
                    <a:pt x="7038" y="10062"/>
                  </a:cubicBezTo>
                  <a:cubicBezTo>
                    <a:pt x="7199" y="10062"/>
                    <a:pt x="7354" y="10095"/>
                    <a:pt x="7477" y="10157"/>
                  </a:cubicBezTo>
                  <a:cubicBezTo>
                    <a:pt x="7783" y="10329"/>
                    <a:pt x="8127" y="10440"/>
                    <a:pt x="8405" y="10440"/>
                  </a:cubicBezTo>
                  <a:cubicBezTo>
                    <a:pt x="8473" y="10440"/>
                    <a:pt x="8538" y="10433"/>
                    <a:pt x="8596" y="10419"/>
                  </a:cubicBezTo>
                  <a:cubicBezTo>
                    <a:pt x="8870" y="10335"/>
                    <a:pt x="9430" y="10133"/>
                    <a:pt x="9442" y="10133"/>
                  </a:cubicBezTo>
                  <a:cubicBezTo>
                    <a:pt x="7799" y="6156"/>
                    <a:pt x="5203" y="2680"/>
                    <a:pt x="19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70"/>
            <p:cNvSpPr/>
            <p:nvPr/>
          </p:nvSpPr>
          <p:spPr>
            <a:xfrm>
              <a:off x="1017168" y="3851337"/>
              <a:ext cx="245547" cy="256735"/>
            </a:xfrm>
            <a:custGeom>
              <a:avLst/>
              <a:gdLst/>
              <a:ahLst/>
              <a:cxnLst/>
              <a:rect l="l" t="t" r="r" b="b"/>
              <a:pathLst>
                <a:path w="5443" h="5691" extrusionOk="0">
                  <a:moveTo>
                    <a:pt x="3318" y="0"/>
                  </a:moveTo>
                  <a:cubicBezTo>
                    <a:pt x="3147" y="0"/>
                    <a:pt x="2966" y="41"/>
                    <a:pt x="2799" y="140"/>
                  </a:cubicBezTo>
                  <a:cubicBezTo>
                    <a:pt x="2311" y="426"/>
                    <a:pt x="2108" y="1081"/>
                    <a:pt x="2025" y="1545"/>
                  </a:cubicBezTo>
                  <a:cubicBezTo>
                    <a:pt x="1930" y="1986"/>
                    <a:pt x="1037" y="2331"/>
                    <a:pt x="1073" y="3153"/>
                  </a:cubicBezTo>
                  <a:cubicBezTo>
                    <a:pt x="1073" y="3153"/>
                    <a:pt x="1073" y="3641"/>
                    <a:pt x="715" y="3974"/>
                  </a:cubicBezTo>
                  <a:cubicBezTo>
                    <a:pt x="358" y="4296"/>
                    <a:pt x="1" y="4867"/>
                    <a:pt x="358" y="4939"/>
                  </a:cubicBezTo>
                  <a:cubicBezTo>
                    <a:pt x="715" y="5010"/>
                    <a:pt x="1477" y="5117"/>
                    <a:pt x="1656" y="5224"/>
                  </a:cubicBezTo>
                  <a:cubicBezTo>
                    <a:pt x="1808" y="5306"/>
                    <a:pt x="2516" y="5690"/>
                    <a:pt x="2875" y="5690"/>
                  </a:cubicBezTo>
                  <a:cubicBezTo>
                    <a:pt x="2937" y="5690"/>
                    <a:pt x="2989" y="5679"/>
                    <a:pt x="3025" y="5653"/>
                  </a:cubicBezTo>
                  <a:cubicBezTo>
                    <a:pt x="3275" y="5474"/>
                    <a:pt x="3454" y="5034"/>
                    <a:pt x="3716" y="5010"/>
                  </a:cubicBezTo>
                  <a:cubicBezTo>
                    <a:pt x="3966" y="4986"/>
                    <a:pt x="4037" y="4343"/>
                    <a:pt x="4252" y="4129"/>
                  </a:cubicBezTo>
                  <a:cubicBezTo>
                    <a:pt x="4454" y="3926"/>
                    <a:pt x="5216" y="3212"/>
                    <a:pt x="5287" y="2641"/>
                  </a:cubicBezTo>
                  <a:cubicBezTo>
                    <a:pt x="5359" y="2069"/>
                    <a:pt x="5442" y="1212"/>
                    <a:pt x="5287" y="986"/>
                  </a:cubicBezTo>
                  <a:cubicBezTo>
                    <a:pt x="5144" y="771"/>
                    <a:pt x="4144" y="640"/>
                    <a:pt x="4037" y="355"/>
                  </a:cubicBezTo>
                  <a:cubicBezTo>
                    <a:pt x="3966" y="164"/>
                    <a:pt x="3661" y="0"/>
                    <a:pt x="33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70"/>
            <p:cNvSpPr/>
            <p:nvPr/>
          </p:nvSpPr>
          <p:spPr>
            <a:xfrm>
              <a:off x="1747139" y="2882761"/>
              <a:ext cx="170841" cy="423832"/>
            </a:xfrm>
            <a:custGeom>
              <a:avLst/>
              <a:gdLst/>
              <a:ahLst/>
              <a:cxnLst/>
              <a:rect l="l" t="t" r="r" b="b"/>
              <a:pathLst>
                <a:path w="3787" h="9395" extrusionOk="0">
                  <a:moveTo>
                    <a:pt x="3430" y="1"/>
                  </a:moveTo>
                  <a:cubicBezTo>
                    <a:pt x="3430" y="1"/>
                    <a:pt x="3394" y="155"/>
                    <a:pt x="3346" y="417"/>
                  </a:cubicBezTo>
                  <a:cubicBezTo>
                    <a:pt x="3287" y="691"/>
                    <a:pt x="3251" y="1072"/>
                    <a:pt x="3132" y="1525"/>
                  </a:cubicBezTo>
                  <a:cubicBezTo>
                    <a:pt x="2930" y="2429"/>
                    <a:pt x="2596" y="3620"/>
                    <a:pt x="2179" y="4787"/>
                  </a:cubicBezTo>
                  <a:cubicBezTo>
                    <a:pt x="1763" y="5942"/>
                    <a:pt x="1251" y="7061"/>
                    <a:pt x="810" y="7882"/>
                  </a:cubicBezTo>
                  <a:cubicBezTo>
                    <a:pt x="584" y="8275"/>
                    <a:pt x="393" y="8609"/>
                    <a:pt x="239" y="8835"/>
                  </a:cubicBezTo>
                  <a:cubicBezTo>
                    <a:pt x="96" y="9049"/>
                    <a:pt x="1" y="9168"/>
                    <a:pt x="1" y="9168"/>
                  </a:cubicBezTo>
                  <a:lnTo>
                    <a:pt x="298" y="9395"/>
                  </a:lnTo>
                  <a:cubicBezTo>
                    <a:pt x="298" y="9395"/>
                    <a:pt x="405" y="9264"/>
                    <a:pt x="548" y="9037"/>
                  </a:cubicBezTo>
                  <a:cubicBezTo>
                    <a:pt x="703" y="8799"/>
                    <a:pt x="905" y="8466"/>
                    <a:pt x="1132" y="8049"/>
                  </a:cubicBezTo>
                  <a:cubicBezTo>
                    <a:pt x="1596" y="7216"/>
                    <a:pt x="2120" y="6073"/>
                    <a:pt x="2537" y="4894"/>
                  </a:cubicBezTo>
                  <a:cubicBezTo>
                    <a:pt x="2953" y="3727"/>
                    <a:pt x="3287" y="2513"/>
                    <a:pt x="3489" y="1596"/>
                  </a:cubicBezTo>
                  <a:cubicBezTo>
                    <a:pt x="3584" y="1132"/>
                    <a:pt x="3644" y="751"/>
                    <a:pt x="3703" y="477"/>
                  </a:cubicBezTo>
                  <a:cubicBezTo>
                    <a:pt x="3751" y="215"/>
                    <a:pt x="3787" y="60"/>
                    <a:pt x="3787" y="60"/>
                  </a:cubicBezTo>
                  <a:lnTo>
                    <a:pt x="343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70"/>
            <p:cNvSpPr/>
            <p:nvPr/>
          </p:nvSpPr>
          <p:spPr>
            <a:xfrm>
              <a:off x="1863170" y="2752113"/>
              <a:ext cx="112826" cy="125503"/>
            </a:xfrm>
            <a:custGeom>
              <a:avLst/>
              <a:gdLst/>
              <a:ahLst/>
              <a:cxnLst/>
              <a:rect l="l" t="t" r="r" b="b"/>
              <a:pathLst>
                <a:path w="2501" h="2782" extrusionOk="0">
                  <a:moveTo>
                    <a:pt x="1317" y="0"/>
                  </a:moveTo>
                  <a:cubicBezTo>
                    <a:pt x="705" y="0"/>
                    <a:pt x="164" y="545"/>
                    <a:pt x="96" y="1253"/>
                  </a:cubicBezTo>
                  <a:cubicBezTo>
                    <a:pt x="0" y="1980"/>
                    <a:pt x="417" y="2658"/>
                    <a:pt x="1060" y="2766"/>
                  </a:cubicBezTo>
                  <a:cubicBezTo>
                    <a:pt x="1117" y="2776"/>
                    <a:pt x="1174" y="2782"/>
                    <a:pt x="1230" y="2782"/>
                  </a:cubicBezTo>
                  <a:cubicBezTo>
                    <a:pt x="1799" y="2782"/>
                    <a:pt x="2320" y="2253"/>
                    <a:pt x="2417" y="1527"/>
                  </a:cubicBezTo>
                  <a:cubicBezTo>
                    <a:pt x="2501" y="741"/>
                    <a:pt x="2048" y="63"/>
                    <a:pt x="1393" y="3"/>
                  </a:cubicBezTo>
                  <a:cubicBezTo>
                    <a:pt x="1368" y="1"/>
                    <a:pt x="1342" y="0"/>
                    <a:pt x="1317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70"/>
            <p:cNvSpPr/>
            <p:nvPr/>
          </p:nvSpPr>
          <p:spPr>
            <a:xfrm>
              <a:off x="1842734" y="2788745"/>
              <a:ext cx="154195" cy="109623"/>
            </a:xfrm>
            <a:custGeom>
              <a:avLst/>
              <a:gdLst/>
              <a:ahLst/>
              <a:cxnLst/>
              <a:rect l="l" t="t" r="r" b="b"/>
              <a:pathLst>
                <a:path w="3418" h="2430" extrusionOk="0">
                  <a:moveTo>
                    <a:pt x="1763" y="1"/>
                  </a:moveTo>
                  <a:cubicBezTo>
                    <a:pt x="1573" y="144"/>
                    <a:pt x="1430" y="370"/>
                    <a:pt x="1322" y="572"/>
                  </a:cubicBezTo>
                  <a:cubicBezTo>
                    <a:pt x="1215" y="763"/>
                    <a:pt x="1156" y="930"/>
                    <a:pt x="1156" y="930"/>
                  </a:cubicBezTo>
                  <a:cubicBezTo>
                    <a:pt x="632" y="441"/>
                    <a:pt x="1" y="394"/>
                    <a:pt x="1" y="394"/>
                  </a:cubicBezTo>
                  <a:lnTo>
                    <a:pt x="1" y="394"/>
                  </a:lnTo>
                  <a:cubicBezTo>
                    <a:pt x="72" y="1192"/>
                    <a:pt x="441" y="1704"/>
                    <a:pt x="775" y="2013"/>
                  </a:cubicBezTo>
                  <a:cubicBezTo>
                    <a:pt x="1096" y="2323"/>
                    <a:pt x="1430" y="2430"/>
                    <a:pt x="1430" y="2430"/>
                  </a:cubicBezTo>
                  <a:cubicBezTo>
                    <a:pt x="1430" y="2430"/>
                    <a:pt x="1434" y="2430"/>
                    <a:pt x="1442" y="2430"/>
                  </a:cubicBezTo>
                  <a:cubicBezTo>
                    <a:pt x="1505" y="2430"/>
                    <a:pt x="1812" y="2421"/>
                    <a:pt x="2204" y="2251"/>
                  </a:cubicBezTo>
                  <a:cubicBezTo>
                    <a:pt x="2632" y="2061"/>
                    <a:pt x="3120" y="1656"/>
                    <a:pt x="3418" y="811"/>
                  </a:cubicBezTo>
                  <a:cubicBezTo>
                    <a:pt x="3418" y="806"/>
                    <a:pt x="3322" y="786"/>
                    <a:pt x="3165" y="786"/>
                  </a:cubicBezTo>
                  <a:cubicBezTo>
                    <a:pt x="2924" y="786"/>
                    <a:pt x="2541" y="832"/>
                    <a:pt x="2144" y="1049"/>
                  </a:cubicBezTo>
                  <a:cubicBezTo>
                    <a:pt x="2144" y="1049"/>
                    <a:pt x="2144" y="870"/>
                    <a:pt x="2084" y="656"/>
                  </a:cubicBezTo>
                  <a:cubicBezTo>
                    <a:pt x="2025" y="441"/>
                    <a:pt x="1930" y="180"/>
                    <a:pt x="17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70"/>
            <p:cNvSpPr/>
            <p:nvPr/>
          </p:nvSpPr>
          <p:spPr>
            <a:xfrm>
              <a:off x="1411454" y="2469074"/>
              <a:ext cx="330359" cy="354990"/>
            </a:xfrm>
            <a:custGeom>
              <a:avLst/>
              <a:gdLst/>
              <a:ahLst/>
              <a:cxnLst/>
              <a:rect l="l" t="t" r="r" b="b"/>
              <a:pathLst>
                <a:path w="7323" h="7869" extrusionOk="0">
                  <a:moveTo>
                    <a:pt x="4685" y="0"/>
                  </a:moveTo>
                  <a:cubicBezTo>
                    <a:pt x="4323" y="0"/>
                    <a:pt x="3974" y="93"/>
                    <a:pt x="3679" y="217"/>
                  </a:cubicBezTo>
                  <a:cubicBezTo>
                    <a:pt x="3155" y="443"/>
                    <a:pt x="2870" y="443"/>
                    <a:pt x="2870" y="443"/>
                  </a:cubicBezTo>
                  <a:cubicBezTo>
                    <a:pt x="2870" y="443"/>
                    <a:pt x="2560" y="503"/>
                    <a:pt x="1965" y="860"/>
                  </a:cubicBezTo>
                  <a:cubicBezTo>
                    <a:pt x="1357" y="1193"/>
                    <a:pt x="0" y="2551"/>
                    <a:pt x="0" y="2551"/>
                  </a:cubicBezTo>
                  <a:cubicBezTo>
                    <a:pt x="0" y="2551"/>
                    <a:pt x="488" y="3456"/>
                    <a:pt x="1131" y="3932"/>
                  </a:cubicBezTo>
                  <a:cubicBezTo>
                    <a:pt x="1131" y="3932"/>
                    <a:pt x="1881" y="3598"/>
                    <a:pt x="2060" y="3456"/>
                  </a:cubicBezTo>
                  <a:lnTo>
                    <a:pt x="2060" y="3456"/>
                  </a:lnTo>
                  <a:cubicBezTo>
                    <a:pt x="2060" y="3456"/>
                    <a:pt x="2429" y="5277"/>
                    <a:pt x="1679" y="6396"/>
                  </a:cubicBezTo>
                  <a:cubicBezTo>
                    <a:pt x="1679" y="6396"/>
                    <a:pt x="2108" y="6896"/>
                    <a:pt x="2834" y="7015"/>
                  </a:cubicBezTo>
                  <a:cubicBezTo>
                    <a:pt x="3548" y="7123"/>
                    <a:pt x="4286" y="7099"/>
                    <a:pt x="4917" y="7551"/>
                  </a:cubicBezTo>
                  <a:cubicBezTo>
                    <a:pt x="5220" y="7767"/>
                    <a:pt x="5615" y="7868"/>
                    <a:pt x="5989" y="7868"/>
                  </a:cubicBezTo>
                  <a:cubicBezTo>
                    <a:pt x="6379" y="7868"/>
                    <a:pt x="6746" y="7758"/>
                    <a:pt x="6965" y="7551"/>
                  </a:cubicBezTo>
                  <a:cubicBezTo>
                    <a:pt x="6965" y="7551"/>
                    <a:pt x="7323" y="6146"/>
                    <a:pt x="6965" y="4837"/>
                  </a:cubicBezTo>
                  <a:cubicBezTo>
                    <a:pt x="6608" y="3527"/>
                    <a:pt x="6072" y="2813"/>
                    <a:pt x="6072" y="2813"/>
                  </a:cubicBezTo>
                  <a:lnTo>
                    <a:pt x="6072" y="2813"/>
                  </a:lnTo>
                  <a:lnTo>
                    <a:pt x="6299" y="2991"/>
                  </a:lnTo>
                  <a:cubicBezTo>
                    <a:pt x="6299" y="2991"/>
                    <a:pt x="7072" y="2146"/>
                    <a:pt x="7120" y="1491"/>
                  </a:cubicBezTo>
                  <a:cubicBezTo>
                    <a:pt x="7120" y="1491"/>
                    <a:pt x="6203" y="574"/>
                    <a:pt x="5572" y="217"/>
                  </a:cubicBezTo>
                  <a:cubicBezTo>
                    <a:pt x="5283" y="62"/>
                    <a:pt x="4980" y="0"/>
                    <a:pt x="4685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70"/>
            <p:cNvSpPr/>
            <p:nvPr/>
          </p:nvSpPr>
          <p:spPr>
            <a:xfrm>
              <a:off x="1473755" y="2360577"/>
              <a:ext cx="111202" cy="150089"/>
            </a:xfrm>
            <a:custGeom>
              <a:avLst/>
              <a:gdLst/>
              <a:ahLst/>
              <a:cxnLst/>
              <a:rect l="l" t="t" r="r" b="b"/>
              <a:pathLst>
                <a:path w="2465" h="3327" extrusionOk="0">
                  <a:moveTo>
                    <a:pt x="1202" y="1"/>
                  </a:moveTo>
                  <a:cubicBezTo>
                    <a:pt x="1160" y="1"/>
                    <a:pt x="1116" y="5"/>
                    <a:pt x="1072" y="15"/>
                  </a:cubicBezTo>
                  <a:cubicBezTo>
                    <a:pt x="512" y="134"/>
                    <a:pt x="0" y="431"/>
                    <a:pt x="84" y="1193"/>
                  </a:cubicBezTo>
                  <a:cubicBezTo>
                    <a:pt x="84" y="1253"/>
                    <a:pt x="238" y="1991"/>
                    <a:pt x="596" y="2348"/>
                  </a:cubicBezTo>
                  <a:cubicBezTo>
                    <a:pt x="765" y="2517"/>
                    <a:pt x="918" y="2558"/>
                    <a:pt x="1044" y="2558"/>
                  </a:cubicBezTo>
                  <a:cubicBezTo>
                    <a:pt x="1162" y="2558"/>
                    <a:pt x="1255" y="2523"/>
                    <a:pt x="1316" y="2523"/>
                  </a:cubicBezTo>
                  <a:cubicBezTo>
                    <a:pt x="1327" y="2523"/>
                    <a:pt x="1337" y="2524"/>
                    <a:pt x="1346" y="2527"/>
                  </a:cubicBezTo>
                  <a:cubicBezTo>
                    <a:pt x="1453" y="2574"/>
                    <a:pt x="1512" y="2848"/>
                    <a:pt x="1512" y="3051"/>
                  </a:cubicBezTo>
                  <a:cubicBezTo>
                    <a:pt x="1512" y="3183"/>
                    <a:pt x="1661" y="3326"/>
                    <a:pt x="1856" y="3326"/>
                  </a:cubicBezTo>
                  <a:cubicBezTo>
                    <a:pt x="1942" y="3326"/>
                    <a:pt x="2037" y="3299"/>
                    <a:pt x="2132" y="3229"/>
                  </a:cubicBezTo>
                  <a:cubicBezTo>
                    <a:pt x="2429" y="3003"/>
                    <a:pt x="2262" y="1991"/>
                    <a:pt x="2262" y="1991"/>
                  </a:cubicBezTo>
                  <a:cubicBezTo>
                    <a:pt x="2262" y="1991"/>
                    <a:pt x="2429" y="1658"/>
                    <a:pt x="2310" y="1193"/>
                  </a:cubicBezTo>
                  <a:cubicBezTo>
                    <a:pt x="2310" y="1193"/>
                    <a:pt x="2465" y="824"/>
                    <a:pt x="2358" y="598"/>
                  </a:cubicBezTo>
                  <a:cubicBezTo>
                    <a:pt x="2308" y="493"/>
                    <a:pt x="2246" y="450"/>
                    <a:pt x="2186" y="450"/>
                  </a:cubicBezTo>
                  <a:cubicBezTo>
                    <a:pt x="2117" y="450"/>
                    <a:pt x="2051" y="508"/>
                    <a:pt x="2012" y="598"/>
                  </a:cubicBezTo>
                  <a:cubicBezTo>
                    <a:pt x="2012" y="598"/>
                    <a:pt x="1699" y="1"/>
                    <a:pt x="1202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70"/>
            <p:cNvSpPr/>
            <p:nvPr/>
          </p:nvSpPr>
          <p:spPr>
            <a:xfrm>
              <a:off x="1409289" y="2307750"/>
              <a:ext cx="198766" cy="134074"/>
            </a:xfrm>
            <a:custGeom>
              <a:avLst/>
              <a:gdLst/>
              <a:ahLst/>
              <a:cxnLst/>
              <a:rect l="l" t="t" r="r" b="b"/>
              <a:pathLst>
                <a:path w="4406" h="2972" extrusionOk="0">
                  <a:moveTo>
                    <a:pt x="2584" y="0"/>
                  </a:moveTo>
                  <a:cubicBezTo>
                    <a:pt x="2558" y="0"/>
                    <a:pt x="2530" y="2"/>
                    <a:pt x="2501" y="7"/>
                  </a:cubicBezTo>
                  <a:cubicBezTo>
                    <a:pt x="2048" y="90"/>
                    <a:pt x="1632" y="709"/>
                    <a:pt x="1632" y="709"/>
                  </a:cubicBezTo>
                  <a:cubicBezTo>
                    <a:pt x="1632" y="709"/>
                    <a:pt x="1526" y="678"/>
                    <a:pt x="1321" y="678"/>
                  </a:cubicBezTo>
                  <a:cubicBezTo>
                    <a:pt x="1219" y="678"/>
                    <a:pt x="1092" y="686"/>
                    <a:pt x="941" y="709"/>
                  </a:cubicBezTo>
                  <a:cubicBezTo>
                    <a:pt x="501" y="781"/>
                    <a:pt x="1" y="1078"/>
                    <a:pt x="179" y="1531"/>
                  </a:cubicBezTo>
                  <a:cubicBezTo>
                    <a:pt x="340" y="1928"/>
                    <a:pt x="918" y="1948"/>
                    <a:pt x="1030" y="1948"/>
                  </a:cubicBezTo>
                  <a:cubicBezTo>
                    <a:pt x="1042" y="1948"/>
                    <a:pt x="1048" y="1948"/>
                    <a:pt x="1048" y="1948"/>
                  </a:cubicBezTo>
                  <a:lnTo>
                    <a:pt x="1048" y="1948"/>
                  </a:lnTo>
                  <a:cubicBezTo>
                    <a:pt x="1048" y="1948"/>
                    <a:pt x="911" y="2608"/>
                    <a:pt x="1296" y="2608"/>
                  </a:cubicBezTo>
                  <a:cubicBezTo>
                    <a:pt x="1350" y="2608"/>
                    <a:pt x="1413" y="2596"/>
                    <a:pt x="1489" y="2567"/>
                  </a:cubicBezTo>
                  <a:cubicBezTo>
                    <a:pt x="1513" y="2567"/>
                    <a:pt x="1525" y="2555"/>
                    <a:pt x="1536" y="2543"/>
                  </a:cubicBezTo>
                  <a:cubicBezTo>
                    <a:pt x="1513" y="2436"/>
                    <a:pt x="1489" y="2364"/>
                    <a:pt x="1489" y="2352"/>
                  </a:cubicBezTo>
                  <a:cubicBezTo>
                    <a:pt x="1429" y="1793"/>
                    <a:pt x="1667" y="1495"/>
                    <a:pt x="2025" y="1317"/>
                  </a:cubicBezTo>
                  <a:cubicBezTo>
                    <a:pt x="2167" y="1245"/>
                    <a:pt x="2310" y="1197"/>
                    <a:pt x="2477" y="1174"/>
                  </a:cubicBezTo>
                  <a:cubicBezTo>
                    <a:pt x="2521" y="1164"/>
                    <a:pt x="2563" y="1160"/>
                    <a:pt x="2605" y="1160"/>
                  </a:cubicBezTo>
                  <a:cubicBezTo>
                    <a:pt x="3094" y="1160"/>
                    <a:pt x="3418" y="1757"/>
                    <a:pt x="3418" y="1757"/>
                  </a:cubicBezTo>
                  <a:cubicBezTo>
                    <a:pt x="3456" y="1668"/>
                    <a:pt x="3522" y="1609"/>
                    <a:pt x="3589" y="1609"/>
                  </a:cubicBezTo>
                  <a:cubicBezTo>
                    <a:pt x="3648" y="1609"/>
                    <a:pt x="3707" y="1652"/>
                    <a:pt x="3751" y="1757"/>
                  </a:cubicBezTo>
                  <a:cubicBezTo>
                    <a:pt x="3858" y="1971"/>
                    <a:pt x="3715" y="2352"/>
                    <a:pt x="3715" y="2352"/>
                  </a:cubicBezTo>
                  <a:cubicBezTo>
                    <a:pt x="3787" y="2602"/>
                    <a:pt x="3751" y="2805"/>
                    <a:pt x="3727" y="2960"/>
                  </a:cubicBezTo>
                  <a:cubicBezTo>
                    <a:pt x="3751" y="2960"/>
                    <a:pt x="3775" y="2972"/>
                    <a:pt x="3799" y="2972"/>
                  </a:cubicBezTo>
                  <a:cubicBezTo>
                    <a:pt x="4406" y="2972"/>
                    <a:pt x="4287" y="2186"/>
                    <a:pt x="4108" y="1936"/>
                  </a:cubicBezTo>
                  <a:cubicBezTo>
                    <a:pt x="3930" y="1698"/>
                    <a:pt x="4049" y="1067"/>
                    <a:pt x="3811" y="709"/>
                  </a:cubicBezTo>
                  <a:cubicBezTo>
                    <a:pt x="3668" y="495"/>
                    <a:pt x="3435" y="452"/>
                    <a:pt x="3271" y="452"/>
                  </a:cubicBezTo>
                  <a:cubicBezTo>
                    <a:pt x="3162" y="452"/>
                    <a:pt x="3084" y="471"/>
                    <a:pt x="3084" y="471"/>
                  </a:cubicBezTo>
                  <a:cubicBezTo>
                    <a:pt x="3084" y="471"/>
                    <a:pt x="2980" y="0"/>
                    <a:pt x="2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70"/>
            <p:cNvSpPr/>
            <p:nvPr/>
          </p:nvSpPr>
          <p:spPr>
            <a:xfrm>
              <a:off x="1462477" y="2337119"/>
              <a:ext cx="101007" cy="85894"/>
            </a:xfrm>
            <a:custGeom>
              <a:avLst/>
              <a:gdLst/>
              <a:ahLst/>
              <a:cxnLst/>
              <a:rect l="l" t="t" r="r" b="b"/>
              <a:pathLst>
                <a:path w="2239" h="1904" extrusionOk="0">
                  <a:moveTo>
                    <a:pt x="1239" y="1"/>
                  </a:moveTo>
                  <a:cubicBezTo>
                    <a:pt x="561" y="1"/>
                    <a:pt x="72" y="1082"/>
                    <a:pt x="72" y="1082"/>
                  </a:cubicBezTo>
                  <a:cubicBezTo>
                    <a:pt x="72" y="1082"/>
                    <a:pt x="0" y="1594"/>
                    <a:pt x="369" y="1904"/>
                  </a:cubicBezTo>
                  <a:cubicBezTo>
                    <a:pt x="369" y="1904"/>
                    <a:pt x="1060" y="1606"/>
                    <a:pt x="1108" y="582"/>
                  </a:cubicBezTo>
                  <a:cubicBezTo>
                    <a:pt x="1108" y="582"/>
                    <a:pt x="1277" y="1121"/>
                    <a:pt x="2018" y="1121"/>
                  </a:cubicBezTo>
                  <a:cubicBezTo>
                    <a:pt x="2086" y="1121"/>
                    <a:pt x="2160" y="1116"/>
                    <a:pt x="2239" y="1106"/>
                  </a:cubicBezTo>
                  <a:cubicBezTo>
                    <a:pt x="2239" y="1106"/>
                    <a:pt x="2155" y="237"/>
                    <a:pt x="1405" y="23"/>
                  </a:cubicBezTo>
                  <a:cubicBezTo>
                    <a:pt x="1349" y="8"/>
                    <a:pt x="1293" y="1"/>
                    <a:pt x="12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70"/>
            <p:cNvSpPr/>
            <p:nvPr/>
          </p:nvSpPr>
          <p:spPr>
            <a:xfrm>
              <a:off x="1519410" y="3015438"/>
              <a:ext cx="22601" cy="110165"/>
            </a:xfrm>
            <a:custGeom>
              <a:avLst/>
              <a:gdLst/>
              <a:ahLst/>
              <a:cxnLst/>
              <a:rect l="l" t="t" r="r" b="b"/>
              <a:pathLst>
                <a:path w="501" h="2442" extrusionOk="0">
                  <a:moveTo>
                    <a:pt x="107" y="0"/>
                  </a:moveTo>
                  <a:lnTo>
                    <a:pt x="0" y="12"/>
                  </a:lnTo>
                  <a:cubicBezTo>
                    <a:pt x="0" y="24"/>
                    <a:pt x="238" y="1227"/>
                    <a:pt x="393" y="2441"/>
                  </a:cubicBezTo>
                  <a:lnTo>
                    <a:pt x="500" y="2441"/>
                  </a:lnTo>
                  <a:cubicBezTo>
                    <a:pt x="346" y="1215"/>
                    <a:pt x="107" y="12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70"/>
            <p:cNvSpPr/>
            <p:nvPr/>
          </p:nvSpPr>
          <p:spPr>
            <a:xfrm>
              <a:off x="-148910" y="4850591"/>
              <a:ext cx="28150" cy="14977"/>
            </a:xfrm>
            <a:custGeom>
              <a:avLst/>
              <a:gdLst/>
              <a:ahLst/>
              <a:cxnLst/>
              <a:rect l="l" t="t" r="r" b="b"/>
              <a:pathLst>
                <a:path w="624" h="332" extrusionOk="0">
                  <a:moveTo>
                    <a:pt x="35" y="0"/>
                  </a:moveTo>
                  <a:cubicBezTo>
                    <a:pt x="19" y="0"/>
                    <a:pt x="1" y="8"/>
                    <a:pt x="1" y="41"/>
                  </a:cubicBezTo>
                  <a:cubicBezTo>
                    <a:pt x="1" y="89"/>
                    <a:pt x="64" y="145"/>
                    <a:pt x="119" y="145"/>
                  </a:cubicBezTo>
                  <a:cubicBezTo>
                    <a:pt x="132" y="145"/>
                    <a:pt x="144" y="143"/>
                    <a:pt x="155" y="136"/>
                  </a:cubicBezTo>
                  <a:cubicBezTo>
                    <a:pt x="171" y="128"/>
                    <a:pt x="195" y="125"/>
                    <a:pt x="220" y="125"/>
                  </a:cubicBezTo>
                  <a:cubicBezTo>
                    <a:pt x="269" y="125"/>
                    <a:pt x="322" y="136"/>
                    <a:pt x="322" y="136"/>
                  </a:cubicBezTo>
                  <a:cubicBezTo>
                    <a:pt x="322" y="136"/>
                    <a:pt x="346" y="172"/>
                    <a:pt x="417" y="255"/>
                  </a:cubicBezTo>
                  <a:cubicBezTo>
                    <a:pt x="457" y="308"/>
                    <a:pt x="523" y="332"/>
                    <a:pt x="567" y="332"/>
                  </a:cubicBezTo>
                  <a:cubicBezTo>
                    <a:pt x="602" y="332"/>
                    <a:pt x="623" y="317"/>
                    <a:pt x="608" y="291"/>
                  </a:cubicBezTo>
                  <a:cubicBezTo>
                    <a:pt x="584" y="231"/>
                    <a:pt x="512" y="53"/>
                    <a:pt x="393" y="41"/>
                  </a:cubicBezTo>
                  <a:cubicBezTo>
                    <a:pt x="274" y="5"/>
                    <a:pt x="60" y="5"/>
                    <a:pt x="60" y="5"/>
                  </a:cubicBezTo>
                  <a:cubicBezTo>
                    <a:pt x="60" y="5"/>
                    <a:pt x="48" y="0"/>
                    <a:pt x="35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70"/>
            <p:cNvSpPr/>
            <p:nvPr/>
          </p:nvSpPr>
          <p:spPr>
            <a:xfrm>
              <a:off x="-217121" y="4885463"/>
              <a:ext cx="58060" cy="44932"/>
            </a:xfrm>
            <a:custGeom>
              <a:avLst/>
              <a:gdLst/>
              <a:ahLst/>
              <a:cxnLst/>
              <a:rect l="l" t="t" r="r" b="b"/>
              <a:pathLst>
                <a:path w="1287" h="996" extrusionOk="0">
                  <a:moveTo>
                    <a:pt x="247" y="1"/>
                  </a:moveTo>
                  <a:cubicBezTo>
                    <a:pt x="117" y="1"/>
                    <a:pt x="0" y="6"/>
                    <a:pt x="0" y="6"/>
                  </a:cubicBezTo>
                  <a:lnTo>
                    <a:pt x="179" y="470"/>
                  </a:lnTo>
                  <a:cubicBezTo>
                    <a:pt x="370" y="673"/>
                    <a:pt x="608" y="780"/>
                    <a:pt x="608" y="780"/>
                  </a:cubicBezTo>
                  <a:cubicBezTo>
                    <a:pt x="619" y="923"/>
                    <a:pt x="702" y="995"/>
                    <a:pt x="761" y="995"/>
                  </a:cubicBezTo>
                  <a:cubicBezTo>
                    <a:pt x="766" y="995"/>
                    <a:pt x="770" y="995"/>
                    <a:pt x="774" y="994"/>
                  </a:cubicBezTo>
                  <a:cubicBezTo>
                    <a:pt x="810" y="994"/>
                    <a:pt x="810" y="756"/>
                    <a:pt x="810" y="756"/>
                  </a:cubicBezTo>
                  <a:cubicBezTo>
                    <a:pt x="848" y="832"/>
                    <a:pt x="970" y="916"/>
                    <a:pt x="1023" y="916"/>
                  </a:cubicBezTo>
                  <a:cubicBezTo>
                    <a:pt x="1037" y="916"/>
                    <a:pt x="1046" y="911"/>
                    <a:pt x="1048" y="899"/>
                  </a:cubicBezTo>
                  <a:cubicBezTo>
                    <a:pt x="1084" y="839"/>
                    <a:pt x="1048" y="720"/>
                    <a:pt x="1048" y="720"/>
                  </a:cubicBezTo>
                  <a:lnTo>
                    <a:pt x="1048" y="720"/>
                  </a:lnTo>
                  <a:cubicBezTo>
                    <a:pt x="1048" y="720"/>
                    <a:pt x="1132" y="815"/>
                    <a:pt x="1167" y="815"/>
                  </a:cubicBezTo>
                  <a:cubicBezTo>
                    <a:pt x="1227" y="815"/>
                    <a:pt x="1286" y="768"/>
                    <a:pt x="1262" y="649"/>
                  </a:cubicBezTo>
                  <a:cubicBezTo>
                    <a:pt x="1227" y="530"/>
                    <a:pt x="1167" y="351"/>
                    <a:pt x="1096" y="256"/>
                  </a:cubicBezTo>
                  <a:cubicBezTo>
                    <a:pt x="1024" y="173"/>
                    <a:pt x="977" y="65"/>
                    <a:pt x="834" y="42"/>
                  </a:cubicBezTo>
                  <a:cubicBezTo>
                    <a:pt x="679" y="6"/>
                    <a:pt x="620" y="18"/>
                    <a:pt x="441" y="6"/>
                  </a:cubicBezTo>
                  <a:cubicBezTo>
                    <a:pt x="381" y="2"/>
                    <a:pt x="313" y="1"/>
                    <a:pt x="247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70"/>
            <p:cNvSpPr/>
            <p:nvPr/>
          </p:nvSpPr>
          <p:spPr>
            <a:xfrm>
              <a:off x="-206384" y="4880727"/>
              <a:ext cx="33699" cy="10015"/>
            </a:xfrm>
            <a:custGeom>
              <a:avLst/>
              <a:gdLst/>
              <a:ahLst/>
              <a:cxnLst/>
              <a:rect l="l" t="t" r="r" b="b"/>
              <a:pathLst>
                <a:path w="747" h="222" extrusionOk="0">
                  <a:moveTo>
                    <a:pt x="485" y="1"/>
                  </a:moveTo>
                  <a:cubicBezTo>
                    <a:pt x="361" y="1"/>
                    <a:pt x="1" y="111"/>
                    <a:pt x="1" y="111"/>
                  </a:cubicBezTo>
                  <a:lnTo>
                    <a:pt x="1" y="206"/>
                  </a:lnTo>
                  <a:cubicBezTo>
                    <a:pt x="1" y="206"/>
                    <a:pt x="350" y="222"/>
                    <a:pt x="565" y="222"/>
                  </a:cubicBezTo>
                  <a:cubicBezTo>
                    <a:pt x="673" y="222"/>
                    <a:pt x="747" y="218"/>
                    <a:pt x="727" y="206"/>
                  </a:cubicBezTo>
                  <a:cubicBezTo>
                    <a:pt x="679" y="158"/>
                    <a:pt x="608" y="39"/>
                    <a:pt x="513" y="4"/>
                  </a:cubicBezTo>
                  <a:cubicBezTo>
                    <a:pt x="506" y="2"/>
                    <a:pt x="496" y="1"/>
                    <a:pt x="485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70"/>
            <p:cNvSpPr/>
            <p:nvPr/>
          </p:nvSpPr>
          <p:spPr>
            <a:xfrm>
              <a:off x="181948" y="5317556"/>
              <a:ext cx="169262" cy="169217"/>
            </a:xfrm>
            <a:custGeom>
              <a:avLst/>
              <a:gdLst/>
              <a:ahLst/>
              <a:cxnLst/>
              <a:rect l="l" t="t" r="r" b="b"/>
              <a:pathLst>
                <a:path w="3752" h="3751" extrusionOk="0">
                  <a:moveTo>
                    <a:pt x="1882" y="0"/>
                  </a:moveTo>
                  <a:cubicBezTo>
                    <a:pt x="846" y="0"/>
                    <a:pt x="1" y="834"/>
                    <a:pt x="1" y="1870"/>
                  </a:cubicBezTo>
                  <a:cubicBezTo>
                    <a:pt x="1" y="2906"/>
                    <a:pt x="846" y="3751"/>
                    <a:pt x="1882" y="3751"/>
                  </a:cubicBezTo>
                  <a:cubicBezTo>
                    <a:pt x="2918" y="3751"/>
                    <a:pt x="3751" y="2906"/>
                    <a:pt x="3751" y="1870"/>
                  </a:cubicBezTo>
                  <a:cubicBezTo>
                    <a:pt x="3751" y="834"/>
                    <a:pt x="2918" y="0"/>
                    <a:pt x="18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70"/>
            <p:cNvSpPr/>
            <p:nvPr/>
          </p:nvSpPr>
          <p:spPr>
            <a:xfrm>
              <a:off x="229226" y="5364293"/>
              <a:ext cx="75248" cy="75248"/>
            </a:xfrm>
            <a:custGeom>
              <a:avLst/>
              <a:gdLst/>
              <a:ahLst/>
              <a:cxnLst/>
              <a:rect l="l" t="t" r="r" b="b"/>
              <a:pathLst>
                <a:path w="1668" h="1668" extrusionOk="0">
                  <a:moveTo>
                    <a:pt x="834" y="107"/>
                  </a:moveTo>
                  <a:cubicBezTo>
                    <a:pt x="1239" y="107"/>
                    <a:pt x="1560" y="441"/>
                    <a:pt x="1560" y="834"/>
                  </a:cubicBezTo>
                  <a:cubicBezTo>
                    <a:pt x="1560" y="1239"/>
                    <a:pt x="1239" y="1560"/>
                    <a:pt x="834" y="1560"/>
                  </a:cubicBezTo>
                  <a:cubicBezTo>
                    <a:pt x="429" y="1560"/>
                    <a:pt x="108" y="1239"/>
                    <a:pt x="108" y="834"/>
                  </a:cubicBezTo>
                  <a:cubicBezTo>
                    <a:pt x="108" y="441"/>
                    <a:pt x="429" y="107"/>
                    <a:pt x="834" y="107"/>
                  </a:cubicBezTo>
                  <a:close/>
                  <a:moveTo>
                    <a:pt x="834" y="0"/>
                  </a:moveTo>
                  <a:cubicBezTo>
                    <a:pt x="370" y="0"/>
                    <a:pt x="1" y="369"/>
                    <a:pt x="1" y="834"/>
                  </a:cubicBezTo>
                  <a:cubicBezTo>
                    <a:pt x="1" y="1298"/>
                    <a:pt x="370" y="1667"/>
                    <a:pt x="834" y="1667"/>
                  </a:cubicBezTo>
                  <a:cubicBezTo>
                    <a:pt x="1298" y="1667"/>
                    <a:pt x="1667" y="1298"/>
                    <a:pt x="1667" y="834"/>
                  </a:cubicBezTo>
                  <a:cubicBezTo>
                    <a:pt x="1667" y="369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70"/>
            <p:cNvSpPr/>
            <p:nvPr/>
          </p:nvSpPr>
          <p:spPr>
            <a:xfrm>
              <a:off x="1239755" y="3990917"/>
              <a:ext cx="161503" cy="96947"/>
            </a:xfrm>
            <a:custGeom>
              <a:avLst/>
              <a:gdLst/>
              <a:ahLst/>
              <a:cxnLst/>
              <a:rect l="l" t="t" r="r" b="b"/>
              <a:pathLst>
                <a:path w="3580" h="2149" extrusionOk="0">
                  <a:moveTo>
                    <a:pt x="1975" y="1"/>
                  </a:moveTo>
                  <a:cubicBezTo>
                    <a:pt x="1925" y="1"/>
                    <a:pt x="1866" y="15"/>
                    <a:pt x="1794" y="47"/>
                  </a:cubicBezTo>
                  <a:cubicBezTo>
                    <a:pt x="1413" y="225"/>
                    <a:pt x="1520" y="297"/>
                    <a:pt x="1330" y="440"/>
                  </a:cubicBezTo>
                  <a:cubicBezTo>
                    <a:pt x="1175" y="606"/>
                    <a:pt x="877" y="832"/>
                    <a:pt x="877" y="832"/>
                  </a:cubicBezTo>
                  <a:cubicBezTo>
                    <a:pt x="877" y="832"/>
                    <a:pt x="461" y="1213"/>
                    <a:pt x="163" y="1630"/>
                  </a:cubicBezTo>
                  <a:cubicBezTo>
                    <a:pt x="1" y="1857"/>
                    <a:pt x="164" y="1901"/>
                    <a:pt x="381" y="1901"/>
                  </a:cubicBezTo>
                  <a:cubicBezTo>
                    <a:pt x="514" y="1901"/>
                    <a:pt x="667" y="1884"/>
                    <a:pt x="777" y="1884"/>
                  </a:cubicBezTo>
                  <a:cubicBezTo>
                    <a:pt x="817" y="1884"/>
                    <a:pt x="851" y="1886"/>
                    <a:pt x="877" y="1892"/>
                  </a:cubicBezTo>
                  <a:cubicBezTo>
                    <a:pt x="1052" y="1923"/>
                    <a:pt x="1111" y="2149"/>
                    <a:pt x="1392" y="2149"/>
                  </a:cubicBezTo>
                  <a:cubicBezTo>
                    <a:pt x="1437" y="2149"/>
                    <a:pt x="1487" y="2143"/>
                    <a:pt x="1544" y="2130"/>
                  </a:cubicBezTo>
                  <a:cubicBezTo>
                    <a:pt x="1713" y="2087"/>
                    <a:pt x="1753" y="2081"/>
                    <a:pt x="1765" y="2081"/>
                  </a:cubicBezTo>
                  <a:cubicBezTo>
                    <a:pt x="1770" y="2081"/>
                    <a:pt x="1770" y="2082"/>
                    <a:pt x="1773" y="2082"/>
                  </a:cubicBezTo>
                  <a:cubicBezTo>
                    <a:pt x="1780" y="2082"/>
                    <a:pt x="1801" y="2075"/>
                    <a:pt x="1961" y="2023"/>
                  </a:cubicBezTo>
                  <a:cubicBezTo>
                    <a:pt x="2354" y="1892"/>
                    <a:pt x="2473" y="1928"/>
                    <a:pt x="2854" y="1892"/>
                  </a:cubicBezTo>
                  <a:cubicBezTo>
                    <a:pt x="3247" y="1845"/>
                    <a:pt x="3163" y="1571"/>
                    <a:pt x="3366" y="1321"/>
                  </a:cubicBezTo>
                  <a:cubicBezTo>
                    <a:pt x="3568" y="1083"/>
                    <a:pt x="3580" y="856"/>
                    <a:pt x="3366" y="654"/>
                  </a:cubicBezTo>
                  <a:cubicBezTo>
                    <a:pt x="3331" y="621"/>
                    <a:pt x="3299" y="608"/>
                    <a:pt x="3268" y="608"/>
                  </a:cubicBezTo>
                  <a:cubicBezTo>
                    <a:pt x="3149" y="608"/>
                    <a:pt x="3045" y="800"/>
                    <a:pt x="2875" y="800"/>
                  </a:cubicBezTo>
                  <a:cubicBezTo>
                    <a:pt x="2800" y="800"/>
                    <a:pt x="2712" y="762"/>
                    <a:pt x="2604" y="654"/>
                  </a:cubicBezTo>
                  <a:cubicBezTo>
                    <a:pt x="2261" y="311"/>
                    <a:pt x="2208" y="1"/>
                    <a:pt x="1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70"/>
            <p:cNvSpPr/>
            <p:nvPr/>
          </p:nvSpPr>
          <p:spPr>
            <a:xfrm>
              <a:off x="1748222" y="4165414"/>
              <a:ext cx="291156" cy="330765"/>
            </a:xfrm>
            <a:custGeom>
              <a:avLst/>
              <a:gdLst/>
              <a:ahLst/>
              <a:cxnLst/>
              <a:rect l="l" t="t" r="r" b="b"/>
              <a:pathLst>
                <a:path w="6454" h="7332" extrusionOk="0">
                  <a:moveTo>
                    <a:pt x="1096" y="1"/>
                  </a:moveTo>
                  <a:cubicBezTo>
                    <a:pt x="1096" y="1"/>
                    <a:pt x="405" y="560"/>
                    <a:pt x="0" y="1298"/>
                  </a:cubicBezTo>
                  <a:cubicBezTo>
                    <a:pt x="0" y="1298"/>
                    <a:pt x="762" y="2191"/>
                    <a:pt x="1632" y="2584"/>
                  </a:cubicBezTo>
                  <a:cubicBezTo>
                    <a:pt x="1632" y="2584"/>
                    <a:pt x="1239" y="5858"/>
                    <a:pt x="1453" y="7001"/>
                  </a:cubicBezTo>
                  <a:cubicBezTo>
                    <a:pt x="1453" y="7001"/>
                    <a:pt x="2822" y="7263"/>
                    <a:pt x="3668" y="7323"/>
                  </a:cubicBezTo>
                  <a:cubicBezTo>
                    <a:pt x="3750" y="7329"/>
                    <a:pt x="3835" y="7331"/>
                    <a:pt x="3921" y="7331"/>
                  </a:cubicBezTo>
                  <a:cubicBezTo>
                    <a:pt x="4708" y="7331"/>
                    <a:pt x="5561" y="7109"/>
                    <a:pt x="5561" y="7109"/>
                  </a:cubicBezTo>
                  <a:lnTo>
                    <a:pt x="5322" y="3060"/>
                  </a:lnTo>
                  <a:lnTo>
                    <a:pt x="5322" y="3060"/>
                  </a:lnTo>
                  <a:lnTo>
                    <a:pt x="5561" y="3346"/>
                  </a:lnTo>
                  <a:cubicBezTo>
                    <a:pt x="5561" y="3346"/>
                    <a:pt x="6442" y="2549"/>
                    <a:pt x="6454" y="2108"/>
                  </a:cubicBezTo>
                  <a:cubicBezTo>
                    <a:pt x="6454" y="2108"/>
                    <a:pt x="5203" y="941"/>
                    <a:pt x="4668" y="751"/>
                  </a:cubicBezTo>
                  <a:cubicBezTo>
                    <a:pt x="4567" y="713"/>
                    <a:pt x="4477" y="698"/>
                    <a:pt x="4395" y="698"/>
                  </a:cubicBezTo>
                  <a:cubicBezTo>
                    <a:pt x="4047" y="698"/>
                    <a:pt x="3828" y="967"/>
                    <a:pt x="3430" y="967"/>
                  </a:cubicBezTo>
                  <a:cubicBezTo>
                    <a:pt x="3410" y="967"/>
                    <a:pt x="3390" y="966"/>
                    <a:pt x="3370" y="965"/>
                  </a:cubicBezTo>
                  <a:cubicBezTo>
                    <a:pt x="3370" y="965"/>
                    <a:pt x="3341" y="967"/>
                    <a:pt x="3289" y="967"/>
                  </a:cubicBezTo>
                  <a:cubicBezTo>
                    <a:pt x="2997" y="967"/>
                    <a:pt x="1974" y="899"/>
                    <a:pt x="10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70"/>
            <p:cNvSpPr/>
            <p:nvPr/>
          </p:nvSpPr>
          <p:spPr>
            <a:xfrm>
              <a:off x="1938914" y="4512424"/>
              <a:ext cx="30090" cy="221863"/>
            </a:xfrm>
            <a:custGeom>
              <a:avLst/>
              <a:gdLst/>
              <a:ahLst/>
              <a:cxnLst/>
              <a:rect l="l" t="t" r="r" b="b"/>
              <a:pathLst>
                <a:path w="667" h="4918" extrusionOk="0">
                  <a:moveTo>
                    <a:pt x="560" y="0"/>
                  </a:moveTo>
                  <a:cubicBezTo>
                    <a:pt x="536" y="12"/>
                    <a:pt x="167" y="2060"/>
                    <a:pt x="107" y="2357"/>
                  </a:cubicBezTo>
                  <a:cubicBezTo>
                    <a:pt x="48" y="2655"/>
                    <a:pt x="0" y="4822"/>
                    <a:pt x="0" y="4917"/>
                  </a:cubicBezTo>
                  <a:lnTo>
                    <a:pt x="107" y="4917"/>
                  </a:lnTo>
                  <a:cubicBezTo>
                    <a:pt x="107" y="4882"/>
                    <a:pt x="143" y="2667"/>
                    <a:pt x="214" y="2381"/>
                  </a:cubicBezTo>
                  <a:cubicBezTo>
                    <a:pt x="274" y="2084"/>
                    <a:pt x="667" y="36"/>
                    <a:pt x="667" y="12"/>
                  </a:cubicBezTo>
                  <a:lnTo>
                    <a:pt x="5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70"/>
            <p:cNvSpPr/>
            <p:nvPr/>
          </p:nvSpPr>
          <p:spPr>
            <a:xfrm>
              <a:off x="1068236" y="5007990"/>
              <a:ext cx="194435" cy="449275"/>
            </a:xfrm>
            <a:custGeom>
              <a:avLst/>
              <a:gdLst/>
              <a:ahLst/>
              <a:cxnLst/>
              <a:rect l="l" t="t" r="r" b="b"/>
              <a:pathLst>
                <a:path w="4310" h="9959" extrusionOk="0">
                  <a:moveTo>
                    <a:pt x="2188" y="0"/>
                  </a:moveTo>
                  <a:cubicBezTo>
                    <a:pt x="1818" y="0"/>
                    <a:pt x="1445" y="271"/>
                    <a:pt x="1155" y="683"/>
                  </a:cubicBezTo>
                  <a:cubicBezTo>
                    <a:pt x="0" y="2302"/>
                    <a:pt x="1155" y="9958"/>
                    <a:pt x="1155" y="9958"/>
                  </a:cubicBezTo>
                  <a:lnTo>
                    <a:pt x="3239" y="9958"/>
                  </a:lnTo>
                  <a:cubicBezTo>
                    <a:pt x="4310" y="2274"/>
                    <a:pt x="3261" y="0"/>
                    <a:pt x="2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70"/>
            <p:cNvSpPr/>
            <p:nvPr/>
          </p:nvSpPr>
          <p:spPr>
            <a:xfrm>
              <a:off x="802837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1675" y="0"/>
                  </a:moveTo>
                  <a:cubicBezTo>
                    <a:pt x="727" y="0"/>
                    <a:pt x="0" y="794"/>
                    <a:pt x="871" y="2166"/>
                  </a:cubicBezTo>
                  <a:cubicBezTo>
                    <a:pt x="2049" y="4023"/>
                    <a:pt x="4490" y="4785"/>
                    <a:pt x="4490" y="4785"/>
                  </a:cubicBezTo>
                  <a:lnTo>
                    <a:pt x="6347" y="4785"/>
                  </a:lnTo>
                  <a:cubicBezTo>
                    <a:pt x="6347" y="4785"/>
                    <a:pt x="3978" y="1106"/>
                    <a:pt x="2704" y="308"/>
                  </a:cubicBezTo>
                  <a:cubicBezTo>
                    <a:pt x="2374" y="100"/>
                    <a:pt x="2011" y="0"/>
                    <a:pt x="1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70"/>
            <p:cNvSpPr/>
            <p:nvPr/>
          </p:nvSpPr>
          <p:spPr>
            <a:xfrm>
              <a:off x="923965" y="5100653"/>
              <a:ext cx="216811" cy="356614"/>
            </a:xfrm>
            <a:custGeom>
              <a:avLst/>
              <a:gdLst/>
              <a:ahLst/>
              <a:cxnLst/>
              <a:rect l="l" t="t" r="r" b="b"/>
              <a:pathLst>
                <a:path w="4806" h="7905" extrusionOk="0">
                  <a:moveTo>
                    <a:pt x="995" y="1"/>
                  </a:moveTo>
                  <a:cubicBezTo>
                    <a:pt x="400" y="1"/>
                    <a:pt x="1" y="600"/>
                    <a:pt x="150" y="1999"/>
                  </a:cubicBezTo>
                  <a:cubicBezTo>
                    <a:pt x="495" y="5225"/>
                    <a:pt x="3198" y="7904"/>
                    <a:pt x="3198" y="7904"/>
                  </a:cubicBezTo>
                  <a:lnTo>
                    <a:pt x="4805" y="7904"/>
                  </a:lnTo>
                  <a:cubicBezTo>
                    <a:pt x="4805" y="7904"/>
                    <a:pt x="4686" y="5487"/>
                    <a:pt x="3543" y="2653"/>
                  </a:cubicBezTo>
                  <a:cubicBezTo>
                    <a:pt x="2894" y="1037"/>
                    <a:pt x="1776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70"/>
            <p:cNvSpPr/>
            <p:nvPr/>
          </p:nvSpPr>
          <p:spPr>
            <a:xfrm>
              <a:off x="1244401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4673" y="0"/>
                  </a:moveTo>
                  <a:cubicBezTo>
                    <a:pt x="4337" y="0"/>
                    <a:pt x="3974" y="100"/>
                    <a:pt x="3644" y="308"/>
                  </a:cubicBezTo>
                  <a:cubicBezTo>
                    <a:pt x="2382" y="1106"/>
                    <a:pt x="0" y="4785"/>
                    <a:pt x="0" y="4785"/>
                  </a:cubicBezTo>
                  <a:lnTo>
                    <a:pt x="1858" y="4785"/>
                  </a:lnTo>
                  <a:cubicBezTo>
                    <a:pt x="1858" y="4785"/>
                    <a:pt x="4298" y="4023"/>
                    <a:pt x="5477" y="2166"/>
                  </a:cubicBezTo>
                  <a:cubicBezTo>
                    <a:pt x="6348" y="794"/>
                    <a:pt x="5621" y="0"/>
                    <a:pt x="46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70"/>
            <p:cNvSpPr/>
            <p:nvPr/>
          </p:nvSpPr>
          <p:spPr>
            <a:xfrm>
              <a:off x="1193379" y="5100653"/>
              <a:ext cx="216766" cy="356614"/>
            </a:xfrm>
            <a:custGeom>
              <a:avLst/>
              <a:gdLst/>
              <a:ahLst/>
              <a:cxnLst/>
              <a:rect l="l" t="t" r="r" b="b"/>
              <a:pathLst>
                <a:path w="4805" h="7905" extrusionOk="0">
                  <a:moveTo>
                    <a:pt x="3811" y="1"/>
                  </a:moveTo>
                  <a:cubicBezTo>
                    <a:pt x="3030" y="1"/>
                    <a:pt x="1912" y="1037"/>
                    <a:pt x="1262" y="2653"/>
                  </a:cubicBezTo>
                  <a:cubicBezTo>
                    <a:pt x="119" y="5487"/>
                    <a:pt x="0" y="7904"/>
                    <a:pt x="0" y="7904"/>
                  </a:cubicBezTo>
                  <a:lnTo>
                    <a:pt x="1608" y="7904"/>
                  </a:lnTo>
                  <a:cubicBezTo>
                    <a:pt x="1608" y="7904"/>
                    <a:pt x="4310" y="5225"/>
                    <a:pt x="4656" y="1999"/>
                  </a:cubicBezTo>
                  <a:cubicBezTo>
                    <a:pt x="4805" y="600"/>
                    <a:pt x="4405" y="1"/>
                    <a:pt x="3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70"/>
            <p:cNvSpPr/>
            <p:nvPr/>
          </p:nvSpPr>
          <p:spPr>
            <a:xfrm>
              <a:off x="1494146" y="3916210"/>
              <a:ext cx="30676" cy="31173"/>
            </a:xfrm>
            <a:custGeom>
              <a:avLst/>
              <a:gdLst/>
              <a:ahLst/>
              <a:cxnLst/>
              <a:rect l="l" t="t" r="r" b="b"/>
              <a:pathLst>
                <a:path w="680" h="691" extrusionOk="0">
                  <a:moveTo>
                    <a:pt x="322" y="0"/>
                  </a:moveTo>
                  <a:lnTo>
                    <a:pt x="203" y="226"/>
                  </a:lnTo>
                  <a:lnTo>
                    <a:pt x="1" y="357"/>
                  </a:lnTo>
                  <a:lnTo>
                    <a:pt x="227" y="476"/>
                  </a:lnTo>
                  <a:lnTo>
                    <a:pt x="370" y="691"/>
                  </a:lnTo>
                  <a:lnTo>
                    <a:pt x="489" y="464"/>
                  </a:lnTo>
                  <a:lnTo>
                    <a:pt x="679" y="310"/>
                  </a:lnTo>
                  <a:lnTo>
                    <a:pt x="465" y="19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70"/>
            <p:cNvSpPr/>
            <p:nvPr/>
          </p:nvSpPr>
          <p:spPr>
            <a:xfrm>
              <a:off x="1676763" y="3961864"/>
              <a:ext cx="18857" cy="18812"/>
            </a:xfrm>
            <a:custGeom>
              <a:avLst/>
              <a:gdLst/>
              <a:ahLst/>
              <a:cxnLst/>
              <a:rect l="l" t="t" r="r" b="b"/>
              <a:pathLst>
                <a:path w="418" h="417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32" y="298"/>
                  </a:lnTo>
                  <a:lnTo>
                    <a:pt x="227" y="417"/>
                  </a:lnTo>
                  <a:lnTo>
                    <a:pt x="299" y="286"/>
                  </a:lnTo>
                  <a:lnTo>
                    <a:pt x="418" y="191"/>
                  </a:lnTo>
                  <a:lnTo>
                    <a:pt x="287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70"/>
            <p:cNvSpPr/>
            <p:nvPr/>
          </p:nvSpPr>
          <p:spPr>
            <a:xfrm>
              <a:off x="1705771" y="3878586"/>
              <a:ext cx="18857" cy="18857"/>
            </a:xfrm>
            <a:custGeom>
              <a:avLst/>
              <a:gdLst/>
              <a:ahLst/>
              <a:cxnLst/>
              <a:rect l="l" t="t" r="r" b="b"/>
              <a:pathLst>
                <a:path w="418" h="418" extrusionOk="0">
                  <a:moveTo>
                    <a:pt x="191" y="1"/>
                  </a:moveTo>
                  <a:lnTo>
                    <a:pt x="120" y="132"/>
                  </a:lnTo>
                  <a:lnTo>
                    <a:pt x="1" y="227"/>
                  </a:lnTo>
                  <a:lnTo>
                    <a:pt x="132" y="298"/>
                  </a:lnTo>
                  <a:lnTo>
                    <a:pt x="215" y="417"/>
                  </a:lnTo>
                  <a:lnTo>
                    <a:pt x="298" y="286"/>
                  </a:lnTo>
                  <a:lnTo>
                    <a:pt x="418" y="191"/>
                  </a:lnTo>
                  <a:lnTo>
                    <a:pt x="275" y="132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70"/>
            <p:cNvSpPr/>
            <p:nvPr/>
          </p:nvSpPr>
          <p:spPr>
            <a:xfrm>
              <a:off x="1454402" y="3847458"/>
              <a:ext cx="19398" cy="19353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55" y="286"/>
                  </a:lnTo>
                  <a:lnTo>
                    <a:pt x="239" y="429"/>
                  </a:lnTo>
                  <a:lnTo>
                    <a:pt x="298" y="274"/>
                  </a:lnTo>
                  <a:lnTo>
                    <a:pt x="429" y="203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70"/>
            <p:cNvSpPr/>
            <p:nvPr/>
          </p:nvSpPr>
          <p:spPr>
            <a:xfrm>
              <a:off x="1492026" y="4076271"/>
              <a:ext cx="18812" cy="18812"/>
            </a:xfrm>
            <a:custGeom>
              <a:avLst/>
              <a:gdLst/>
              <a:ahLst/>
              <a:cxnLst/>
              <a:rect l="l" t="t" r="r" b="b"/>
              <a:pathLst>
                <a:path w="417" h="417" extrusionOk="0">
                  <a:moveTo>
                    <a:pt x="191" y="0"/>
                  </a:moveTo>
                  <a:lnTo>
                    <a:pt x="131" y="143"/>
                  </a:lnTo>
                  <a:lnTo>
                    <a:pt x="0" y="214"/>
                  </a:lnTo>
                  <a:lnTo>
                    <a:pt x="131" y="298"/>
                  </a:lnTo>
                  <a:lnTo>
                    <a:pt x="226" y="417"/>
                  </a:lnTo>
                  <a:lnTo>
                    <a:pt x="298" y="274"/>
                  </a:lnTo>
                  <a:lnTo>
                    <a:pt x="417" y="191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70"/>
            <p:cNvSpPr/>
            <p:nvPr/>
          </p:nvSpPr>
          <p:spPr>
            <a:xfrm>
              <a:off x="861438" y="2677587"/>
              <a:ext cx="4872" cy="5413"/>
            </a:xfrm>
            <a:custGeom>
              <a:avLst/>
              <a:gdLst/>
              <a:ahLst/>
              <a:cxnLst/>
              <a:rect l="l" t="t" r="r" b="b"/>
              <a:pathLst>
                <a:path w="108" h="120" extrusionOk="0">
                  <a:moveTo>
                    <a:pt x="60" y="0"/>
                  </a:moveTo>
                  <a:cubicBezTo>
                    <a:pt x="60" y="0"/>
                    <a:pt x="48" y="24"/>
                    <a:pt x="0" y="84"/>
                  </a:cubicBezTo>
                  <a:lnTo>
                    <a:pt x="48" y="119"/>
                  </a:lnTo>
                  <a:cubicBezTo>
                    <a:pt x="84" y="60"/>
                    <a:pt x="107" y="24"/>
                    <a:pt x="107" y="24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70"/>
            <p:cNvSpPr/>
            <p:nvPr/>
          </p:nvSpPr>
          <p:spPr>
            <a:xfrm>
              <a:off x="799633" y="2689406"/>
              <a:ext cx="58060" cy="125187"/>
            </a:xfrm>
            <a:custGeom>
              <a:avLst/>
              <a:gdLst/>
              <a:ahLst/>
              <a:cxnLst/>
              <a:rect l="l" t="t" r="r" b="b"/>
              <a:pathLst>
                <a:path w="1287" h="2775" extrusionOk="0">
                  <a:moveTo>
                    <a:pt x="1239" y="0"/>
                  </a:moveTo>
                  <a:cubicBezTo>
                    <a:pt x="1192" y="60"/>
                    <a:pt x="1168" y="119"/>
                    <a:pt x="1120" y="179"/>
                  </a:cubicBezTo>
                  <a:lnTo>
                    <a:pt x="1168" y="215"/>
                  </a:lnTo>
                  <a:cubicBezTo>
                    <a:pt x="1215" y="155"/>
                    <a:pt x="1251" y="96"/>
                    <a:pt x="1287" y="36"/>
                  </a:cubicBezTo>
                  <a:lnTo>
                    <a:pt x="1239" y="0"/>
                  </a:lnTo>
                  <a:close/>
                  <a:moveTo>
                    <a:pt x="1001" y="357"/>
                  </a:moveTo>
                  <a:cubicBezTo>
                    <a:pt x="977" y="417"/>
                    <a:pt x="930" y="477"/>
                    <a:pt x="894" y="536"/>
                  </a:cubicBezTo>
                  <a:lnTo>
                    <a:pt x="942" y="572"/>
                  </a:lnTo>
                  <a:cubicBezTo>
                    <a:pt x="989" y="512"/>
                    <a:pt x="1013" y="453"/>
                    <a:pt x="1049" y="393"/>
                  </a:cubicBezTo>
                  <a:lnTo>
                    <a:pt x="1001" y="357"/>
                  </a:lnTo>
                  <a:close/>
                  <a:moveTo>
                    <a:pt x="811" y="738"/>
                  </a:moveTo>
                  <a:cubicBezTo>
                    <a:pt x="775" y="798"/>
                    <a:pt x="739" y="869"/>
                    <a:pt x="703" y="929"/>
                  </a:cubicBezTo>
                  <a:lnTo>
                    <a:pt x="751" y="953"/>
                  </a:lnTo>
                  <a:cubicBezTo>
                    <a:pt x="775" y="881"/>
                    <a:pt x="811" y="822"/>
                    <a:pt x="858" y="762"/>
                  </a:cubicBezTo>
                  <a:lnTo>
                    <a:pt x="811" y="738"/>
                  </a:lnTo>
                  <a:close/>
                  <a:moveTo>
                    <a:pt x="596" y="1119"/>
                  </a:moveTo>
                  <a:cubicBezTo>
                    <a:pt x="572" y="1179"/>
                    <a:pt x="537" y="1250"/>
                    <a:pt x="513" y="1310"/>
                  </a:cubicBezTo>
                  <a:lnTo>
                    <a:pt x="561" y="1334"/>
                  </a:lnTo>
                  <a:cubicBezTo>
                    <a:pt x="584" y="1274"/>
                    <a:pt x="620" y="1191"/>
                    <a:pt x="644" y="1155"/>
                  </a:cubicBezTo>
                  <a:lnTo>
                    <a:pt x="596" y="1119"/>
                  </a:lnTo>
                  <a:close/>
                  <a:moveTo>
                    <a:pt x="441" y="1512"/>
                  </a:moveTo>
                  <a:cubicBezTo>
                    <a:pt x="406" y="1572"/>
                    <a:pt x="382" y="1643"/>
                    <a:pt x="346" y="1703"/>
                  </a:cubicBezTo>
                  <a:lnTo>
                    <a:pt x="394" y="1715"/>
                  </a:lnTo>
                  <a:cubicBezTo>
                    <a:pt x="418" y="1655"/>
                    <a:pt x="441" y="1596"/>
                    <a:pt x="477" y="1524"/>
                  </a:cubicBezTo>
                  <a:lnTo>
                    <a:pt x="441" y="1512"/>
                  </a:lnTo>
                  <a:close/>
                  <a:moveTo>
                    <a:pt x="275" y="1893"/>
                  </a:moveTo>
                  <a:cubicBezTo>
                    <a:pt x="239" y="1965"/>
                    <a:pt x="227" y="2024"/>
                    <a:pt x="203" y="2108"/>
                  </a:cubicBezTo>
                  <a:lnTo>
                    <a:pt x="239" y="2120"/>
                  </a:lnTo>
                  <a:cubicBezTo>
                    <a:pt x="263" y="2060"/>
                    <a:pt x="287" y="1977"/>
                    <a:pt x="322" y="1905"/>
                  </a:cubicBezTo>
                  <a:lnTo>
                    <a:pt x="275" y="1893"/>
                  </a:lnTo>
                  <a:close/>
                  <a:moveTo>
                    <a:pt x="120" y="2298"/>
                  </a:moveTo>
                  <a:cubicBezTo>
                    <a:pt x="108" y="2370"/>
                    <a:pt x="84" y="2429"/>
                    <a:pt x="60" y="2501"/>
                  </a:cubicBezTo>
                  <a:lnTo>
                    <a:pt x="108" y="2524"/>
                  </a:lnTo>
                  <a:cubicBezTo>
                    <a:pt x="144" y="2465"/>
                    <a:pt x="156" y="2382"/>
                    <a:pt x="168" y="2310"/>
                  </a:cubicBezTo>
                  <a:lnTo>
                    <a:pt x="120" y="2298"/>
                  </a:lnTo>
                  <a:close/>
                  <a:moveTo>
                    <a:pt x="25" y="2715"/>
                  </a:moveTo>
                  <a:cubicBezTo>
                    <a:pt x="1" y="2727"/>
                    <a:pt x="1" y="2739"/>
                    <a:pt x="1" y="2763"/>
                  </a:cubicBezTo>
                  <a:lnTo>
                    <a:pt x="49" y="2774"/>
                  </a:lnTo>
                  <a:cubicBezTo>
                    <a:pt x="60" y="2763"/>
                    <a:pt x="60" y="2739"/>
                    <a:pt x="60" y="2727"/>
                  </a:cubicBezTo>
                  <a:lnTo>
                    <a:pt x="25" y="27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70"/>
            <p:cNvSpPr/>
            <p:nvPr/>
          </p:nvSpPr>
          <p:spPr>
            <a:xfrm>
              <a:off x="798055" y="2819377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1"/>
                  </a:moveTo>
                  <a:cubicBezTo>
                    <a:pt x="12" y="24"/>
                    <a:pt x="0" y="72"/>
                    <a:pt x="0" y="96"/>
                  </a:cubicBezTo>
                  <a:lnTo>
                    <a:pt x="36" y="120"/>
                  </a:lnTo>
                  <a:cubicBezTo>
                    <a:pt x="60" y="72"/>
                    <a:pt x="60" y="36"/>
                    <a:pt x="60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70"/>
            <p:cNvSpPr/>
            <p:nvPr/>
          </p:nvSpPr>
          <p:spPr>
            <a:xfrm>
              <a:off x="878626" y="2682955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0"/>
                  </a:moveTo>
                  <a:cubicBezTo>
                    <a:pt x="12" y="0"/>
                    <a:pt x="12" y="24"/>
                    <a:pt x="0" y="108"/>
                  </a:cubicBezTo>
                  <a:lnTo>
                    <a:pt x="36" y="119"/>
                  </a:lnTo>
                  <a:cubicBezTo>
                    <a:pt x="60" y="60"/>
                    <a:pt x="60" y="12"/>
                    <a:pt x="60" y="12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70"/>
            <p:cNvSpPr/>
            <p:nvPr/>
          </p:nvSpPr>
          <p:spPr>
            <a:xfrm>
              <a:off x="868386" y="2697436"/>
              <a:ext cx="10286" cy="106420"/>
            </a:xfrm>
            <a:custGeom>
              <a:avLst/>
              <a:gdLst/>
              <a:ahLst/>
              <a:cxnLst/>
              <a:rect l="l" t="t" r="r" b="b"/>
              <a:pathLst>
                <a:path w="228" h="2359" extrusionOk="0">
                  <a:moveTo>
                    <a:pt x="180" y="1"/>
                  </a:moveTo>
                  <a:cubicBezTo>
                    <a:pt x="180" y="60"/>
                    <a:pt x="168" y="144"/>
                    <a:pt x="144" y="215"/>
                  </a:cubicBezTo>
                  <a:lnTo>
                    <a:pt x="191" y="227"/>
                  </a:lnTo>
                  <a:cubicBezTo>
                    <a:pt x="203" y="156"/>
                    <a:pt x="227" y="84"/>
                    <a:pt x="227" y="13"/>
                  </a:cubicBezTo>
                  <a:lnTo>
                    <a:pt x="180" y="1"/>
                  </a:lnTo>
                  <a:close/>
                  <a:moveTo>
                    <a:pt x="120" y="453"/>
                  </a:moveTo>
                  <a:cubicBezTo>
                    <a:pt x="108" y="513"/>
                    <a:pt x="108" y="584"/>
                    <a:pt x="84" y="656"/>
                  </a:cubicBezTo>
                  <a:lnTo>
                    <a:pt x="132" y="656"/>
                  </a:lnTo>
                  <a:cubicBezTo>
                    <a:pt x="144" y="584"/>
                    <a:pt x="144" y="513"/>
                    <a:pt x="168" y="453"/>
                  </a:cubicBezTo>
                  <a:close/>
                  <a:moveTo>
                    <a:pt x="60" y="870"/>
                  </a:moveTo>
                  <a:cubicBezTo>
                    <a:pt x="60" y="930"/>
                    <a:pt x="49" y="1001"/>
                    <a:pt x="49" y="1072"/>
                  </a:cubicBezTo>
                  <a:lnTo>
                    <a:pt x="84" y="1072"/>
                  </a:lnTo>
                  <a:cubicBezTo>
                    <a:pt x="108" y="1001"/>
                    <a:pt x="108" y="930"/>
                    <a:pt x="108" y="870"/>
                  </a:cubicBezTo>
                  <a:close/>
                  <a:moveTo>
                    <a:pt x="25" y="1299"/>
                  </a:moveTo>
                  <a:cubicBezTo>
                    <a:pt x="25" y="1358"/>
                    <a:pt x="13" y="1430"/>
                    <a:pt x="13" y="1501"/>
                  </a:cubicBezTo>
                  <a:lnTo>
                    <a:pt x="60" y="1501"/>
                  </a:lnTo>
                  <a:cubicBezTo>
                    <a:pt x="60" y="1430"/>
                    <a:pt x="72" y="1358"/>
                    <a:pt x="72" y="1299"/>
                  </a:cubicBezTo>
                  <a:close/>
                  <a:moveTo>
                    <a:pt x="1" y="1715"/>
                  </a:moveTo>
                  <a:lnTo>
                    <a:pt x="1" y="1930"/>
                  </a:lnTo>
                  <a:lnTo>
                    <a:pt x="49" y="1930"/>
                  </a:lnTo>
                  <a:lnTo>
                    <a:pt x="49" y="1715"/>
                  </a:lnTo>
                  <a:close/>
                  <a:moveTo>
                    <a:pt x="1" y="2144"/>
                  </a:moveTo>
                  <a:lnTo>
                    <a:pt x="1" y="2358"/>
                  </a:lnTo>
                  <a:lnTo>
                    <a:pt x="49" y="2358"/>
                  </a:lnTo>
                  <a:lnTo>
                    <a:pt x="49" y="21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70"/>
            <p:cNvSpPr/>
            <p:nvPr/>
          </p:nvSpPr>
          <p:spPr>
            <a:xfrm>
              <a:off x="868927" y="2819918"/>
              <a:ext cx="2752" cy="4872"/>
            </a:xfrm>
            <a:custGeom>
              <a:avLst/>
              <a:gdLst/>
              <a:ahLst/>
              <a:cxnLst/>
              <a:rect l="l" t="t" r="r" b="b"/>
              <a:pathLst>
                <a:path w="61" h="108" extrusionOk="0">
                  <a:moveTo>
                    <a:pt x="1" y="0"/>
                  </a:moveTo>
                  <a:cubicBezTo>
                    <a:pt x="13" y="24"/>
                    <a:pt x="13" y="72"/>
                    <a:pt x="13" y="108"/>
                  </a:cubicBezTo>
                  <a:lnTo>
                    <a:pt x="60" y="108"/>
                  </a:lnTo>
                  <a:cubicBezTo>
                    <a:pt x="48" y="72"/>
                    <a:pt x="48" y="24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70"/>
            <p:cNvSpPr/>
            <p:nvPr/>
          </p:nvSpPr>
          <p:spPr>
            <a:xfrm>
              <a:off x="831889" y="2691527"/>
              <a:ext cx="38707" cy="165518"/>
            </a:xfrm>
            <a:custGeom>
              <a:avLst/>
              <a:gdLst/>
              <a:ahLst/>
              <a:cxnLst/>
              <a:rect l="l" t="t" r="r" b="b"/>
              <a:pathLst>
                <a:path w="858" h="3669" extrusionOk="0">
                  <a:moveTo>
                    <a:pt x="810" y="1"/>
                  </a:moveTo>
                  <a:lnTo>
                    <a:pt x="715" y="179"/>
                  </a:lnTo>
                  <a:lnTo>
                    <a:pt x="762" y="191"/>
                  </a:lnTo>
                  <a:cubicBezTo>
                    <a:pt x="800" y="97"/>
                    <a:pt x="838" y="40"/>
                    <a:pt x="852" y="32"/>
                  </a:cubicBezTo>
                  <a:lnTo>
                    <a:pt x="852" y="32"/>
                  </a:lnTo>
                  <a:lnTo>
                    <a:pt x="858" y="37"/>
                  </a:lnTo>
                  <a:cubicBezTo>
                    <a:pt x="858" y="33"/>
                    <a:pt x="857" y="31"/>
                    <a:pt x="855" y="31"/>
                  </a:cubicBezTo>
                  <a:cubicBezTo>
                    <a:pt x="854" y="31"/>
                    <a:pt x="853" y="32"/>
                    <a:pt x="852" y="32"/>
                  </a:cubicBezTo>
                  <a:lnTo>
                    <a:pt x="852" y="32"/>
                  </a:lnTo>
                  <a:lnTo>
                    <a:pt x="810" y="1"/>
                  </a:lnTo>
                  <a:close/>
                  <a:moveTo>
                    <a:pt x="631" y="358"/>
                  </a:moveTo>
                  <a:cubicBezTo>
                    <a:pt x="619" y="418"/>
                    <a:pt x="584" y="477"/>
                    <a:pt x="560" y="549"/>
                  </a:cubicBezTo>
                  <a:lnTo>
                    <a:pt x="596" y="572"/>
                  </a:lnTo>
                  <a:cubicBezTo>
                    <a:pt x="631" y="489"/>
                    <a:pt x="655" y="430"/>
                    <a:pt x="679" y="370"/>
                  </a:cubicBezTo>
                  <a:lnTo>
                    <a:pt x="631" y="358"/>
                  </a:lnTo>
                  <a:close/>
                  <a:moveTo>
                    <a:pt x="500" y="739"/>
                  </a:moveTo>
                  <a:cubicBezTo>
                    <a:pt x="465" y="811"/>
                    <a:pt x="453" y="870"/>
                    <a:pt x="417" y="941"/>
                  </a:cubicBezTo>
                  <a:lnTo>
                    <a:pt x="465" y="953"/>
                  </a:lnTo>
                  <a:cubicBezTo>
                    <a:pt x="477" y="882"/>
                    <a:pt x="512" y="822"/>
                    <a:pt x="536" y="763"/>
                  </a:cubicBezTo>
                  <a:lnTo>
                    <a:pt x="500" y="739"/>
                  </a:lnTo>
                  <a:close/>
                  <a:moveTo>
                    <a:pt x="358" y="1132"/>
                  </a:moveTo>
                  <a:cubicBezTo>
                    <a:pt x="346" y="1192"/>
                    <a:pt x="322" y="1251"/>
                    <a:pt x="298" y="1322"/>
                  </a:cubicBezTo>
                  <a:lnTo>
                    <a:pt x="346" y="1334"/>
                  </a:lnTo>
                  <a:cubicBezTo>
                    <a:pt x="358" y="1263"/>
                    <a:pt x="381" y="1203"/>
                    <a:pt x="405" y="1144"/>
                  </a:cubicBezTo>
                  <a:lnTo>
                    <a:pt x="358" y="1132"/>
                  </a:lnTo>
                  <a:close/>
                  <a:moveTo>
                    <a:pt x="238" y="1525"/>
                  </a:moveTo>
                  <a:cubicBezTo>
                    <a:pt x="227" y="1584"/>
                    <a:pt x="215" y="1644"/>
                    <a:pt x="203" y="1715"/>
                  </a:cubicBezTo>
                  <a:lnTo>
                    <a:pt x="238" y="1727"/>
                  </a:lnTo>
                  <a:cubicBezTo>
                    <a:pt x="262" y="1668"/>
                    <a:pt x="274" y="1596"/>
                    <a:pt x="286" y="1537"/>
                  </a:cubicBezTo>
                  <a:lnTo>
                    <a:pt x="238" y="1525"/>
                  </a:lnTo>
                  <a:close/>
                  <a:moveTo>
                    <a:pt x="155" y="1906"/>
                  </a:moveTo>
                  <a:cubicBezTo>
                    <a:pt x="143" y="1977"/>
                    <a:pt x="119" y="2037"/>
                    <a:pt x="107" y="2120"/>
                  </a:cubicBezTo>
                  <a:lnTo>
                    <a:pt x="155" y="2132"/>
                  </a:lnTo>
                  <a:cubicBezTo>
                    <a:pt x="167" y="2073"/>
                    <a:pt x="179" y="2001"/>
                    <a:pt x="203" y="1918"/>
                  </a:cubicBezTo>
                  <a:lnTo>
                    <a:pt x="155" y="1906"/>
                  </a:lnTo>
                  <a:close/>
                  <a:moveTo>
                    <a:pt x="72" y="2323"/>
                  </a:moveTo>
                  <a:cubicBezTo>
                    <a:pt x="60" y="2394"/>
                    <a:pt x="60" y="2454"/>
                    <a:pt x="48" y="2525"/>
                  </a:cubicBezTo>
                  <a:lnTo>
                    <a:pt x="96" y="2525"/>
                  </a:lnTo>
                  <a:cubicBezTo>
                    <a:pt x="107" y="2477"/>
                    <a:pt x="107" y="2394"/>
                    <a:pt x="119" y="2323"/>
                  </a:cubicBezTo>
                  <a:close/>
                  <a:moveTo>
                    <a:pt x="36" y="2727"/>
                  </a:moveTo>
                  <a:cubicBezTo>
                    <a:pt x="36" y="2799"/>
                    <a:pt x="24" y="2858"/>
                    <a:pt x="24" y="2930"/>
                  </a:cubicBezTo>
                  <a:lnTo>
                    <a:pt x="60" y="2930"/>
                  </a:lnTo>
                  <a:cubicBezTo>
                    <a:pt x="60" y="2870"/>
                    <a:pt x="84" y="2799"/>
                    <a:pt x="84" y="2727"/>
                  </a:cubicBezTo>
                  <a:close/>
                  <a:moveTo>
                    <a:pt x="0" y="3144"/>
                  </a:moveTo>
                  <a:lnTo>
                    <a:pt x="0" y="3263"/>
                  </a:lnTo>
                  <a:lnTo>
                    <a:pt x="0" y="3347"/>
                  </a:lnTo>
                  <a:lnTo>
                    <a:pt x="48" y="3335"/>
                  </a:lnTo>
                  <a:lnTo>
                    <a:pt x="48" y="3263"/>
                  </a:lnTo>
                  <a:lnTo>
                    <a:pt x="48" y="3144"/>
                  </a:lnTo>
                  <a:close/>
                  <a:moveTo>
                    <a:pt x="24" y="3561"/>
                  </a:moveTo>
                  <a:lnTo>
                    <a:pt x="24" y="3668"/>
                  </a:lnTo>
                  <a:lnTo>
                    <a:pt x="60" y="3668"/>
                  </a:lnTo>
                  <a:lnTo>
                    <a:pt x="60" y="35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70"/>
            <p:cNvSpPr/>
            <p:nvPr/>
          </p:nvSpPr>
          <p:spPr>
            <a:xfrm>
              <a:off x="-361076" y="4750891"/>
              <a:ext cx="67173" cy="58601"/>
            </a:xfrm>
            <a:custGeom>
              <a:avLst/>
              <a:gdLst/>
              <a:ahLst/>
              <a:cxnLst/>
              <a:rect l="l" t="t" r="r" b="b"/>
              <a:pathLst>
                <a:path w="1489" h="1299" extrusionOk="0">
                  <a:moveTo>
                    <a:pt x="298" y="0"/>
                  </a:moveTo>
                  <a:cubicBezTo>
                    <a:pt x="179" y="203"/>
                    <a:pt x="72" y="381"/>
                    <a:pt x="1" y="548"/>
                  </a:cubicBezTo>
                  <a:cubicBezTo>
                    <a:pt x="1" y="548"/>
                    <a:pt x="584" y="1072"/>
                    <a:pt x="965" y="1298"/>
                  </a:cubicBezTo>
                  <a:cubicBezTo>
                    <a:pt x="965" y="1298"/>
                    <a:pt x="1203" y="1084"/>
                    <a:pt x="1417" y="953"/>
                  </a:cubicBezTo>
                  <a:cubicBezTo>
                    <a:pt x="1429" y="893"/>
                    <a:pt x="1465" y="822"/>
                    <a:pt x="1489" y="739"/>
                  </a:cubicBezTo>
                  <a:cubicBezTo>
                    <a:pt x="1477" y="727"/>
                    <a:pt x="1441" y="715"/>
                    <a:pt x="1429" y="703"/>
                  </a:cubicBezTo>
                  <a:cubicBezTo>
                    <a:pt x="1072" y="453"/>
                    <a:pt x="727" y="203"/>
                    <a:pt x="346" y="24"/>
                  </a:cubicBezTo>
                  <a:cubicBezTo>
                    <a:pt x="334" y="24"/>
                    <a:pt x="310" y="12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4" name="Google Shape;3104;p70"/>
          <p:cNvGrpSpPr/>
          <p:nvPr/>
        </p:nvGrpSpPr>
        <p:grpSpPr>
          <a:xfrm>
            <a:off x="6381714" y="-346758"/>
            <a:ext cx="3672905" cy="6077412"/>
            <a:chOff x="6381714" y="-346758"/>
            <a:chExt cx="3672905" cy="6077412"/>
          </a:xfrm>
        </p:grpSpPr>
        <p:grpSp>
          <p:nvGrpSpPr>
            <p:cNvPr id="3105" name="Google Shape;3105;p70"/>
            <p:cNvGrpSpPr/>
            <p:nvPr/>
          </p:nvGrpSpPr>
          <p:grpSpPr>
            <a:xfrm rot="-3061054">
              <a:off x="8048466" y="680298"/>
              <a:ext cx="483438" cy="680867"/>
              <a:chOff x="1554950" y="3841075"/>
              <a:chExt cx="389950" cy="549200"/>
            </a:xfrm>
          </p:grpSpPr>
          <p:sp>
            <p:nvSpPr>
              <p:cNvPr id="3106" name="Google Shape;3106;p70"/>
              <p:cNvSpPr/>
              <p:nvPr/>
            </p:nvSpPr>
            <p:spPr>
              <a:xfrm>
                <a:off x="1554950" y="3875950"/>
                <a:ext cx="148550" cy="24220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9688" extrusionOk="0">
                    <a:moveTo>
                      <a:pt x="2057" y="0"/>
                    </a:moveTo>
                    <a:cubicBezTo>
                      <a:pt x="1465" y="0"/>
                      <a:pt x="885" y="319"/>
                      <a:pt x="465" y="1058"/>
                    </a:cubicBezTo>
                    <a:cubicBezTo>
                      <a:pt x="131" y="1642"/>
                      <a:pt x="24" y="2332"/>
                      <a:pt x="12" y="2999"/>
                    </a:cubicBezTo>
                    <a:cubicBezTo>
                      <a:pt x="0" y="5737"/>
                      <a:pt x="1715" y="8416"/>
                      <a:pt x="4191" y="9547"/>
                    </a:cubicBezTo>
                    <a:cubicBezTo>
                      <a:pt x="4357" y="9620"/>
                      <a:pt x="4540" y="9687"/>
                      <a:pt x="4712" y="9687"/>
                    </a:cubicBezTo>
                    <a:cubicBezTo>
                      <a:pt x="4824" y="9687"/>
                      <a:pt x="4931" y="9658"/>
                      <a:pt x="5025" y="9583"/>
                    </a:cubicBezTo>
                    <a:cubicBezTo>
                      <a:pt x="5132" y="9512"/>
                      <a:pt x="5203" y="9393"/>
                      <a:pt x="5263" y="9262"/>
                    </a:cubicBezTo>
                    <a:cubicBezTo>
                      <a:pt x="5941" y="7845"/>
                      <a:pt x="5656" y="6178"/>
                      <a:pt x="5299" y="4642"/>
                    </a:cubicBezTo>
                    <a:cubicBezTo>
                      <a:pt x="5013" y="3440"/>
                      <a:pt x="4668" y="2237"/>
                      <a:pt x="3989" y="1213"/>
                    </a:cubicBezTo>
                    <a:cubicBezTo>
                      <a:pt x="3501" y="464"/>
                      <a:pt x="2770" y="0"/>
                      <a:pt x="2057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70"/>
              <p:cNvSpPr/>
              <p:nvPr/>
            </p:nvSpPr>
            <p:spPr>
              <a:xfrm>
                <a:off x="1717175" y="3964725"/>
                <a:ext cx="227725" cy="19005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7602" extrusionOk="0">
                    <a:moveTo>
                      <a:pt x="7160" y="0"/>
                    </a:moveTo>
                    <a:cubicBezTo>
                      <a:pt x="5976" y="0"/>
                      <a:pt x="4647" y="949"/>
                      <a:pt x="3858" y="1555"/>
                    </a:cubicBezTo>
                    <a:cubicBezTo>
                      <a:pt x="2334" y="2746"/>
                      <a:pt x="1084" y="4270"/>
                      <a:pt x="238" y="6008"/>
                    </a:cubicBezTo>
                    <a:cubicBezTo>
                      <a:pt x="119" y="6246"/>
                      <a:pt x="0" y="6497"/>
                      <a:pt x="60" y="6770"/>
                    </a:cubicBezTo>
                    <a:cubicBezTo>
                      <a:pt x="119" y="7032"/>
                      <a:pt x="345" y="7247"/>
                      <a:pt x="584" y="7378"/>
                    </a:cubicBezTo>
                    <a:cubicBezTo>
                      <a:pt x="882" y="7539"/>
                      <a:pt x="1202" y="7602"/>
                      <a:pt x="1530" y="7602"/>
                    </a:cubicBezTo>
                    <a:cubicBezTo>
                      <a:pt x="2000" y="7602"/>
                      <a:pt x="2485" y="7472"/>
                      <a:pt x="2941" y="7318"/>
                    </a:cubicBezTo>
                    <a:cubicBezTo>
                      <a:pt x="4429" y="6818"/>
                      <a:pt x="5822" y="6044"/>
                      <a:pt x="7037" y="5044"/>
                    </a:cubicBezTo>
                    <a:cubicBezTo>
                      <a:pt x="8108" y="4163"/>
                      <a:pt x="9108" y="2913"/>
                      <a:pt x="8930" y="1544"/>
                    </a:cubicBezTo>
                    <a:cubicBezTo>
                      <a:pt x="8894" y="1222"/>
                      <a:pt x="8775" y="889"/>
                      <a:pt x="8561" y="639"/>
                    </a:cubicBezTo>
                    <a:cubicBezTo>
                      <a:pt x="8158" y="178"/>
                      <a:pt x="7672" y="0"/>
                      <a:pt x="7160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70"/>
              <p:cNvSpPr/>
              <p:nvPr/>
            </p:nvSpPr>
            <p:spPr>
              <a:xfrm>
                <a:off x="1621025" y="3841075"/>
                <a:ext cx="134850" cy="284400"/>
              </a:xfrm>
              <a:custGeom>
                <a:avLst/>
                <a:gdLst/>
                <a:ahLst/>
                <a:cxnLst/>
                <a:rect l="l" t="t" r="r" b="b"/>
                <a:pathLst>
                  <a:path w="5394" h="11376" extrusionOk="0">
                    <a:moveTo>
                      <a:pt x="2755" y="0"/>
                    </a:moveTo>
                    <a:cubicBezTo>
                      <a:pt x="2745" y="0"/>
                      <a:pt x="2736" y="1"/>
                      <a:pt x="2727" y="1"/>
                    </a:cubicBezTo>
                    <a:cubicBezTo>
                      <a:pt x="2132" y="13"/>
                      <a:pt x="1584" y="358"/>
                      <a:pt x="1215" y="810"/>
                    </a:cubicBezTo>
                    <a:cubicBezTo>
                      <a:pt x="834" y="1263"/>
                      <a:pt x="631" y="1834"/>
                      <a:pt x="477" y="2406"/>
                    </a:cubicBezTo>
                    <a:cubicBezTo>
                      <a:pt x="0" y="4275"/>
                      <a:pt x="203" y="6263"/>
                      <a:pt x="810" y="8085"/>
                    </a:cubicBezTo>
                    <a:cubicBezTo>
                      <a:pt x="1167" y="9168"/>
                      <a:pt x="1703" y="10240"/>
                      <a:pt x="2548" y="11014"/>
                    </a:cubicBezTo>
                    <a:cubicBezTo>
                      <a:pt x="2757" y="11189"/>
                      <a:pt x="2986" y="11375"/>
                      <a:pt x="3253" y="11375"/>
                    </a:cubicBezTo>
                    <a:cubicBezTo>
                      <a:pt x="3276" y="11375"/>
                      <a:pt x="3299" y="11374"/>
                      <a:pt x="3322" y="11371"/>
                    </a:cubicBezTo>
                    <a:cubicBezTo>
                      <a:pt x="3787" y="11323"/>
                      <a:pt x="4013" y="10788"/>
                      <a:pt x="4132" y="10347"/>
                    </a:cubicBezTo>
                    <a:cubicBezTo>
                      <a:pt x="4703" y="8156"/>
                      <a:pt x="4977" y="5942"/>
                      <a:pt x="5227" y="3703"/>
                    </a:cubicBezTo>
                    <a:cubicBezTo>
                      <a:pt x="5393" y="2258"/>
                      <a:pt x="4510" y="0"/>
                      <a:pt x="275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70"/>
              <p:cNvSpPr/>
              <p:nvPr/>
            </p:nvSpPr>
            <p:spPr>
              <a:xfrm>
                <a:off x="1653175" y="3854550"/>
                <a:ext cx="229525" cy="291100"/>
              </a:xfrm>
              <a:custGeom>
                <a:avLst/>
                <a:gdLst/>
                <a:ahLst/>
                <a:cxnLst/>
                <a:rect l="l" t="t" r="r" b="b"/>
                <a:pathLst>
                  <a:path w="9181" h="11644" extrusionOk="0">
                    <a:moveTo>
                      <a:pt x="6145" y="0"/>
                    </a:moveTo>
                    <a:cubicBezTo>
                      <a:pt x="5827" y="0"/>
                      <a:pt x="5508" y="43"/>
                      <a:pt x="5203" y="128"/>
                    </a:cubicBezTo>
                    <a:cubicBezTo>
                      <a:pt x="3929" y="474"/>
                      <a:pt x="2905" y="1414"/>
                      <a:pt x="2084" y="2438"/>
                    </a:cubicBezTo>
                    <a:cubicBezTo>
                      <a:pt x="977" y="3819"/>
                      <a:pt x="143" y="5462"/>
                      <a:pt x="60" y="7213"/>
                    </a:cubicBezTo>
                    <a:cubicBezTo>
                      <a:pt x="0" y="8665"/>
                      <a:pt x="500" y="10368"/>
                      <a:pt x="1667" y="11296"/>
                    </a:cubicBezTo>
                    <a:cubicBezTo>
                      <a:pt x="1986" y="11544"/>
                      <a:pt x="2376" y="11644"/>
                      <a:pt x="2789" y="11644"/>
                    </a:cubicBezTo>
                    <a:cubicBezTo>
                      <a:pt x="3686" y="11644"/>
                      <a:pt x="4691" y="11173"/>
                      <a:pt x="5311" y="10725"/>
                    </a:cubicBezTo>
                    <a:cubicBezTo>
                      <a:pt x="6096" y="10165"/>
                      <a:pt x="6715" y="9380"/>
                      <a:pt x="7251" y="8570"/>
                    </a:cubicBezTo>
                    <a:cubicBezTo>
                      <a:pt x="8323" y="6951"/>
                      <a:pt x="9180" y="5105"/>
                      <a:pt x="9168" y="3164"/>
                    </a:cubicBezTo>
                    <a:cubicBezTo>
                      <a:pt x="9168" y="2510"/>
                      <a:pt x="9049" y="1831"/>
                      <a:pt x="8704" y="1283"/>
                    </a:cubicBezTo>
                    <a:cubicBezTo>
                      <a:pt x="8169" y="432"/>
                      <a:pt x="7159" y="0"/>
                      <a:pt x="614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70"/>
              <p:cNvSpPr/>
              <p:nvPr/>
            </p:nvSpPr>
            <p:spPr>
              <a:xfrm>
                <a:off x="1559700" y="4092300"/>
                <a:ext cx="161950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6478" h="251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7" y="977"/>
                      <a:pt x="870" y="1965"/>
                      <a:pt x="1822" y="2334"/>
                    </a:cubicBezTo>
                    <a:cubicBezTo>
                      <a:pt x="2180" y="2469"/>
                      <a:pt x="2556" y="2518"/>
                      <a:pt x="2940" y="2518"/>
                    </a:cubicBezTo>
                    <a:cubicBezTo>
                      <a:pt x="3603" y="2518"/>
                      <a:pt x="4290" y="2373"/>
                      <a:pt x="4954" y="2275"/>
                    </a:cubicBezTo>
                    <a:cubicBezTo>
                      <a:pt x="5192" y="2239"/>
                      <a:pt x="5487" y="2182"/>
                      <a:pt x="5765" y="2182"/>
                    </a:cubicBezTo>
                    <a:cubicBezTo>
                      <a:pt x="6043" y="2182"/>
                      <a:pt x="6305" y="2239"/>
                      <a:pt x="6478" y="2429"/>
                    </a:cubicBezTo>
                    <a:cubicBezTo>
                      <a:pt x="6204" y="1572"/>
                      <a:pt x="5430" y="917"/>
                      <a:pt x="4573" y="798"/>
                    </a:cubicBezTo>
                    <a:cubicBezTo>
                      <a:pt x="4458" y="784"/>
                      <a:pt x="4342" y="778"/>
                      <a:pt x="4227" y="778"/>
                    </a:cubicBezTo>
                    <a:cubicBezTo>
                      <a:pt x="3582" y="778"/>
                      <a:pt x="2931" y="965"/>
                      <a:pt x="2289" y="965"/>
                    </a:cubicBezTo>
                    <a:cubicBezTo>
                      <a:pt x="2272" y="965"/>
                      <a:pt x="2256" y="965"/>
                      <a:pt x="2239" y="965"/>
                    </a:cubicBezTo>
                    <a:cubicBezTo>
                      <a:pt x="1406" y="953"/>
                      <a:pt x="584" y="596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70"/>
              <p:cNvSpPr/>
              <p:nvPr/>
            </p:nvSpPr>
            <p:spPr>
              <a:xfrm>
                <a:off x="1707050" y="4133775"/>
                <a:ext cx="166400" cy="85700"/>
              </a:xfrm>
              <a:custGeom>
                <a:avLst/>
                <a:gdLst/>
                <a:ahLst/>
                <a:cxnLst/>
                <a:rect l="l" t="t" r="r" b="b"/>
                <a:pathLst>
                  <a:path w="6656" h="3428" extrusionOk="0">
                    <a:moveTo>
                      <a:pt x="1594" y="0"/>
                    </a:moveTo>
                    <a:cubicBezTo>
                      <a:pt x="1021" y="0"/>
                      <a:pt x="449" y="179"/>
                      <a:pt x="0" y="532"/>
                    </a:cubicBezTo>
                    <a:cubicBezTo>
                      <a:pt x="143" y="501"/>
                      <a:pt x="288" y="486"/>
                      <a:pt x="433" y="486"/>
                    </a:cubicBezTo>
                    <a:cubicBezTo>
                      <a:pt x="1326" y="486"/>
                      <a:pt x="2213" y="1061"/>
                      <a:pt x="2572" y="1901"/>
                    </a:cubicBezTo>
                    <a:cubicBezTo>
                      <a:pt x="2715" y="2163"/>
                      <a:pt x="2775" y="2449"/>
                      <a:pt x="2929" y="2699"/>
                    </a:cubicBezTo>
                    <a:cubicBezTo>
                      <a:pt x="3249" y="3189"/>
                      <a:pt x="3847" y="3427"/>
                      <a:pt x="4432" y="3427"/>
                    </a:cubicBezTo>
                    <a:cubicBezTo>
                      <a:pt x="4544" y="3427"/>
                      <a:pt x="4654" y="3419"/>
                      <a:pt x="4763" y="3402"/>
                    </a:cubicBezTo>
                    <a:cubicBezTo>
                      <a:pt x="5453" y="3306"/>
                      <a:pt x="6061" y="2925"/>
                      <a:pt x="6656" y="2580"/>
                    </a:cubicBezTo>
                    <a:lnTo>
                      <a:pt x="6656" y="2580"/>
                    </a:lnTo>
                    <a:cubicBezTo>
                      <a:pt x="6512" y="2627"/>
                      <a:pt x="6365" y="2649"/>
                      <a:pt x="6218" y="2649"/>
                    </a:cubicBezTo>
                    <a:cubicBezTo>
                      <a:pt x="5619" y="2649"/>
                      <a:pt x="5009" y="2296"/>
                      <a:pt x="4560" y="1866"/>
                    </a:cubicBezTo>
                    <a:cubicBezTo>
                      <a:pt x="3989" y="1330"/>
                      <a:pt x="3513" y="675"/>
                      <a:pt x="2834" y="306"/>
                    </a:cubicBezTo>
                    <a:cubicBezTo>
                      <a:pt x="2456" y="101"/>
                      <a:pt x="2025" y="0"/>
                      <a:pt x="15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70"/>
              <p:cNvSpPr/>
              <p:nvPr/>
            </p:nvSpPr>
            <p:spPr>
              <a:xfrm>
                <a:off x="1709725" y="4007175"/>
                <a:ext cx="83975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5506" extrusionOk="0">
                    <a:moveTo>
                      <a:pt x="3358" y="0"/>
                    </a:moveTo>
                    <a:lnTo>
                      <a:pt x="3358" y="0"/>
                    </a:lnTo>
                    <a:cubicBezTo>
                      <a:pt x="2798" y="905"/>
                      <a:pt x="1679" y="1322"/>
                      <a:pt x="941" y="2096"/>
                    </a:cubicBezTo>
                    <a:cubicBezTo>
                      <a:pt x="310" y="2763"/>
                      <a:pt x="1" y="3703"/>
                      <a:pt x="48" y="4620"/>
                    </a:cubicBezTo>
                    <a:cubicBezTo>
                      <a:pt x="58" y="4811"/>
                      <a:pt x="119" y="5506"/>
                      <a:pt x="333" y="5506"/>
                    </a:cubicBezTo>
                    <a:cubicBezTo>
                      <a:pt x="372" y="5506"/>
                      <a:pt x="415" y="5483"/>
                      <a:pt x="465" y="5430"/>
                    </a:cubicBezTo>
                    <a:cubicBezTo>
                      <a:pt x="584" y="5310"/>
                      <a:pt x="620" y="4894"/>
                      <a:pt x="715" y="4727"/>
                    </a:cubicBezTo>
                    <a:cubicBezTo>
                      <a:pt x="834" y="4501"/>
                      <a:pt x="1001" y="4287"/>
                      <a:pt x="1179" y="4084"/>
                    </a:cubicBezTo>
                    <a:cubicBezTo>
                      <a:pt x="1608" y="3584"/>
                      <a:pt x="2144" y="3179"/>
                      <a:pt x="2513" y="2632"/>
                    </a:cubicBezTo>
                    <a:cubicBezTo>
                      <a:pt x="3049" y="1858"/>
                      <a:pt x="3215" y="917"/>
                      <a:pt x="33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70"/>
              <p:cNvSpPr/>
              <p:nvPr/>
            </p:nvSpPr>
            <p:spPr>
              <a:xfrm>
                <a:off x="1614175" y="4136650"/>
                <a:ext cx="113125" cy="253625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10145" extrusionOk="0">
                    <a:moveTo>
                      <a:pt x="4061" y="1"/>
                    </a:moveTo>
                    <a:cubicBezTo>
                      <a:pt x="3894" y="2918"/>
                      <a:pt x="2525" y="5608"/>
                      <a:pt x="1132" y="8121"/>
                    </a:cubicBezTo>
                    <a:cubicBezTo>
                      <a:pt x="775" y="8775"/>
                      <a:pt x="429" y="9347"/>
                      <a:pt x="1" y="9835"/>
                    </a:cubicBezTo>
                    <a:lnTo>
                      <a:pt x="334" y="10145"/>
                    </a:lnTo>
                    <a:cubicBezTo>
                      <a:pt x="798" y="9621"/>
                      <a:pt x="1144" y="9014"/>
                      <a:pt x="1525" y="8359"/>
                    </a:cubicBezTo>
                    <a:cubicBezTo>
                      <a:pt x="2953" y="5799"/>
                      <a:pt x="4358" y="3049"/>
                      <a:pt x="4525" y="24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4" name="Google Shape;3114;p70"/>
            <p:cNvGrpSpPr/>
            <p:nvPr/>
          </p:nvGrpSpPr>
          <p:grpSpPr>
            <a:xfrm rot="1423440">
              <a:off x="6725856" y="4542990"/>
              <a:ext cx="398280" cy="1156406"/>
              <a:chOff x="708100" y="7068850"/>
              <a:chExt cx="645350" cy="1873775"/>
            </a:xfrm>
          </p:grpSpPr>
          <p:sp>
            <p:nvSpPr>
              <p:cNvPr id="3115" name="Google Shape;3115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7" name="Google Shape;3117;p70"/>
            <p:cNvGrpSpPr/>
            <p:nvPr/>
          </p:nvGrpSpPr>
          <p:grpSpPr>
            <a:xfrm rot="1865779">
              <a:off x="8290527" y="3370669"/>
              <a:ext cx="923583" cy="1871813"/>
              <a:chOff x="1803775" y="5029925"/>
              <a:chExt cx="655775" cy="1329050"/>
            </a:xfrm>
          </p:grpSpPr>
          <p:sp>
            <p:nvSpPr>
              <p:cNvPr id="3118" name="Google Shape;3118;p70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70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70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70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70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70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70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70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70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70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70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29" name="Google Shape;3129;p70"/>
            <p:cNvGrpSpPr/>
            <p:nvPr/>
          </p:nvGrpSpPr>
          <p:grpSpPr>
            <a:xfrm rot="-2700000" flipH="1">
              <a:off x="7446629" y="4074940"/>
              <a:ext cx="494142" cy="900679"/>
              <a:chOff x="-214625" y="3943775"/>
              <a:chExt cx="458725" cy="836125"/>
            </a:xfrm>
          </p:grpSpPr>
          <p:sp>
            <p:nvSpPr>
              <p:cNvPr id="3130" name="Google Shape;3130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2" name="Google Shape;3142;p70"/>
            <p:cNvSpPr/>
            <p:nvPr/>
          </p:nvSpPr>
          <p:spPr>
            <a:xfrm rot="2131633">
              <a:off x="6455576" y="4526887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3" name="Google Shape;3143;p70"/>
            <p:cNvGrpSpPr/>
            <p:nvPr/>
          </p:nvGrpSpPr>
          <p:grpSpPr>
            <a:xfrm rot="-2434265">
              <a:off x="8794182" y="1367975"/>
              <a:ext cx="398289" cy="1156433"/>
              <a:chOff x="708100" y="7068850"/>
              <a:chExt cx="645350" cy="1873775"/>
            </a:xfrm>
          </p:grpSpPr>
          <p:sp>
            <p:nvSpPr>
              <p:cNvPr id="3144" name="Google Shape;3144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6" name="Google Shape;3146;p70"/>
            <p:cNvSpPr/>
            <p:nvPr/>
          </p:nvSpPr>
          <p:spPr>
            <a:xfrm rot="-2281775">
              <a:off x="8793642" y="2466599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7" name="Google Shape;3147;p70"/>
            <p:cNvGrpSpPr/>
            <p:nvPr/>
          </p:nvGrpSpPr>
          <p:grpSpPr>
            <a:xfrm rot="-2392204">
              <a:off x="8501879" y="-2293"/>
              <a:ext cx="1364078" cy="1083337"/>
              <a:chOff x="2996200" y="3903875"/>
              <a:chExt cx="1090325" cy="865925"/>
            </a:xfrm>
          </p:grpSpPr>
          <p:sp>
            <p:nvSpPr>
              <p:cNvPr id="3148" name="Google Shape;3148;p70"/>
              <p:cNvSpPr/>
              <p:nvPr/>
            </p:nvSpPr>
            <p:spPr>
              <a:xfrm>
                <a:off x="3208725" y="4208975"/>
                <a:ext cx="553950" cy="558125"/>
              </a:xfrm>
              <a:custGeom>
                <a:avLst/>
                <a:gdLst/>
                <a:ahLst/>
                <a:cxnLst/>
                <a:rect l="l" t="t" r="r" b="b"/>
                <a:pathLst>
                  <a:path w="22158" h="22325" extrusionOk="0">
                    <a:moveTo>
                      <a:pt x="21848" y="1"/>
                    </a:moveTo>
                    <a:cubicBezTo>
                      <a:pt x="14919" y="6359"/>
                      <a:pt x="8549" y="13395"/>
                      <a:pt x="2929" y="20956"/>
                    </a:cubicBezTo>
                    <a:cubicBezTo>
                      <a:pt x="2810" y="15765"/>
                      <a:pt x="1977" y="10442"/>
                      <a:pt x="453" y="5108"/>
                    </a:cubicBezTo>
                    <a:lnTo>
                      <a:pt x="0" y="5239"/>
                    </a:lnTo>
                    <a:cubicBezTo>
                      <a:pt x="1596" y="10764"/>
                      <a:pt x="2429" y="16277"/>
                      <a:pt x="2477" y="21646"/>
                    </a:cubicBezTo>
                    <a:lnTo>
                      <a:pt x="2477" y="22325"/>
                    </a:lnTo>
                    <a:lnTo>
                      <a:pt x="2906" y="21777"/>
                    </a:lnTo>
                    <a:cubicBezTo>
                      <a:pt x="8585" y="14038"/>
                      <a:pt x="15074" y="6835"/>
                      <a:pt x="22158" y="346"/>
                    </a:cubicBezTo>
                    <a:lnTo>
                      <a:pt x="2184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70"/>
              <p:cNvSpPr/>
              <p:nvPr/>
            </p:nvSpPr>
            <p:spPr>
              <a:xfrm>
                <a:off x="3429275" y="3909550"/>
                <a:ext cx="657250" cy="652925"/>
              </a:xfrm>
              <a:custGeom>
                <a:avLst/>
                <a:gdLst/>
                <a:ahLst/>
                <a:cxnLst/>
                <a:rect l="l" t="t" r="r" b="b"/>
                <a:pathLst>
                  <a:path w="26290" h="26117" extrusionOk="0">
                    <a:moveTo>
                      <a:pt x="26290" y="0"/>
                    </a:moveTo>
                    <a:lnTo>
                      <a:pt x="26290" y="0"/>
                    </a:lnTo>
                    <a:cubicBezTo>
                      <a:pt x="24444" y="953"/>
                      <a:pt x="22301" y="1441"/>
                      <a:pt x="20218" y="1524"/>
                    </a:cubicBezTo>
                    <a:cubicBezTo>
                      <a:pt x="20061" y="1529"/>
                      <a:pt x="19903" y="1531"/>
                      <a:pt x="19746" y="1531"/>
                    </a:cubicBezTo>
                    <a:cubicBezTo>
                      <a:pt x="18325" y="1531"/>
                      <a:pt x="16894" y="1355"/>
                      <a:pt x="15483" y="1355"/>
                    </a:cubicBezTo>
                    <a:cubicBezTo>
                      <a:pt x="14728" y="1355"/>
                      <a:pt x="13980" y="1405"/>
                      <a:pt x="13241" y="1560"/>
                    </a:cubicBezTo>
                    <a:cubicBezTo>
                      <a:pt x="10478" y="2131"/>
                      <a:pt x="8157" y="4096"/>
                      <a:pt x="6585" y="6418"/>
                    </a:cubicBezTo>
                    <a:cubicBezTo>
                      <a:pt x="4490" y="7299"/>
                      <a:pt x="2358" y="8430"/>
                      <a:pt x="1180" y="10370"/>
                    </a:cubicBezTo>
                    <a:cubicBezTo>
                      <a:pt x="1" y="12323"/>
                      <a:pt x="25" y="15133"/>
                      <a:pt x="1715" y="16645"/>
                    </a:cubicBezTo>
                    <a:cubicBezTo>
                      <a:pt x="2858" y="17656"/>
                      <a:pt x="4636" y="17877"/>
                      <a:pt x="6247" y="17877"/>
                    </a:cubicBezTo>
                    <a:cubicBezTo>
                      <a:pt x="6533" y="17877"/>
                      <a:pt x="6814" y="17870"/>
                      <a:pt x="7085" y="17859"/>
                    </a:cubicBezTo>
                    <a:lnTo>
                      <a:pt x="7085" y="17859"/>
                    </a:lnTo>
                    <a:cubicBezTo>
                      <a:pt x="6049" y="19479"/>
                      <a:pt x="5930" y="21681"/>
                      <a:pt x="6835" y="23384"/>
                    </a:cubicBezTo>
                    <a:cubicBezTo>
                      <a:pt x="7704" y="25030"/>
                      <a:pt x="9527" y="26116"/>
                      <a:pt x="11368" y="26116"/>
                    </a:cubicBezTo>
                    <a:cubicBezTo>
                      <a:pt x="11444" y="26116"/>
                      <a:pt x="11521" y="26114"/>
                      <a:pt x="11598" y="26110"/>
                    </a:cubicBezTo>
                    <a:cubicBezTo>
                      <a:pt x="13074" y="26015"/>
                      <a:pt x="14455" y="25277"/>
                      <a:pt x="15503" y="24229"/>
                    </a:cubicBezTo>
                    <a:cubicBezTo>
                      <a:pt x="16551" y="23193"/>
                      <a:pt x="17325" y="21836"/>
                      <a:pt x="17944" y="20479"/>
                    </a:cubicBezTo>
                    <a:cubicBezTo>
                      <a:pt x="21123" y="19395"/>
                      <a:pt x="23611" y="16490"/>
                      <a:pt x="24206" y="13192"/>
                    </a:cubicBezTo>
                    <a:cubicBezTo>
                      <a:pt x="24456" y="11811"/>
                      <a:pt x="24397" y="10418"/>
                      <a:pt x="24444" y="9037"/>
                    </a:cubicBezTo>
                    <a:cubicBezTo>
                      <a:pt x="24552" y="5953"/>
                      <a:pt x="25171" y="2893"/>
                      <a:pt x="262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70"/>
              <p:cNvSpPr/>
              <p:nvPr/>
            </p:nvSpPr>
            <p:spPr>
              <a:xfrm>
                <a:off x="3600450" y="3913400"/>
                <a:ext cx="485775" cy="444425"/>
              </a:xfrm>
              <a:custGeom>
                <a:avLst/>
                <a:gdLst/>
                <a:ahLst/>
                <a:cxnLst/>
                <a:rect l="l" t="t" r="r" b="b"/>
                <a:pathLst>
                  <a:path w="19431" h="17777" extrusionOk="0">
                    <a:moveTo>
                      <a:pt x="19431" y="1"/>
                    </a:moveTo>
                    <a:lnTo>
                      <a:pt x="19431" y="1"/>
                    </a:lnTo>
                    <a:cubicBezTo>
                      <a:pt x="18979" y="310"/>
                      <a:pt x="18538" y="656"/>
                      <a:pt x="18098" y="977"/>
                    </a:cubicBezTo>
                    <a:cubicBezTo>
                      <a:pt x="17669" y="1311"/>
                      <a:pt x="17252" y="1668"/>
                      <a:pt x="16824" y="2001"/>
                    </a:cubicBezTo>
                    <a:cubicBezTo>
                      <a:pt x="15990" y="2704"/>
                      <a:pt x="15157" y="3430"/>
                      <a:pt x="14335" y="4168"/>
                    </a:cubicBezTo>
                    <a:cubicBezTo>
                      <a:pt x="12704" y="5621"/>
                      <a:pt x="11109" y="7156"/>
                      <a:pt x="9525" y="8669"/>
                    </a:cubicBezTo>
                    <a:lnTo>
                      <a:pt x="4810" y="13276"/>
                    </a:lnTo>
                    <a:cubicBezTo>
                      <a:pt x="4024" y="14026"/>
                      <a:pt x="3239" y="14788"/>
                      <a:pt x="2429" y="15538"/>
                    </a:cubicBezTo>
                    <a:lnTo>
                      <a:pt x="1226" y="16670"/>
                    </a:lnTo>
                    <a:lnTo>
                      <a:pt x="0" y="17777"/>
                    </a:lnTo>
                    <a:cubicBezTo>
                      <a:pt x="881" y="17110"/>
                      <a:pt x="1726" y="16408"/>
                      <a:pt x="2596" y="15729"/>
                    </a:cubicBezTo>
                    <a:cubicBezTo>
                      <a:pt x="3429" y="15015"/>
                      <a:pt x="4251" y="14288"/>
                      <a:pt x="5060" y="13550"/>
                    </a:cubicBezTo>
                    <a:cubicBezTo>
                      <a:pt x="6703" y="12086"/>
                      <a:pt x="8275" y="10550"/>
                      <a:pt x="9858" y="9026"/>
                    </a:cubicBezTo>
                    <a:lnTo>
                      <a:pt x="14573" y="4442"/>
                    </a:lnTo>
                    <a:cubicBezTo>
                      <a:pt x="15359" y="3692"/>
                      <a:pt x="16169" y="2942"/>
                      <a:pt x="16966" y="2203"/>
                    </a:cubicBezTo>
                    <a:cubicBezTo>
                      <a:pt x="17383" y="1822"/>
                      <a:pt x="17776" y="1441"/>
                      <a:pt x="18193" y="1084"/>
                    </a:cubicBezTo>
                    <a:cubicBezTo>
                      <a:pt x="18609" y="727"/>
                      <a:pt x="19014" y="370"/>
                      <a:pt x="194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70"/>
              <p:cNvSpPr/>
              <p:nvPr/>
            </p:nvSpPr>
            <p:spPr>
              <a:xfrm>
                <a:off x="3670100" y="4274175"/>
                <a:ext cx="166100" cy="227375"/>
              </a:xfrm>
              <a:custGeom>
                <a:avLst/>
                <a:gdLst/>
                <a:ahLst/>
                <a:cxnLst/>
                <a:rect l="l" t="t" r="r" b="b"/>
                <a:pathLst>
                  <a:path w="6644" h="9095" extrusionOk="0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583" y="1012"/>
                      <a:pt x="226" y="2131"/>
                      <a:pt x="107" y="3286"/>
                    </a:cubicBezTo>
                    <a:cubicBezTo>
                      <a:pt x="0" y="4453"/>
                      <a:pt x="12" y="5644"/>
                      <a:pt x="476" y="6775"/>
                    </a:cubicBezTo>
                    <a:cubicBezTo>
                      <a:pt x="714" y="7323"/>
                      <a:pt x="1072" y="7846"/>
                      <a:pt x="1560" y="8215"/>
                    </a:cubicBezTo>
                    <a:cubicBezTo>
                      <a:pt x="2060" y="8585"/>
                      <a:pt x="2608" y="8823"/>
                      <a:pt x="3191" y="8966"/>
                    </a:cubicBezTo>
                    <a:cubicBezTo>
                      <a:pt x="3594" y="9056"/>
                      <a:pt x="3999" y="9094"/>
                      <a:pt x="4402" y="9094"/>
                    </a:cubicBezTo>
                    <a:cubicBezTo>
                      <a:pt x="5164" y="9094"/>
                      <a:pt x="5919" y="8958"/>
                      <a:pt x="6644" y="8787"/>
                    </a:cubicBezTo>
                    <a:lnTo>
                      <a:pt x="6644" y="8787"/>
                    </a:lnTo>
                    <a:cubicBezTo>
                      <a:pt x="6163" y="8822"/>
                      <a:pt x="5685" y="8850"/>
                      <a:pt x="5212" y="8850"/>
                    </a:cubicBezTo>
                    <a:cubicBezTo>
                      <a:pt x="4550" y="8850"/>
                      <a:pt x="3900" y="8794"/>
                      <a:pt x="3274" y="8620"/>
                    </a:cubicBezTo>
                    <a:cubicBezTo>
                      <a:pt x="2739" y="8454"/>
                      <a:pt x="2250" y="8215"/>
                      <a:pt x="1834" y="7870"/>
                    </a:cubicBezTo>
                    <a:cubicBezTo>
                      <a:pt x="1417" y="7537"/>
                      <a:pt x="1107" y="7096"/>
                      <a:pt x="893" y="6596"/>
                    </a:cubicBezTo>
                    <a:cubicBezTo>
                      <a:pt x="691" y="6108"/>
                      <a:pt x="572" y="5548"/>
                      <a:pt x="512" y="5001"/>
                    </a:cubicBezTo>
                    <a:cubicBezTo>
                      <a:pt x="453" y="4441"/>
                      <a:pt x="429" y="3882"/>
                      <a:pt x="464" y="3322"/>
                    </a:cubicBezTo>
                    <a:cubicBezTo>
                      <a:pt x="536" y="2203"/>
                      <a:pt x="750" y="1084"/>
                      <a:pt x="11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70"/>
              <p:cNvSpPr/>
              <p:nvPr/>
            </p:nvSpPr>
            <p:spPr>
              <a:xfrm>
                <a:off x="3768025" y="4206900"/>
                <a:ext cx="192300" cy="177750"/>
              </a:xfrm>
              <a:custGeom>
                <a:avLst/>
                <a:gdLst/>
                <a:ahLst/>
                <a:cxnLst/>
                <a:rect l="l" t="t" r="r" b="b"/>
                <a:pathLst>
                  <a:path w="7692" h="7110" extrusionOk="0">
                    <a:moveTo>
                      <a:pt x="238" y="0"/>
                    </a:moveTo>
                    <a:lnTo>
                      <a:pt x="238" y="0"/>
                    </a:lnTo>
                    <a:cubicBezTo>
                      <a:pt x="0" y="977"/>
                      <a:pt x="24" y="2036"/>
                      <a:pt x="346" y="3025"/>
                    </a:cubicBezTo>
                    <a:cubicBezTo>
                      <a:pt x="643" y="4013"/>
                      <a:pt x="1215" y="4906"/>
                      <a:pt x="1989" y="5608"/>
                    </a:cubicBezTo>
                    <a:cubicBezTo>
                      <a:pt x="2762" y="6287"/>
                      <a:pt x="3715" y="6787"/>
                      <a:pt x="4727" y="6989"/>
                    </a:cubicBezTo>
                    <a:cubicBezTo>
                      <a:pt x="5111" y="7070"/>
                      <a:pt x="5502" y="7110"/>
                      <a:pt x="5884" y="7110"/>
                    </a:cubicBezTo>
                    <a:cubicBezTo>
                      <a:pt x="6011" y="7110"/>
                      <a:pt x="6138" y="7105"/>
                      <a:pt x="6263" y="7096"/>
                    </a:cubicBezTo>
                    <a:cubicBezTo>
                      <a:pt x="6775" y="7049"/>
                      <a:pt x="7287" y="6918"/>
                      <a:pt x="7692" y="6608"/>
                    </a:cubicBezTo>
                    <a:lnTo>
                      <a:pt x="7692" y="6608"/>
                    </a:lnTo>
                    <a:cubicBezTo>
                      <a:pt x="7282" y="6819"/>
                      <a:pt x="6810" y="6895"/>
                      <a:pt x="6363" y="6895"/>
                    </a:cubicBezTo>
                    <a:cubicBezTo>
                      <a:pt x="6329" y="6895"/>
                      <a:pt x="6296" y="6895"/>
                      <a:pt x="6263" y="6894"/>
                    </a:cubicBezTo>
                    <a:cubicBezTo>
                      <a:pt x="5775" y="6858"/>
                      <a:pt x="5287" y="6787"/>
                      <a:pt x="4822" y="6656"/>
                    </a:cubicBezTo>
                    <a:cubicBezTo>
                      <a:pt x="3882" y="6382"/>
                      <a:pt x="3013" y="5906"/>
                      <a:pt x="2310" y="5263"/>
                    </a:cubicBezTo>
                    <a:cubicBezTo>
                      <a:pt x="1596" y="4632"/>
                      <a:pt x="1036" y="3810"/>
                      <a:pt x="679" y="2905"/>
                    </a:cubicBezTo>
                    <a:cubicBezTo>
                      <a:pt x="322" y="1989"/>
                      <a:pt x="179" y="1000"/>
                      <a:pt x="2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70"/>
              <p:cNvSpPr/>
              <p:nvPr/>
            </p:nvSpPr>
            <p:spPr>
              <a:xfrm>
                <a:off x="3851650" y="4122650"/>
                <a:ext cx="1839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5325" extrusionOk="0">
                    <a:moveTo>
                      <a:pt x="191" y="1"/>
                    </a:moveTo>
                    <a:lnTo>
                      <a:pt x="191" y="1"/>
                    </a:lnTo>
                    <a:cubicBezTo>
                      <a:pt x="13" y="882"/>
                      <a:pt x="1" y="1823"/>
                      <a:pt x="287" y="2716"/>
                    </a:cubicBezTo>
                    <a:cubicBezTo>
                      <a:pt x="572" y="3609"/>
                      <a:pt x="1168" y="4430"/>
                      <a:pt x="2001" y="4906"/>
                    </a:cubicBezTo>
                    <a:cubicBezTo>
                      <a:pt x="2418" y="5121"/>
                      <a:pt x="2906" y="5275"/>
                      <a:pt x="3370" y="5299"/>
                    </a:cubicBezTo>
                    <a:cubicBezTo>
                      <a:pt x="3545" y="5317"/>
                      <a:pt x="3717" y="5325"/>
                      <a:pt x="3886" y="5325"/>
                    </a:cubicBezTo>
                    <a:cubicBezTo>
                      <a:pt x="4179" y="5325"/>
                      <a:pt x="4465" y="5301"/>
                      <a:pt x="4751" y="5263"/>
                    </a:cubicBezTo>
                    <a:cubicBezTo>
                      <a:pt x="5656" y="5156"/>
                      <a:pt x="6549" y="4882"/>
                      <a:pt x="7359" y="4501"/>
                    </a:cubicBezTo>
                    <a:lnTo>
                      <a:pt x="7359" y="4501"/>
                    </a:lnTo>
                    <a:cubicBezTo>
                      <a:pt x="6490" y="4728"/>
                      <a:pt x="5609" y="4859"/>
                      <a:pt x="4692" y="4894"/>
                    </a:cubicBezTo>
                    <a:cubicBezTo>
                      <a:pt x="4485" y="4906"/>
                      <a:pt x="4278" y="4913"/>
                      <a:pt x="4072" y="4913"/>
                    </a:cubicBezTo>
                    <a:cubicBezTo>
                      <a:pt x="3402" y="4913"/>
                      <a:pt x="2750" y="4829"/>
                      <a:pt x="2204" y="4501"/>
                    </a:cubicBezTo>
                    <a:cubicBezTo>
                      <a:pt x="1834" y="4299"/>
                      <a:pt x="1513" y="4025"/>
                      <a:pt x="1251" y="3692"/>
                    </a:cubicBezTo>
                    <a:cubicBezTo>
                      <a:pt x="989" y="3370"/>
                      <a:pt x="775" y="2989"/>
                      <a:pt x="608" y="2596"/>
                    </a:cubicBezTo>
                    <a:cubicBezTo>
                      <a:pt x="299" y="1787"/>
                      <a:pt x="191" y="894"/>
                      <a:pt x="1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70"/>
              <p:cNvSpPr/>
              <p:nvPr/>
            </p:nvSpPr>
            <p:spPr>
              <a:xfrm>
                <a:off x="3890350" y="4089625"/>
                <a:ext cx="151250" cy="52125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085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" y="631"/>
                      <a:pt x="417" y="1227"/>
                      <a:pt x="953" y="1560"/>
                    </a:cubicBezTo>
                    <a:cubicBezTo>
                      <a:pt x="1501" y="1917"/>
                      <a:pt x="2144" y="2060"/>
                      <a:pt x="2775" y="2084"/>
                    </a:cubicBezTo>
                    <a:cubicBezTo>
                      <a:pt x="2813" y="2085"/>
                      <a:pt x="2851" y="2085"/>
                      <a:pt x="2889" y="2085"/>
                    </a:cubicBezTo>
                    <a:cubicBezTo>
                      <a:pt x="3472" y="2085"/>
                      <a:pt x="4073" y="1997"/>
                      <a:pt x="4620" y="1762"/>
                    </a:cubicBezTo>
                    <a:cubicBezTo>
                      <a:pt x="5192" y="1524"/>
                      <a:pt x="5716" y="1120"/>
                      <a:pt x="6049" y="596"/>
                    </a:cubicBezTo>
                    <a:lnTo>
                      <a:pt x="6049" y="596"/>
                    </a:lnTo>
                    <a:cubicBezTo>
                      <a:pt x="5585" y="989"/>
                      <a:pt x="5061" y="1250"/>
                      <a:pt x="4501" y="1441"/>
                    </a:cubicBezTo>
                    <a:cubicBezTo>
                      <a:pt x="4012" y="1576"/>
                      <a:pt x="3514" y="1648"/>
                      <a:pt x="3007" y="1648"/>
                    </a:cubicBezTo>
                    <a:cubicBezTo>
                      <a:pt x="2934" y="1648"/>
                      <a:pt x="2860" y="1646"/>
                      <a:pt x="2787" y="1643"/>
                    </a:cubicBezTo>
                    <a:cubicBezTo>
                      <a:pt x="2203" y="1620"/>
                      <a:pt x="1644" y="1524"/>
                      <a:pt x="1132" y="1262"/>
                    </a:cubicBezTo>
                    <a:cubicBezTo>
                      <a:pt x="644" y="1000"/>
                      <a:pt x="191" y="58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70"/>
              <p:cNvSpPr/>
              <p:nvPr/>
            </p:nvSpPr>
            <p:spPr>
              <a:xfrm>
                <a:off x="3967150" y="4004500"/>
                <a:ext cx="92300" cy="251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04" extrusionOk="0">
                    <a:moveTo>
                      <a:pt x="3691" y="0"/>
                    </a:moveTo>
                    <a:lnTo>
                      <a:pt x="3691" y="0"/>
                    </a:lnTo>
                    <a:cubicBezTo>
                      <a:pt x="3358" y="107"/>
                      <a:pt x="3060" y="203"/>
                      <a:pt x="2763" y="286"/>
                    </a:cubicBezTo>
                    <a:cubicBezTo>
                      <a:pt x="2465" y="369"/>
                      <a:pt x="2167" y="429"/>
                      <a:pt x="1870" y="488"/>
                    </a:cubicBezTo>
                    <a:cubicBezTo>
                      <a:pt x="1572" y="548"/>
                      <a:pt x="1274" y="584"/>
                      <a:pt x="965" y="607"/>
                    </a:cubicBezTo>
                    <a:cubicBezTo>
                      <a:pt x="655" y="643"/>
                      <a:pt x="334" y="643"/>
                      <a:pt x="1" y="655"/>
                    </a:cubicBezTo>
                    <a:cubicBezTo>
                      <a:pt x="298" y="822"/>
                      <a:pt x="620" y="917"/>
                      <a:pt x="953" y="965"/>
                    </a:cubicBezTo>
                    <a:cubicBezTo>
                      <a:pt x="1103" y="991"/>
                      <a:pt x="1256" y="1004"/>
                      <a:pt x="1409" y="1004"/>
                    </a:cubicBezTo>
                    <a:cubicBezTo>
                      <a:pt x="1595" y="1004"/>
                      <a:pt x="1782" y="985"/>
                      <a:pt x="1965" y="953"/>
                    </a:cubicBezTo>
                    <a:cubicBezTo>
                      <a:pt x="2287" y="893"/>
                      <a:pt x="2620" y="786"/>
                      <a:pt x="2918" y="619"/>
                    </a:cubicBezTo>
                    <a:cubicBezTo>
                      <a:pt x="3215" y="464"/>
                      <a:pt x="3477" y="262"/>
                      <a:pt x="36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70"/>
              <p:cNvSpPr/>
              <p:nvPr/>
            </p:nvSpPr>
            <p:spPr>
              <a:xfrm>
                <a:off x="3956725" y="3942575"/>
                <a:ext cx="19375" cy="7505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3002" extrusionOk="0">
                    <a:moveTo>
                      <a:pt x="775" y="1"/>
                    </a:moveTo>
                    <a:lnTo>
                      <a:pt x="775" y="1"/>
                    </a:lnTo>
                    <a:cubicBezTo>
                      <a:pt x="548" y="179"/>
                      <a:pt x="382" y="405"/>
                      <a:pt x="263" y="644"/>
                    </a:cubicBezTo>
                    <a:cubicBezTo>
                      <a:pt x="144" y="882"/>
                      <a:pt x="72" y="1156"/>
                      <a:pt x="25" y="1417"/>
                    </a:cubicBezTo>
                    <a:cubicBezTo>
                      <a:pt x="1" y="1691"/>
                      <a:pt x="1" y="1965"/>
                      <a:pt x="37" y="2239"/>
                    </a:cubicBezTo>
                    <a:cubicBezTo>
                      <a:pt x="84" y="2501"/>
                      <a:pt x="179" y="2775"/>
                      <a:pt x="334" y="3001"/>
                    </a:cubicBezTo>
                    <a:cubicBezTo>
                      <a:pt x="370" y="2727"/>
                      <a:pt x="370" y="2477"/>
                      <a:pt x="382" y="2227"/>
                    </a:cubicBezTo>
                    <a:cubicBezTo>
                      <a:pt x="418" y="1965"/>
                      <a:pt x="441" y="1727"/>
                      <a:pt x="477" y="1489"/>
                    </a:cubicBezTo>
                    <a:cubicBezTo>
                      <a:pt x="513" y="1239"/>
                      <a:pt x="560" y="1001"/>
                      <a:pt x="608" y="763"/>
                    </a:cubicBezTo>
                    <a:cubicBezTo>
                      <a:pt x="668" y="525"/>
                      <a:pt x="727" y="274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70"/>
              <p:cNvSpPr/>
              <p:nvPr/>
            </p:nvSpPr>
            <p:spPr>
              <a:xfrm>
                <a:off x="3867425" y="3950925"/>
                <a:ext cx="31300" cy="139900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5596" extrusionOk="0">
                    <a:moveTo>
                      <a:pt x="1251" y="0"/>
                    </a:moveTo>
                    <a:cubicBezTo>
                      <a:pt x="1072" y="167"/>
                      <a:pt x="918" y="381"/>
                      <a:pt x="799" y="607"/>
                    </a:cubicBezTo>
                    <a:cubicBezTo>
                      <a:pt x="680" y="833"/>
                      <a:pt x="572" y="1060"/>
                      <a:pt x="477" y="1274"/>
                    </a:cubicBezTo>
                    <a:cubicBezTo>
                      <a:pt x="263" y="1726"/>
                      <a:pt x="96" y="2215"/>
                      <a:pt x="37" y="2738"/>
                    </a:cubicBezTo>
                    <a:cubicBezTo>
                      <a:pt x="1" y="3262"/>
                      <a:pt x="37" y="3774"/>
                      <a:pt x="191" y="4274"/>
                    </a:cubicBezTo>
                    <a:cubicBezTo>
                      <a:pt x="334" y="4763"/>
                      <a:pt x="572" y="5227"/>
                      <a:pt x="918" y="5596"/>
                    </a:cubicBezTo>
                    <a:cubicBezTo>
                      <a:pt x="739" y="5120"/>
                      <a:pt x="608" y="4655"/>
                      <a:pt x="513" y="4167"/>
                    </a:cubicBezTo>
                    <a:cubicBezTo>
                      <a:pt x="441" y="3703"/>
                      <a:pt x="430" y="3227"/>
                      <a:pt x="477" y="2762"/>
                    </a:cubicBezTo>
                    <a:cubicBezTo>
                      <a:pt x="513" y="2310"/>
                      <a:pt x="656" y="1845"/>
                      <a:pt x="787" y="1381"/>
                    </a:cubicBezTo>
                    <a:lnTo>
                      <a:pt x="989" y="679"/>
                    </a:lnTo>
                    <a:cubicBezTo>
                      <a:pt x="1072" y="464"/>
                      <a:pt x="1144" y="226"/>
                      <a:pt x="12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70"/>
              <p:cNvSpPr/>
              <p:nvPr/>
            </p:nvSpPr>
            <p:spPr>
              <a:xfrm>
                <a:off x="3726950" y="3950025"/>
                <a:ext cx="127425" cy="177200"/>
              </a:xfrm>
              <a:custGeom>
                <a:avLst/>
                <a:gdLst/>
                <a:ahLst/>
                <a:cxnLst/>
                <a:rect l="l" t="t" r="r" b="b"/>
                <a:pathLst>
                  <a:path w="5097" h="7088" extrusionOk="0">
                    <a:moveTo>
                      <a:pt x="1274" y="0"/>
                    </a:moveTo>
                    <a:cubicBezTo>
                      <a:pt x="631" y="596"/>
                      <a:pt x="238" y="1429"/>
                      <a:pt x="119" y="2310"/>
                    </a:cubicBezTo>
                    <a:cubicBezTo>
                      <a:pt x="0" y="3191"/>
                      <a:pt x="155" y="4132"/>
                      <a:pt x="584" y="4918"/>
                    </a:cubicBezTo>
                    <a:cubicBezTo>
                      <a:pt x="1024" y="5703"/>
                      <a:pt x="1727" y="6334"/>
                      <a:pt x="2536" y="6704"/>
                    </a:cubicBezTo>
                    <a:cubicBezTo>
                      <a:pt x="3073" y="6952"/>
                      <a:pt x="3670" y="7087"/>
                      <a:pt x="4257" y="7087"/>
                    </a:cubicBezTo>
                    <a:cubicBezTo>
                      <a:pt x="4541" y="7087"/>
                      <a:pt x="4824" y="7055"/>
                      <a:pt x="5096" y="6989"/>
                    </a:cubicBezTo>
                    <a:lnTo>
                      <a:pt x="5096" y="6989"/>
                    </a:lnTo>
                    <a:cubicBezTo>
                      <a:pt x="5074" y="6990"/>
                      <a:pt x="5051" y="6990"/>
                      <a:pt x="5029" y="6990"/>
                    </a:cubicBezTo>
                    <a:cubicBezTo>
                      <a:pt x="4207" y="6990"/>
                      <a:pt x="3398" y="6776"/>
                      <a:pt x="2703" y="6370"/>
                    </a:cubicBezTo>
                    <a:cubicBezTo>
                      <a:pt x="1989" y="5977"/>
                      <a:pt x="1369" y="5394"/>
                      <a:pt x="988" y="4691"/>
                    </a:cubicBezTo>
                    <a:cubicBezTo>
                      <a:pt x="595" y="3989"/>
                      <a:pt x="441" y="3179"/>
                      <a:pt x="476" y="2358"/>
                    </a:cubicBezTo>
                    <a:cubicBezTo>
                      <a:pt x="536" y="1536"/>
                      <a:pt x="786" y="715"/>
                      <a:pt x="127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70"/>
              <p:cNvSpPr/>
              <p:nvPr/>
            </p:nvSpPr>
            <p:spPr>
              <a:xfrm>
                <a:off x="3601625" y="4047350"/>
                <a:ext cx="169700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6788" h="6597" extrusionOk="0">
                    <a:moveTo>
                      <a:pt x="525" y="1"/>
                    </a:moveTo>
                    <a:lnTo>
                      <a:pt x="525" y="1"/>
                    </a:lnTo>
                    <a:cubicBezTo>
                      <a:pt x="96" y="798"/>
                      <a:pt x="1" y="1787"/>
                      <a:pt x="227" y="2691"/>
                    </a:cubicBezTo>
                    <a:cubicBezTo>
                      <a:pt x="334" y="3156"/>
                      <a:pt x="525" y="3584"/>
                      <a:pt x="763" y="3989"/>
                    </a:cubicBezTo>
                    <a:cubicBezTo>
                      <a:pt x="1013" y="4382"/>
                      <a:pt x="1310" y="4763"/>
                      <a:pt x="1656" y="5073"/>
                    </a:cubicBezTo>
                    <a:cubicBezTo>
                      <a:pt x="2358" y="5692"/>
                      <a:pt x="3192" y="6144"/>
                      <a:pt x="4084" y="6394"/>
                    </a:cubicBezTo>
                    <a:cubicBezTo>
                      <a:pt x="4519" y="6519"/>
                      <a:pt x="4986" y="6597"/>
                      <a:pt x="5449" y="6597"/>
                    </a:cubicBezTo>
                    <a:cubicBezTo>
                      <a:pt x="5912" y="6597"/>
                      <a:pt x="6370" y="6519"/>
                      <a:pt x="6787" y="6335"/>
                    </a:cubicBezTo>
                    <a:lnTo>
                      <a:pt x="6787" y="6335"/>
                    </a:lnTo>
                    <a:cubicBezTo>
                      <a:pt x="6539" y="6388"/>
                      <a:pt x="6292" y="6411"/>
                      <a:pt x="6047" y="6411"/>
                    </a:cubicBezTo>
                    <a:cubicBezTo>
                      <a:pt x="5409" y="6411"/>
                      <a:pt x="4782" y="6252"/>
                      <a:pt x="4180" y="6037"/>
                    </a:cubicBezTo>
                    <a:cubicBezTo>
                      <a:pt x="3358" y="5739"/>
                      <a:pt x="2596" y="5287"/>
                      <a:pt x="1965" y="4716"/>
                    </a:cubicBezTo>
                    <a:cubicBezTo>
                      <a:pt x="1322" y="4144"/>
                      <a:pt x="834" y="3406"/>
                      <a:pt x="572" y="2584"/>
                    </a:cubicBezTo>
                    <a:cubicBezTo>
                      <a:pt x="310" y="1763"/>
                      <a:pt x="274" y="858"/>
                      <a:pt x="5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70"/>
              <p:cNvSpPr/>
              <p:nvPr/>
            </p:nvSpPr>
            <p:spPr>
              <a:xfrm>
                <a:off x="3485250" y="4120875"/>
                <a:ext cx="202425" cy="173550"/>
              </a:xfrm>
              <a:custGeom>
                <a:avLst/>
                <a:gdLst/>
                <a:ahLst/>
                <a:cxnLst/>
                <a:rect l="l" t="t" r="r" b="b"/>
                <a:pathLst>
                  <a:path w="8097" h="6942" extrusionOk="0">
                    <a:moveTo>
                      <a:pt x="846" y="0"/>
                    </a:moveTo>
                    <a:lnTo>
                      <a:pt x="846" y="0"/>
                    </a:lnTo>
                    <a:cubicBezTo>
                      <a:pt x="250" y="893"/>
                      <a:pt x="0" y="2036"/>
                      <a:pt x="179" y="3132"/>
                    </a:cubicBezTo>
                    <a:cubicBezTo>
                      <a:pt x="346" y="4215"/>
                      <a:pt x="977" y="5227"/>
                      <a:pt x="1846" y="5930"/>
                    </a:cubicBezTo>
                    <a:cubicBezTo>
                      <a:pt x="2286" y="6263"/>
                      <a:pt x="2786" y="6537"/>
                      <a:pt x="3322" y="6704"/>
                    </a:cubicBezTo>
                    <a:cubicBezTo>
                      <a:pt x="3834" y="6858"/>
                      <a:pt x="4394" y="6942"/>
                      <a:pt x="4941" y="6942"/>
                    </a:cubicBezTo>
                    <a:cubicBezTo>
                      <a:pt x="6025" y="6942"/>
                      <a:pt x="7085" y="6680"/>
                      <a:pt x="8097" y="6358"/>
                    </a:cubicBezTo>
                    <a:lnTo>
                      <a:pt x="8097" y="6358"/>
                    </a:lnTo>
                    <a:cubicBezTo>
                      <a:pt x="7240" y="6493"/>
                      <a:pt x="6383" y="6605"/>
                      <a:pt x="5552" y="6605"/>
                    </a:cubicBezTo>
                    <a:cubicBezTo>
                      <a:pt x="5355" y="6605"/>
                      <a:pt x="5159" y="6598"/>
                      <a:pt x="4965" y="6585"/>
                    </a:cubicBezTo>
                    <a:cubicBezTo>
                      <a:pt x="3941" y="6525"/>
                      <a:pt x="2929" y="6204"/>
                      <a:pt x="2143" y="5573"/>
                    </a:cubicBezTo>
                    <a:cubicBezTo>
                      <a:pt x="1334" y="4942"/>
                      <a:pt x="762" y="4049"/>
                      <a:pt x="536" y="3048"/>
                    </a:cubicBezTo>
                    <a:cubicBezTo>
                      <a:pt x="310" y="2060"/>
                      <a:pt x="417" y="965"/>
                      <a:pt x="8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70"/>
              <p:cNvSpPr/>
              <p:nvPr/>
            </p:nvSpPr>
            <p:spPr>
              <a:xfrm>
                <a:off x="3883800" y="4043075"/>
                <a:ext cx="79800" cy="68600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2744" extrusionOk="0">
                    <a:moveTo>
                      <a:pt x="2972" y="0"/>
                    </a:moveTo>
                    <a:cubicBezTo>
                      <a:pt x="2715" y="0"/>
                      <a:pt x="1505" y="754"/>
                      <a:pt x="1" y="1803"/>
                    </a:cubicBezTo>
                    <a:cubicBezTo>
                      <a:pt x="203" y="2148"/>
                      <a:pt x="441" y="2458"/>
                      <a:pt x="727" y="2743"/>
                    </a:cubicBezTo>
                    <a:cubicBezTo>
                      <a:pt x="2180" y="1267"/>
                      <a:pt x="3192" y="76"/>
                      <a:pt x="3001" y="5"/>
                    </a:cubicBezTo>
                    <a:cubicBezTo>
                      <a:pt x="2993" y="2"/>
                      <a:pt x="2984" y="0"/>
                      <a:pt x="29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70"/>
              <p:cNvSpPr/>
              <p:nvPr/>
            </p:nvSpPr>
            <p:spPr>
              <a:xfrm>
                <a:off x="3852550" y="4087825"/>
                <a:ext cx="49725" cy="53900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2156" extrusionOk="0">
                    <a:moveTo>
                      <a:pt x="1263" y="1"/>
                    </a:moveTo>
                    <a:cubicBezTo>
                      <a:pt x="846" y="299"/>
                      <a:pt x="429" y="608"/>
                      <a:pt x="1" y="918"/>
                    </a:cubicBezTo>
                    <a:cubicBezTo>
                      <a:pt x="179" y="1370"/>
                      <a:pt x="429" y="1799"/>
                      <a:pt x="751" y="2156"/>
                    </a:cubicBezTo>
                    <a:cubicBezTo>
                      <a:pt x="1191" y="1739"/>
                      <a:pt x="1608" y="1322"/>
                      <a:pt x="1989" y="941"/>
                    </a:cubicBezTo>
                    <a:cubicBezTo>
                      <a:pt x="1703" y="656"/>
                      <a:pt x="1453" y="346"/>
                      <a:pt x="126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70"/>
              <p:cNvSpPr/>
              <p:nvPr/>
            </p:nvSpPr>
            <p:spPr>
              <a:xfrm>
                <a:off x="3819225" y="4110750"/>
                <a:ext cx="51800" cy="5837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2335" extrusionOk="0">
                    <a:moveTo>
                      <a:pt x="1310" y="1"/>
                    </a:moveTo>
                    <a:cubicBezTo>
                      <a:pt x="881" y="334"/>
                      <a:pt x="441" y="656"/>
                      <a:pt x="0" y="1001"/>
                    </a:cubicBezTo>
                    <a:cubicBezTo>
                      <a:pt x="119" y="1251"/>
                      <a:pt x="238" y="1513"/>
                      <a:pt x="381" y="1715"/>
                    </a:cubicBezTo>
                    <a:cubicBezTo>
                      <a:pt x="524" y="1941"/>
                      <a:pt x="703" y="2144"/>
                      <a:pt x="881" y="2334"/>
                    </a:cubicBezTo>
                    <a:cubicBezTo>
                      <a:pt x="1286" y="1977"/>
                      <a:pt x="1691" y="1608"/>
                      <a:pt x="2072" y="1239"/>
                    </a:cubicBezTo>
                    <a:cubicBezTo>
                      <a:pt x="1762" y="882"/>
                      <a:pt x="1488" y="453"/>
                      <a:pt x="13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4" name="Google Shape;3164;p70"/>
              <p:cNvSpPr/>
              <p:nvPr/>
            </p:nvSpPr>
            <p:spPr>
              <a:xfrm>
                <a:off x="3778150" y="4136050"/>
                <a:ext cx="64000" cy="6700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2680" extrusionOk="0">
                    <a:moveTo>
                      <a:pt x="1667" y="1"/>
                    </a:moveTo>
                    <a:cubicBezTo>
                      <a:pt x="1084" y="453"/>
                      <a:pt x="512" y="917"/>
                      <a:pt x="0" y="1358"/>
                    </a:cubicBezTo>
                    <a:cubicBezTo>
                      <a:pt x="71" y="1489"/>
                      <a:pt x="143" y="1632"/>
                      <a:pt x="250" y="1775"/>
                    </a:cubicBezTo>
                    <a:cubicBezTo>
                      <a:pt x="476" y="2108"/>
                      <a:pt x="738" y="2418"/>
                      <a:pt x="1036" y="2680"/>
                    </a:cubicBezTo>
                    <a:cubicBezTo>
                      <a:pt x="1524" y="2263"/>
                      <a:pt x="2048" y="1822"/>
                      <a:pt x="2560" y="1358"/>
                    </a:cubicBezTo>
                    <a:cubicBezTo>
                      <a:pt x="2357" y="1168"/>
                      <a:pt x="2203" y="953"/>
                      <a:pt x="2048" y="739"/>
                    </a:cubicBezTo>
                    <a:cubicBezTo>
                      <a:pt x="1905" y="501"/>
                      <a:pt x="1786" y="263"/>
                      <a:pt x="16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5" name="Google Shape;3165;p70"/>
              <p:cNvSpPr/>
              <p:nvPr/>
            </p:nvSpPr>
            <p:spPr>
              <a:xfrm>
                <a:off x="3699850" y="4170000"/>
                <a:ext cx="103900" cy="87175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3487" extrusionOk="0">
                    <a:moveTo>
                      <a:pt x="3132" y="0"/>
                    </a:moveTo>
                    <a:cubicBezTo>
                      <a:pt x="1322" y="1536"/>
                      <a:pt x="1" y="2953"/>
                      <a:pt x="429" y="3393"/>
                    </a:cubicBezTo>
                    <a:cubicBezTo>
                      <a:pt x="491" y="3457"/>
                      <a:pt x="580" y="3487"/>
                      <a:pt x="692" y="3487"/>
                    </a:cubicBezTo>
                    <a:cubicBezTo>
                      <a:pt x="1315" y="3487"/>
                      <a:pt x="2663" y="2561"/>
                      <a:pt x="4156" y="1310"/>
                    </a:cubicBezTo>
                    <a:cubicBezTo>
                      <a:pt x="3858" y="1048"/>
                      <a:pt x="3584" y="726"/>
                      <a:pt x="3370" y="405"/>
                    </a:cubicBezTo>
                    <a:cubicBezTo>
                      <a:pt x="3275" y="274"/>
                      <a:pt x="3203" y="131"/>
                      <a:pt x="31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70"/>
              <p:cNvSpPr/>
              <p:nvPr/>
            </p:nvSpPr>
            <p:spPr>
              <a:xfrm>
                <a:off x="2996200" y="3903875"/>
                <a:ext cx="447100" cy="606325"/>
              </a:xfrm>
              <a:custGeom>
                <a:avLst/>
                <a:gdLst/>
                <a:ahLst/>
                <a:cxnLst/>
                <a:rect l="l" t="t" r="r" b="b"/>
                <a:pathLst>
                  <a:path w="17884" h="24253" extrusionOk="0">
                    <a:moveTo>
                      <a:pt x="5049" y="1"/>
                    </a:moveTo>
                    <a:cubicBezTo>
                      <a:pt x="4965" y="1703"/>
                      <a:pt x="4406" y="3394"/>
                      <a:pt x="3608" y="4882"/>
                    </a:cubicBezTo>
                    <a:cubicBezTo>
                      <a:pt x="2703" y="6549"/>
                      <a:pt x="1358" y="7990"/>
                      <a:pt x="750" y="9800"/>
                    </a:cubicBezTo>
                    <a:cubicBezTo>
                      <a:pt x="0" y="11967"/>
                      <a:pt x="441" y="14395"/>
                      <a:pt x="1405" y="16467"/>
                    </a:cubicBezTo>
                    <a:cubicBezTo>
                      <a:pt x="1143" y="18289"/>
                      <a:pt x="1060" y="20253"/>
                      <a:pt x="1941" y="21896"/>
                    </a:cubicBezTo>
                    <a:cubicBezTo>
                      <a:pt x="2664" y="23235"/>
                      <a:pt x="4124" y="24252"/>
                      <a:pt x="5592" y="24252"/>
                    </a:cubicBezTo>
                    <a:cubicBezTo>
                      <a:pt x="5913" y="24252"/>
                      <a:pt x="6235" y="24204"/>
                      <a:pt x="6549" y="24099"/>
                    </a:cubicBezTo>
                    <a:cubicBezTo>
                      <a:pt x="7954" y="23659"/>
                      <a:pt x="8954" y="22123"/>
                      <a:pt x="9632" y="20825"/>
                    </a:cubicBezTo>
                    <a:cubicBezTo>
                      <a:pt x="10347" y="22230"/>
                      <a:pt x="11835" y="23218"/>
                      <a:pt x="13395" y="23278"/>
                    </a:cubicBezTo>
                    <a:cubicBezTo>
                      <a:pt x="13446" y="23279"/>
                      <a:pt x="13497" y="23280"/>
                      <a:pt x="13548" y="23280"/>
                    </a:cubicBezTo>
                    <a:cubicBezTo>
                      <a:pt x="15079" y="23280"/>
                      <a:pt x="16574" y="22423"/>
                      <a:pt x="17288" y="21063"/>
                    </a:cubicBezTo>
                    <a:cubicBezTo>
                      <a:pt x="17836" y="19991"/>
                      <a:pt x="17884" y="18717"/>
                      <a:pt x="17586" y="17551"/>
                    </a:cubicBezTo>
                    <a:cubicBezTo>
                      <a:pt x="17288" y="16396"/>
                      <a:pt x="16657" y="15277"/>
                      <a:pt x="15955" y="14288"/>
                    </a:cubicBezTo>
                    <a:cubicBezTo>
                      <a:pt x="16514" y="11609"/>
                      <a:pt x="15502" y="8669"/>
                      <a:pt x="13431" y="6895"/>
                    </a:cubicBezTo>
                    <a:cubicBezTo>
                      <a:pt x="12585" y="6156"/>
                      <a:pt x="11573" y="5621"/>
                      <a:pt x="10621" y="5025"/>
                    </a:cubicBezTo>
                    <a:cubicBezTo>
                      <a:pt x="8501" y="3668"/>
                      <a:pt x="6596" y="1965"/>
                      <a:pt x="50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70"/>
              <p:cNvSpPr/>
              <p:nvPr/>
            </p:nvSpPr>
            <p:spPr>
              <a:xfrm>
                <a:off x="3124775" y="3905975"/>
                <a:ext cx="111650" cy="523300"/>
              </a:xfrm>
              <a:custGeom>
                <a:avLst/>
                <a:gdLst/>
                <a:ahLst/>
                <a:cxnLst/>
                <a:rect l="l" t="t" r="r" b="b"/>
                <a:pathLst>
                  <a:path w="4466" h="20932" extrusionOk="0">
                    <a:moveTo>
                      <a:pt x="1" y="0"/>
                    </a:moveTo>
                    <a:cubicBezTo>
                      <a:pt x="72" y="893"/>
                      <a:pt x="191" y="1786"/>
                      <a:pt x="322" y="2655"/>
                    </a:cubicBezTo>
                    <a:cubicBezTo>
                      <a:pt x="477" y="3536"/>
                      <a:pt x="632" y="4417"/>
                      <a:pt x="799" y="5298"/>
                    </a:cubicBezTo>
                    <a:cubicBezTo>
                      <a:pt x="1132" y="7049"/>
                      <a:pt x="1549" y="8787"/>
                      <a:pt x="1965" y="10537"/>
                    </a:cubicBezTo>
                    <a:lnTo>
                      <a:pt x="3251" y="15716"/>
                    </a:lnTo>
                    <a:cubicBezTo>
                      <a:pt x="3477" y="16574"/>
                      <a:pt x="3692" y="17455"/>
                      <a:pt x="3882" y="18312"/>
                    </a:cubicBezTo>
                    <a:lnTo>
                      <a:pt x="4180" y="19622"/>
                    </a:lnTo>
                    <a:cubicBezTo>
                      <a:pt x="4263" y="20062"/>
                      <a:pt x="4359" y="20503"/>
                      <a:pt x="4466" y="20931"/>
                    </a:cubicBezTo>
                    <a:cubicBezTo>
                      <a:pt x="4359" y="20062"/>
                      <a:pt x="4228" y="19169"/>
                      <a:pt x="4061" y="18264"/>
                    </a:cubicBezTo>
                    <a:cubicBezTo>
                      <a:pt x="3906" y="17395"/>
                      <a:pt x="3751" y="16514"/>
                      <a:pt x="3573" y="15633"/>
                    </a:cubicBezTo>
                    <a:cubicBezTo>
                      <a:pt x="3227" y="13883"/>
                      <a:pt x="2811" y="12156"/>
                      <a:pt x="2394" y="10406"/>
                    </a:cubicBezTo>
                    <a:lnTo>
                      <a:pt x="1132" y="5215"/>
                    </a:lnTo>
                    <a:cubicBezTo>
                      <a:pt x="918" y="4358"/>
                      <a:pt x="727" y="3489"/>
                      <a:pt x="537" y="2608"/>
                    </a:cubicBezTo>
                    <a:cubicBezTo>
                      <a:pt x="441" y="2179"/>
                      <a:pt x="334" y="1738"/>
                      <a:pt x="251" y="1298"/>
                    </a:cubicBezTo>
                    <a:cubicBezTo>
                      <a:pt x="179" y="869"/>
                      <a:pt x="84" y="429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70"/>
              <p:cNvSpPr/>
              <p:nvPr/>
            </p:nvSpPr>
            <p:spPr>
              <a:xfrm>
                <a:off x="3217650" y="4320600"/>
                <a:ext cx="210775" cy="89025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3561" extrusionOk="0">
                    <a:moveTo>
                      <a:pt x="8430" y="1"/>
                    </a:moveTo>
                    <a:lnTo>
                      <a:pt x="8430" y="1"/>
                    </a:lnTo>
                    <a:cubicBezTo>
                      <a:pt x="8025" y="834"/>
                      <a:pt x="7561" y="1656"/>
                      <a:pt x="6894" y="2298"/>
                    </a:cubicBezTo>
                    <a:cubicBezTo>
                      <a:pt x="6343" y="2800"/>
                      <a:pt x="5648" y="3132"/>
                      <a:pt x="4930" y="3132"/>
                    </a:cubicBezTo>
                    <a:cubicBezTo>
                      <a:pt x="4796" y="3132"/>
                      <a:pt x="4660" y="3121"/>
                      <a:pt x="4525" y="3096"/>
                    </a:cubicBezTo>
                    <a:cubicBezTo>
                      <a:pt x="4096" y="3037"/>
                      <a:pt x="3668" y="2894"/>
                      <a:pt x="3263" y="2715"/>
                    </a:cubicBezTo>
                    <a:cubicBezTo>
                      <a:pt x="2846" y="2537"/>
                      <a:pt x="2453" y="2298"/>
                      <a:pt x="2072" y="2060"/>
                    </a:cubicBezTo>
                    <a:cubicBezTo>
                      <a:pt x="1310" y="1548"/>
                      <a:pt x="608" y="941"/>
                      <a:pt x="1" y="239"/>
                    </a:cubicBezTo>
                    <a:lnTo>
                      <a:pt x="1" y="239"/>
                    </a:lnTo>
                    <a:cubicBezTo>
                      <a:pt x="465" y="1048"/>
                      <a:pt x="1108" y="1775"/>
                      <a:pt x="1858" y="2346"/>
                    </a:cubicBezTo>
                    <a:cubicBezTo>
                      <a:pt x="2620" y="2906"/>
                      <a:pt x="3489" y="3382"/>
                      <a:pt x="4465" y="3537"/>
                    </a:cubicBezTo>
                    <a:cubicBezTo>
                      <a:pt x="4595" y="3553"/>
                      <a:pt x="4728" y="3561"/>
                      <a:pt x="4861" y="3561"/>
                    </a:cubicBezTo>
                    <a:cubicBezTo>
                      <a:pt x="5228" y="3561"/>
                      <a:pt x="5601" y="3498"/>
                      <a:pt x="5942" y="3358"/>
                    </a:cubicBezTo>
                    <a:cubicBezTo>
                      <a:pt x="6406" y="3180"/>
                      <a:pt x="6811" y="2882"/>
                      <a:pt x="7144" y="2525"/>
                    </a:cubicBezTo>
                    <a:cubicBezTo>
                      <a:pt x="7835" y="1810"/>
                      <a:pt x="8168" y="894"/>
                      <a:pt x="843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70"/>
              <p:cNvSpPr/>
              <p:nvPr/>
            </p:nvSpPr>
            <p:spPr>
              <a:xfrm>
                <a:off x="3201875" y="4183375"/>
                <a:ext cx="194400" cy="96225"/>
              </a:xfrm>
              <a:custGeom>
                <a:avLst/>
                <a:gdLst/>
                <a:ahLst/>
                <a:cxnLst/>
                <a:rect l="l" t="t" r="r" b="b"/>
                <a:pathLst>
                  <a:path w="7776" h="3849" extrusionOk="0">
                    <a:moveTo>
                      <a:pt x="7716" y="1"/>
                    </a:moveTo>
                    <a:cubicBezTo>
                      <a:pt x="7668" y="406"/>
                      <a:pt x="7513" y="775"/>
                      <a:pt x="7287" y="1108"/>
                    </a:cubicBezTo>
                    <a:cubicBezTo>
                      <a:pt x="7073" y="1441"/>
                      <a:pt x="6811" y="1739"/>
                      <a:pt x="6525" y="2013"/>
                    </a:cubicBezTo>
                    <a:cubicBezTo>
                      <a:pt x="5954" y="2549"/>
                      <a:pt x="5275" y="2954"/>
                      <a:pt x="4525" y="3192"/>
                    </a:cubicBezTo>
                    <a:cubicBezTo>
                      <a:pt x="4041" y="3356"/>
                      <a:pt x="3537" y="3432"/>
                      <a:pt x="3028" y="3432"/>
                    </a:cubicBezTo>
                    <a:cubicBezTo>
                      <a:pt x="2762" y="3432"/>
                      <a:pt x="2494" y="3411"/>
                      <a:pt x="2227" y="3370"/>
                    </a:cubicBezTo>
                    <a:cubicBezTo>
                      <a:pt x="1453" y="3251"/>
                      <a:pt x="691" y="2965"/>
                      <a:pt x="1" y="2513"/>
                    </a:cubicBezTo>
                    <a:lnTo>
                      <a:pt x="1" y="2513"/>
                    </a:lnTo>
                    <a:cubicBezTo>
                      <a:pt x="584" y="3108"/>
                      <a:pt x="1346" y="3525"/>
                      <a:pt x="2167" y="3727"/>
                    </a:cubicBezTo>
                    <a:cubicBezTo>
                      <a:pt x="2512" y="3809"/>
                      <a:pt x="2870" y="3849"/>
                      <a:pt x="3230" y="3849"/>
                    </a:cubicBezTo>
                    <a:cubicBezTo>
                      <a:pt x="3717" y="3849"/>
                      <a:pt x="4208" y="3776"/>
                      <a:pt x="4680" y="3632"/>
                    </a:cubicBezTo>
                    <a:cubicBezTo>
                      <a:pt x="5489" y="3370"/>
                      <a:pt x="6228" y="2906"/>
                      <a:pt x="6799" y="2263"/>
                    </a:cubicBezTo>
                    <a:cubicBezTo>
                      <a:pt x="7073" y="1953"/>
                      <a:pt x="7311" y="1596"/>
                      <a:pt x="7490" y="1227"/>
                    </a:cubicBezTo>
                    <a:cubicBezTo>
                      <a:pt x="7668" y="834"/>
                      <a:pt x="7775" y="406"/>
                      <a:pt x="77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70"/>
              <p:cNvSpPr/>
              <p:nvPr/>
            </p:nvSpPr>
            <p:spPr>
              <a:xfrm>
                <a:off x="3177175" y="4074150"/>
                <a:ext cx="152425" cy="108075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4323" extrusionOk="0">
                    <a:moveTo>
                      <a:pt x="6096" y="0"/>
                    </a:moveTo>
                    <a:cubicBezTo>
                      <a:pt x="5882" y="679"/>
                      <a:pt x="5608" y="1346"/>
                      <a:pt x="5251" y="1989"/>
                    </a:cubicBezTo>
                    <a:cubicBezTo>
                      <a:pt x="4906" y="2608"/>
                      <a:pt x="4537" y="3227"/>
                      <a:pt x="3953" y="3536"/>
                    </a:cubicBezTo>
                    <a:cubicBezTo>
                      <a:pt x="3529" y="3789"/>
                      <a:pt x="3017" y="3905"/>
                      <a:pt x="2493" y="3905"/>
                    </a:cubicBezTo>
                    <a:cubicBezTo>
                      <a:pt x="2325" y="3905"/>
                      <a:pt x="2156" y="3893"/>
                      <a:pt x="1989" y="3870"/>
                    </a:cubicBezTo>
                    <a:cubicBezTo>
                      <a:pt x="1310" y="3763"/>
                      <a:pt x="643" y="3477"/>
                      <a:pt x="0" y="3120"/>
                    </a:cubicBezTo>
                    <a:lnTo>
                      <a:pt x="0" y="3120"/>
                    </a:lnTo>
                    <a:cubicBezTo>
                      <a:pt x="536" y="3644"/>
                      <a:pt x="1191" y="4036"/>
                      <a:pt x="1929" y="4227"/>
                    </a:cubicBezTo>
                    <a:cubicBezTo>
                      <a:pt x="2179" y="4290"/>
                      <a:pt x="2437" y="4322"/>
                      <a:pt x="2696" y="4322"/>
                    </a:cubicBezTo>
                    <a:cubicBezTo>
                      <a:pt x="3212" y="4322"/>
                      <a:pt x="3731" y="4195"/>
                      <a:pt x="4191" y="3941"/>
                    </a:cubicBezTo>
                    <a:cubicBezTo>
                      <a:pt x="4537" y="3727"/>
                      <a:pt x="4834" y="3453"/>
                      <a:pt x="5060" y="3132"/>
                    </a:cubicBezTo>
                    <a:cubicBezTo>
                      <a:pt x="5287" y="2810"/>
                      <a:pt x="5441" y="2477"/>
                      <a:pt x="5596" y="2143"/>
                    </a:cubicBezTo>
                    <a:cubicBezTo>
                      <a:pt x="5882" y="1453"/>
                      <a:pt x="6061" y="726"/>
                      <a:pt x="60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70"/>
              <p:cNvSpPr/>
              <p:nvPr/>
            </p:nvSpPr>
            <p:spPr>
              <a:xfrm>
                <a:off x="3167050" y="4015500"/>
                <a:ext cx="81575" cy="104400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176" extrusionOk="0">
                    <a:moveTo>
                      <a:pt x="2929" y="1"/>
                    </a:moveTo>
                    <a:lnTo>
                      <a:pt x="2929" y="1"/>
                    </a:lnTo>
                    <a:cubicBezTo>
                      <a:pt x="3013" y="513"/>
                      <a:pt x="2965" y="977"/>
                      <a:pt x="2810" y="1418"/>
                    </a:cubicBezTo>
                    <a:cubicBezTo>
                      <a:pt x="2691" y="1870"/>
                      <a:pt x="2501" y="2299"/>
                      <a:pt x="2251" y="2680"/>
                    </a:cubicBezTo>
                    <a:cubicBezTo>
                      <a:pt x="2013" y="3084"/>
                      <a:pt x="1691" y="3430"/>
                      <a:pt x="1322" y="3680"/>
                    </a:cubicBezTo>
                    <a:cubicBezTo>
                      <a:pt x="1028" y="3869"/>
                      <a:pt x="675" y="4006"/>
                      <a:pt x="296" y="4006"/>
                    </a:cubicBezTo>
                    <a:cubicBezTo>
                      <a:pt x="199" y="4006"/>
                      <a:pt x="100" y="3997"/>
                      <a:pt x="1" y="3977"/>
                    </a:cubicBezTo>
                    <a:lnTo>
                      <a:pt x="1" y="3977"/>
                    </a:lnTo>
                    <a:cubicBezTo>
                      <a:pt x="212" y="4113"/>
                      <a:pt x="465" y="4175"/>
                      <a:pt x="724" y="4175"/>
                    </a:cubicBezTo>
                    <a:cubicBezTo>
                      <a:pt x="988" y="4175"/>
                      <a:pt x="1260" y="4110"/>
                      <a:pt x="1501" y="3989"/>
                    </a:cubicBezTo>
                    <a:cubicBezTo>
                      <a:pt x="2001" y="3775"/>
                      <a:pt x="2370" y="3370"/>
                      <a:pt x="2656" y="2942"/>
                    </a:cubicBezTo>
                    <a:cubicBezTo>
                      <a:pt x="2929" y="2501"/>
                      <a:pt x="3132" y="2013"/>
                      <a:pt x="3191" y="1489"/>
                    </a:cubicBezTo>
                    <a:cubicBezTo>
                      <a:pt x="3263" y="989"/>
                      <a:pt x="3191" y="441"/>
                      <a:pt x="29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70"/>
              <p:cNvSpPr/>
              <p:nvPr/>
            </p:nvSpPr>
            <p:spPr>
              <a:xfrm>
                <a:off x="3151575" y="3961925"/>
                <a:ext cx="30075" cy="71475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2859" extrusionOk="0">
                    <a:moveTo>
                      <a:pt x="1048" y="1"/>
                    </a:moveTo>
                    <a:lnTo>
                      <a:pt x="858" y="763"/>
                    </a:lnTo>
                    <a:cubicBezTo>
                      <a:pt x="786" y="1001"/>
                      <a:pt x="715" y="1239"/>
                      <a:pt x="620" y="1465"/>
                    </a:cubicBezTo>
                    <a:cubicBezTo>
                      <a:pt x="536" y="1679"/>
                      <a:pt x="441" y="1929"/>
                      <a:pt x="334" y="2144"/>
                    </a:cubicBezTo>
                    <a:lnTo>
                      <a:pt x="0" y="2858"/>
                    </a:lnTo>
                    <a:cubicBezTo>
                      <a:pt x="250" y="2739"/>
                      <a:pt x="453" y="2548"/>
                      <a:pt x="631" y="2334"/>
                    </a:cubicBezTo>
                    <a:cubicBezTo>
                      <a:pt x="810" y="2132"/>
                      <a:pt x="953" y="1894"/>
                      <a:pt x="1048" y="1632"/>
                    </a:cubicBezTo>
                    <a:cubicBezTo>
                      <a:pt x="1143" y="1358"/>
                      <a:pt x="1203" y="1084"/>
                      <a:pt x="1203" y="810"/>
                    </a:cubicBezTo>
                    <a:cubicBezTo>
                      <a:pt x="1203" y="536"/>
                      <a:pt x="1167" y="262"/>
                      <a:pt x="1048" y="1"/>
                    </a:cubicBezTo>
                    <a:close/>
                  </a:path>
                </a:pathLst>
              </a:custGeom>
              <a:solidFill>
                <a:srgbClr val="2C40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70"/>
              <p:cNvSpPr/>
              <p:nvPr/>
            </p:nvSpPr>
            <p:spPr>
              <a:xfrm>
                <a:off x="3100375" y="3994675"/>
                <a:ext cx="47650" cy="39075"/>
              </a:xfrm>
              <a:custGeom>
                <a:avLst/>
                <a:gdLst/>
                <a:ahLst/>
                <a:cxnLst/>
                <a:rect l="l" t="t" r="r" b="b"/>
                <a:pathLst>
                  <a:path w="1906" h="156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4" y="238"/>
                      <a:pt x="96" y="453"/>
                      <a:pt x="215" y="643"/>
                    </a:cubicBezTo>
                    <a:cubicBezTo>
                      <a:pt x="334" y="834"/>
                      <a:pt x="477" y="1012"/>
                      <a:pt x="655" y="1155"/>
                    </a:cubicBezTo>
                    <a:cubicBezTo>
                      <a:pt x="822" y="1298"/>
                      <a:pt x="1036" y="1405"/>
                      <a:pt x="1239" y="1477"/>
                    </a:cubicBezTo>
                    <a:cubicBezTo>
                      <a:pt x="1396" y="1529"/>
                      <a:pt x="1565" y="1562"/>
                      <a:pt x="1729" y="1562"/>
                    </a:cubicBezTo>
                    <a:cubicBezTo>
                      <a:pt x="1789" y="1562"/>
                      <a:pt x="1848" y="1558"/>
                      <a:pt x="1906" y="1548"/>
                    </a:cubicBezTo>
                    <a:cubicBezTo>
                      <a:pt x="1727" y="1405"/>
                      <a:pt x="1572" y="1286"/>
                      <a:pt x="1417" y="1155"/>
                    </a:cubicBezTo>
                    <a:lnTo>
                      <a:pt x="953" y="774"/>
                    </a:lnTo>
                    <a:lnTo>
                      <a:pt x="501" y="405"/>
                    </a:lnTo>
                    <a:cubicBezTo>
                      <a:pt x="346" y="274"/>
                      <a:pt x="179" y="143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70"/>
              <p:cNvSpPr/>
              <p:nvPr/>
            </p:nvSpPr>
            <p:spPr>
              <a:xfrm>
                <a:off x="3074175" y="4052425"/>
                <a:ext cx="94400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3776" h="262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" y="214"/>
                      <a:pt x="108" y="405"/>
                      <a:pt x="215" y="583"/>
                    </a:cubicBezTo>
                    <a:cubicBezTo>
                      <a:pt x="322" y="762"/>
                      <a:pt x="429" y="941"/>
                      <a:pt x="548" y="1107"/>
                    </a:cubicBezTo>
                    <a:cubicBezTo>
                      <a:pt x="775" y="1441"/>
                      <a:pt x="1049" y="1774"/>
                      <a:pt x="1394" y="2024"/>
                    </a:cubicBezTo>
                    <a:cubicBezTo>
                      <a:pt x="1739" y="2262"/>
                      <a:pt x="2120" y="2453"/>
                      <a:pt x="2537" y="2548"/>
                    </a:cubicBezTo>
                    <a:cubicBezTo>
                      <a:pt x="2752" y="2592"/>
                      <a:pt x="2973" y="2620"/>
                      <a:pt x="3195" y="2620"/>
                    </a:cubicBezTo>
                    <a:cubicBezTo>
                      <a:pt x="3390" y="2620"/>
                      <a:pt x="3585" y="2598"/>
                      <a:pt x="3775" y="2548"/>
                    </a:cubicBezTo>
                    <a:cubicBezTo>
                      <a:pt x="3370" y="2453"/>
                      <a:pt x="3001" y="2357"/>
                      <a:pt x="2644" y="2203"/>
                    </a:cubicBezTo>
                    <a:cubicBezTo>
                      <a:pt x="2299" y="2060"/>
                      <a:pt x="1965" y="1881"/>
                      <a:pt x="1668" y="1655"/>
                    </a:cubicBezTo>
                    <a:cubicBezTo>
                      <a:pt x="1346" y="1429"/>
                      <a:pt x="1096" y="1167"/>
                      <a:pt x="810" y="881"/>
                    </a:cubicBezTo>
                    <a:cubicBezTo>
                      <a:pt x="679" y="726"/>
                      <a:pt x="537" y="583"/>
                      <a:pt x="394" y="452"/>
                    </a:cubicBezTo>
                    <a:cubicBezTo>
                      <a:pt x="251" y="310"/>
                      <a:pt x="108" y="167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70"/>
              <p:cNvSpPr/>
              <p:nvPr/>
            </p:nvSpPr>
            <p:spPr>
              <a:xfrm>
                <a:off x="3016150" y="4150350"/>
                <a:ext cx="161350" cy="63750"/>
              </a:xfrm>
              <a:custGeom>
                <a:avLst/>
                <a:gdLst/>
                <a:ahLst/>
                <a:cxnLst/>
                <a:rect l="l" t="t" r="r" b="b"/>
                <a:pathLst>
                  <a:path w="6454" h="255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1" y="703"/>
                      <a:pt x="560" y="1334"/>
                      <a:pt x="1131" y="1786"/>
                    </a:cubicBezTo>
                    <a:cubicBezTo>
                      <a:pt x="1679" y="2227"/>
                      <a:pt x="2405" y="2512"/>
                      <a:pt x="3155" y="2548"/>
                    </a:cubicBezTo>
                    <a:cubicBezTo>
                      <a:pt x="3189" y="2549"/>
                      <a:pt x="3223" y="2550"/>
                      <a:pt x="3256" y="2550"/>
                    </a:cubicBezTo>
                    <a:cubicBezTo>
                      <a:pt x="3960" y="2550"/>
                      <a:pt x="4647" y="2314"/>
                      <a:pt x="5215" y="1905"/>
                    </a:cubicBezTo>
                    <a:cubicBezTo>
                      <a:pt x="5810" y="1488"/>
                      <a:pt x="6275" y="881"/>
                      <a:pt x="6453" y="191"/>
                    </a:cubicBezTo>
                    <a:lnTo>
                      <a:pt x="6453" y="191"/>
                    </a:lnTo>
                    <a:cubicBezTo>
                      <a:pt x="6096" y="798"/>
                      <a:pt x="5596" y="1274"/>
                      <a:pt x="5024" y="1596"/>
                    </a:cubicBezTo>
                    <a:cubicBezTo>
                      <a:pt x="4496" y="1899"/>
                      <a:pt x="3883" y="2086"/>
                      <a:pt x="3276" y="2086"/>
                    </a:cubicBezTo>
                    <a:cubicBezTo>
                      <a:pt x="3239" y="2086"/>
                      <a:pt x="3203" y="2085"/>
                      <a:pt x="3167" y="2084"/>
                    </a:cubicBezTo>
                    <a:cubicBezTo>
                      <a:pt x="2524" y="2072"/>
                      <a:pt x="1881" y="1846"/>
                      <a:pt x="1334" y="1488"/>
                    </a:cubicBezTo>
                    <a:cubicBezTo>
                      <a:pt x="786" y="1131"/>
                      <a:pt x="322" y="619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70"/>
              <p:cNvSpPr/>
              <p:nvPr/>
            </p:nvSpPr>
            <p:spPr>
              <a:xfrm>
                <a:off x="3023875" y="4247075"/>
                <a:ext cx="175950" cy="82175"/>
              </a:xfrm>
              <a:custGeom>
                <a:avLst/>
                <a:gdLst/>
                <a:ahLst/>
                <a:cxnLst/>
                <a:rect l="l" t="t" r="r" b="b"/>
                <a:pathLst>
                  <a:path w="7038" h="3287" extrusionOk="0">
                    <a:moveTo>
                      <a:pt x="7037" y="1"/>
                    </a:moveTo>
                    <a:cubicBezTo>
                      <a:pt x="6787" y="679"/>
                      <a:pt x="6299" y="1215"/>
                      <a:pt x="5739" y="1679"/>
                    </a:cubicBezTo>
                    <a:cubicBezTo>
                      <a:pt x="5180" y="2120"/>
                      <a:pt x="4561" y="2477"/>
                      <a:pt x="3894" y="2680"/>
                    </a:cubicBezTo>
                    <a:cubicBezTo>
                      <a:pt x="3495" y="2801"/>
                      <a:pt x="3083" y="2866"/>
                      <a:pt x="2671" y="2866"/>
                    </a:cubicBezTo>
                    <a:cubicBezTo>
                      <a:pt x="2395" y="2866"/>
                      <a:pt x="2118" y="2837"/>
                      <a:pt x="1846" y="2775"/>
                    </a:cubicBezTo>
                    <a:cubicBezTo>
                      <a:pt x="1156" y="2632"/>
                      <a:pt x="524" y="2287"/>
                      <a:pt x="1" y="1775"/>
                    </a:cubicBezTo>
                    <a:lnTo>
                      <a:pt x="1" y="1775"/>
                    </a:lnTo>
                    <a:cubicBezTo>
                      <a:pt x="370" y="2430"/>
                      <a:pt x="1025" y="2906"/>
                      <a:pt x="1751" y="3120"/>
                    </a:cubicBezTo>
                    <a:cubicBezTo>
                      <a:pt x="2120" y="3239"/>
                      <a:pt x="2513" y="3287"/>
                      <a:pt x="2906" y="3287"/>
                    </a:cubicBezTo>
                    <a:cubicBezTo>
                      <a:pt x="3275" y="3287"/>
                      <a:pt x="3656" y="3215"/>
                      <a:pt x="4037" y="3108"/>
                    </a:cubicBezTo>
                    <a:cubicBezTo>
                      <a:pt x="4775" y="2882"/>
                      <a:pt x="5442" y="2465"/>
                      <a:pt x="5978" y="1953"/>
                    </a:cubicBezTo>
                    <a:cubicBezTo>
                      <a:pt x="6513" y="1429"/>
                      <a:pt x="6978" y="739"/>
                      <a:pt x="703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70"/>
              <p:cNvSpPr/>
              <p:nvPr/>
            </p:nvSpPr>
            <p:spPr>
              <a:xfrm>
                <a:off x="3031325" y="4336375"/>
                <a:ext cx="186050" cy="112650"/>
              </a:xfrm>
              <a:custGeom>
                <a:avLst/>
                <a:gdLst/>
                <a:ahLst/>
                <a:cxnLst/>
                <a:rect l="l" t="t" r="r" b="b"/>
                <a:pathLst>
                  <a:path w="7442" h="4506" extrusionOk="0">
                    <a:moveTo>
                      <a:pt x="7442" y="1"/>
                    </a:moveTo>
                    <a:cubicBezTo>
                      <a:pt x="7096" y="786"/>
                      <a:pt x="6751" y="1596"/>
                      <a:pt x="6275" y="2275"/>
                    </a:cubicBezTo>
                    <a:cubicBezTo>
                      <a:pt x="5799" y="2977"/>
                      <a:pt x="5179" y="3537"/>
                      <a:pt x="4417" y="3822"/>
                    </a:cubicBezTo>
                    <a:cubicBezTo>
                      <a:pt x="3985" y="3985"/>
                      <a:pt x="3525" y="4070"/>
                      <a:pt x="3065" y="4070"/>
                    </a:cubicBezTo>
                    <a:cubicBezTo>
                      <a:pt x="2715" y="4070"/>
                      <a:pt x="2364" y="4021"/>
                      <a:pt x="2024" y="3918"/>
                    </a:cubicBezTo>
                    <a:cubicBezTo>
                      <a:pt x="1239" y="3680"/>
                      <a:pt x="524" y="3168"/>
                      <a:pt x="0" y="2465"/>
                    </a:cubicBezTo>
                    <a:lnTo>
                      <a:pt x="0" y="2465"/>
                    </a:lnTo>
                    <a:cubicBezTo>
                      <a:pt x="357" y="3275"/>
                      <a:pt x="1060" y="3930"/>
                      <a:pt x="1905" y="4251"/>
                    </a:cubicBezTo>
                    <a:cubicBezTo>
                      <a:pt x="2324" y="4422"/>
                      <a:pt x="2772" y="4506"/>
                      <a:pt x="3224" y="4506"/>
                    </a:cubicBezTo>
                    <a:cubicBezTo>
                      <a:pt x="3683" y="4506"/>
                      <a:pt x="4146" y="4419"/>
                      <a:pt x="4584" y="4251"/>
                    </a:cubicBezTo>
                    <a:cubicBezTo>
                      <a:pt x="5001" y="4073"/>
                      <a:pt x="5418" y="3834"/>
                      <a:pt x="5739" y="3525"/>
                    </a:cubicBezTo>
                    <a:cubicBezTo>
                      <a:pt x="6072" y="3215"/>
                      <a:pt x="6358" y="2858"/>
                      <a:pt x="6573" y="2465"/>
                    </a:cubicBezTo>
                    <a:cubicBezTo>
                      <a:pt x="7025" y="1691"/>
                      <a:pt x="7275" y="846"/>
                      <a:pt x="74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70"/>
              <p:cNvSpPr/>
              <p:nvPr/>
            </p:nvSpPr>
            <p:spPr>
              <a:xfrm>
                <a:off x="3160500" y="4048125"/>
                <a:ext cx="27400" cy="712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851" extrusionOk="0">
                    <a:moveTo>
                      <a:pt x="135" y="0"/>
                    </a:moveTo>
                    <a:cubicBezTo>
                      <a:pt x="130" y="0"/>
                      <a:pt x="124" y="2"/>
                      <a:pt x="120" y="5"/>
                    </a:cubicBezTo>
                    <a:cubicBezTo>
                      <a:pt x="1" y="113"/>
                      <a:pt x="12" y="1303"/>
                      <a:pt x="143" y="2851"/>
                    </a:cubicBezTo>
                    <a:cubicBezTo>
                      <a:pt x="453" y="2851"/>
                      <a:pt x="786" y="2803"/>
                      <a:pt x="1096" y="2732"/>
                    </a:cubicBezTo>
                    <a:cubicBezTo>
                      <a:pt x="683" y="1173"/>
                      <a:pt x="282" y="0"/>
                      <a:pt x="1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70"/>
              <p:cNvSpPr/>
              <p:nvPr/>
            </p:nvSpPr>
            <p:spPr>
              <a:xfrm>
                <a:off x="3164075" y="4116400"/>
                <a:ext cx="324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1440" extrusionOk="0">
                    <a:moveTo>
                      <a:pt x="953" y="1"/>
                    </a:moveTo>
                    <a:cubicBezTo>
                      <a:pt x="643" y="72"/>
                      <a:pt x="334" y="120"/>
                      <a:pt x="0" y="120"/>
                    </a:cubicBezTo>
                    <a:cubicBezTo>
                      <a:pt x="36" y="525"/>
                      <a:pt x="72" y="953"/>
                      <a:pt x="120" y="1406"/>
                    </a:cubicBezTo>
                    <a:cubicBezTo>
                      <a:pt x="273" y="1429"/>
                      <a:pt x="426" y="1440"/>
                      <a:pt x="579" y="1440"/>
                    </a:cubicBezTo>
                    <a:cubicBezTo>
                      <a:pt x="819" y="1440"/>
                      <a:pt x="1058" y="1414"/>
                      <a:pt x="1298" y="1370"/>
                    </a:cubicBezTo>
                    <a:cubicBezTo>
                      <a:pt x="1191" y="894"/>
                      <a:pt x="1072" y="430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70"/>
              <p:cNvSpPr/>
              <p:nvPr/>
            </p:nvSpPr>
            <p:spPr>
              <a:xfrm>
                <a:off x="3166750" y="4150650"/>
                <a:ext cx="36350" cy="34375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375" extrusionOk="0">
                    <a:moveTo>
                      <a:pt x="1179" y="0"/>
                    </a:moveTo>
                    <a:cubicBezTo>
                      <a:pt x="940" y="44"/>
                      <a:pt x="695" y="70"/>
                      <a:pt x="455" y="70"/>
                    </a:cubicBezTo>
                    <a:cubicBezTo>
                      <a:pt x="301" y="70"/>
                      <a:pt x="149" y="59"/>
                      <a:pt x="1" y="36"/>
                    </a:cubicBezTo>
                    <a:lnTo>
                      <a:pt x="1" y="36"/>
                    </a:lnTo>
                    <a:cubicBezTo>
                      <a:pt x="48" y="464"/>
                      <a:pt x="108" y="905"/>
                      <a:pt x="167" y="1357"/>
                    </a:cubicBezTo>
                    <a:cubicBezTo>
                      <a:pt x="319" y="1366"/>
                      <a:pt x="476" y="1374"/>
                      <a:pt x="631" y="1374"/>
                    </a:cubicBezTo>
                    <a:cubicBezTo>
                      <a:pt x="696" y="1374"/>
                      <a:pt x="759" y="1373"/>
                      <a:pt x="822" y="1369"/>
                    </a:cubicBezTo>
                    <a:cubicBezTo>
                      <a:pt x="1025" y="1369"/>
                      <a:pt x="1251" y="1322"/>
                      <a:pt x="1453" y="1286"/>
                    </a:cubicBezTo>
                    <a:cubicBezTo>
                      <a:pt x="1370" y="845"/>
                      <a:pt x="1275" y="417"/>
                      <a:pt x="117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70"/>
              <p:cNvSpPr/>
              <p:nvPr/>
            </p:nvSpPr>
            <p:spPr>
              <a:xfrm>
                <a:off x="3170925" y="4183075"/>
                <a:ext cx="402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787" extrusionOk="0">
                    <a:moveTo>
                      <a:pt x="1310" y="1"/>
                    </a:moveTo>
                    <a:cubicBezTo>
                      <a:pt x="1096" y="49"/>
                      <a:pt x="869" y="72"/>
                      <a:pt x="667" y="84"/>
                    </a:cubicBezTo>
                    <a:cubicBezTo>
                      <a:pt x="441" y="84"/>
                      <a:pt x="215" y="84"/>
                      <a:pt x="0" y="60"/>
                    </a:cubicBezTo>
                    <a:lnTo>
                      <a:pt x="0" y="60"/>
                    </a:lnTo>
                    <a:cubicBezTo>
                      <a:pt x="72" y="656"/>
                      <a:pt x="155" y="1239"/>
                      <a:pt x="262" y="1787"/>
                    </a:cubicBezTo>
                    <a:lnTo>
                      <a:pt x="631" y="1787"/>
                    </a:lnTo>
                    <a:cubicBezTo>
                      <a:pt x="965" y="1775"/>
                      <a:pt x="1286" y="1715"/>
                      <a:pt x="1608" y="1608"/>
                    </a:cubicBezTo>
                    <a:cubicBezTo>
                      <a:pt x="1524" y="1084"/>
                      <a:pt x="1429" y="549"/>
                      <a:pt x="1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2" name="Google Shape;3182;p70"/>
              <p:cNvSpPr/>
              <p:nvPr/>
            </p:nvSpPr>
            <p:spPr>
              <a:xfrm>
                <a:off x="3177775" y="4222975"/>
                <a:ext cx="43175" cy="86800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3472" extrusionOk="0">
                    <a:moveTo>
                      <a:pt x="1346" y="0"/>
                    </a:moveTo>
                    <a:lnTo>
                      <a:pt x="1346" y="0"/>
                    </a:lnTo>
                    <a:cubicBezTo>
                      <a:pt x="1036" y="96"/>
                      <a:pt x="703" y="155"/>
                      <a:pt x="381" y="179"/>
                    </a:cubicBezTo>
                    <a:cubicBezTo>
                      <a:pt x="322" y="184"/>
                      <a:pt x="267" y="187"/>
                      <a:pt x="214" y="187"/>
                    </a:cubicBezTo>
                    <a:cubicBezTo>
                      <a:pt x="140" y="187"/>
                      <a:pt x="70" y="181"/>
                      <a:pt x="0" y="167"/>
                    </a:cubicBezTo>
                    <a:lnTo>
                      <a:pt x="0" y="167"/>
                    </a:lnTo>
                    <a:cubicBezTo>
                      <a:pt x="321" y="1991"/>
                      <a:pt x="742" y="3472"/>
                      <a:pt x="1219" y="3472"/>
                    </a:cubicBezTo>
                    <a:cubicBezTo>
                      <a:pt x="1237" y="3472"/>
                      <a:pt x="1256" y="3469"/>
                      <a:pt x="1274" y="3465"/>
                    </a:cubicBezTo>
                    <a:cubicBezTo>
                      <a:pt x="1727" y="3358"/>
                      <a:pt x="1655" y="1846"/>
                      <a:pt x="13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3" name="Google Shape;3183;p70"/>
              <p:cNvSpPr/>
              <p:nvPr/>
            </p:nvSpPr>
            <p:spPr>
              <a:xfrm>
                <a:off x="3275100" y="4528075"/>
                <a:ext cx="27237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0895" h="9085" extrusionOk="0">
                    <a:moveTo>
                      <a:pt x="10895" y="0"/>
                    </a:moveTo>
                    <a:lnTo>
                      <a:pt x="10895" y="0"/>
                    </a:lnTo>
                    <a:cubicBezTo>
                      <a:pt x="8478" y="1572"/>
                      <a:pt x="5382" y="1869"/>
                      <a:pt x="3072" y="3596"/>
                    </a:cubicBezTo>
                    <a:cubicBezTo>
                      <a:pt x="1465" y="4798"/>
                      <a:pt x="0" y="7013"/>
                      <a:pt x="36" y="9085"/>
                    </a:cubicBezTo>
                    <a:cubicBezTo>
                      <a:pt x="370" y="8573"/>
                      <a:pt x="917" y="8239"/>
                      <a:pt x="1501" y="8061"/>
                    </a:cubicBezTo>
                    <a:cubicBezTo>
                      <a:pt x="2144" y="7870"/>
                      <a:pt x="2810" y="7823"/>
                      <a:pt x="3465" y="7704"/>
                    </a:cubicBezTo>
                    <a:cubicBezTo>
                      <a:pt x="5418" y="7346"/>
                      <a:pt x="7216" y="6287"/>
                      <a:pt x="8466" y="4763"/>
                    </a:cubicBezTo>
                    <a:cubicBezTo>
                      <a:pt x="9597" y="3370"/>
                      <a:pt x="10252" y="1667"/>
                      <a:pt x="108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70"/>
              <p:cNvSpPr/>
              <p:nvPr/>
            </p:nvSpPr>
            <p:spPr>
              <a:xfrm>
                <a:off x="3099775" y="4536100"/>
                <a:ext cx="185775" cy="233700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9348" extrusionOk="0">
                    <a:moveTo>
                      <a:pt x="36" y="1"/>
                    </a:moveTo>
                    <a:lnTo>
                      <a:pt x="36" y="1"/>
                    </a:lnTo>
                    <a:cubicBezTo>
                      <a:pt x="1" y="1310"/>
                      <a:pt x="96" y="2680"/>
                      <a:pt x="798" y="3787"/>
                    </a:cubicBezTo>
                    <a:cubicBezTo>
                      <a:pt x="1560" y="4954"/>
                      <a:pt x="2882" y="5632"/>
                      <a:pt x="4085" y="6347"/>
                    </a:cubicBezTo>
                    <a:cubicBezTo>
                      <a:pt x="5299" y="7061"/>
                      <a:pt x="6537" y="7990"/>
                      <a:pt x="6871" y="9347"/>
                    </a:cubicBezTo>
                    <a:cubicBezTo>
                      <a:pt x="7430" y="7216"/>
                      <a:pt x="6728" y="4942"/>
                      <a:pt x="4954" y="3620"/>
                    </a:cubicBezTo>
                    <a:cubicBezTo>
                      <a:pt x="4132" y="3013"/>
                      <a:pt x="3168" y="2656"/>
                      <a:pt x="2263" y="2180"/>
                    </a:cubicBezTo>
                    <a:cubicBezTo>
                      <a:pt x="1370" y="1703"/>
                      <a:pt x="382" y="965"/>
                      <a:pt x="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5" name="Google Shape;3185;p70"/>
            <p:cNvGrpSpPr/>
            <p:nvPr/>
          </p:nvGrpSpPr>
          <p:grpSpPr>
            <a:xfrm rot="-7194550" flipH="1">
              <a:off x="8139977" y="-349640"/>
              <a:ext cx="494120" cy="900640"/>
              <a:chOff x="-214625" y="3943775"/>
              <a:chExt cx="458725" cy="836125"/>
            </a:xfrm>
          </p:grpSpPr>
          <p:sp>
            <p:nvSpPr>
              <p:cNvPr id="3186" name="Google Shape;3186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98" name="Google Shape;3198;p70"/>
            <p:cNvSpPr/>
            <p:nvPr/>
          </p:nvSpPr>
          <p:spPr>
            <a:xfrm rot="2131633">
              <a:off x="7683251" y="484062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99" name="Google Shape;3199;p70"/>
            <p:cNvGrpSpPr/>
            <p:nvPr/>
          </p:nvGrpSpPr>
          <p:grpSpPr>
            <a:xfrm rot="2353602">
              <a:off x="7224623" y="-351122"/>
              <a:ext cx="398298" cy="1156460"/>
              <a:chOff x="708100" y="7068850"/>
              <a:chExt cx="645350" cy="1873775"/>
            </a:xfrm>
          </p:grpSpPr>
          <p:sp>
            <p:nvSpPr>
              <p:cNvPr id="3200" name="Google Shape;3200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438092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" name="Google Shape;4024;p77"/>
          <p:cNvSpPr/>
          <p:nvPr/>
        </p:nvSpPr>
        <p:spPr>
          <a:xfrm>
            <a:off x="903121" y="3017881"/>
            <a:ext cx="5967300" cy="2216625"/>
          </a:xfrm>
          <a:prstGeom prst="roundRect">
            <a:avLst>
              <a:gd name="adj" fmla="val 2388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5" name="Google Shape;4025;p77"/>
          <p:cNvSpPr txBox="1">
            <a:spLocks noGrp="1"/>
          </p:cNvSpPr>
          <p:nvPr>
            <p:ph type="title"/>
          </p:nvPr>
        </p:nvSpPr>
        <p:spPr>
          <a:xfrm>
            <a:off x="1257634" y="2734821"/>
            <a:ext cx="6215781" cy="83258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tr-TR" dirty="0"/>
              <a:t>– Victor Hugo</a:t>
            </a:r>
            <a:endParaRPr dirty="0"/>
          </a:p>
        </p:txBody>
      </p:sp>
      <p:sp>
        <p:nvSpPr>
          <p:cNvPr id="4026" name="Google Shape;4026;p77"/>
          <p:cNvSpPr txBox="1">
            <a:spLocks noGrp="1"/>
          </p:cNvSpPr>
          <p:nvPr>
            <p:ph type="subTitle" idx="1"/>
          </p:nvPr>
        </p:nvSpPr>
        <p:spPr>
          <a:xfrm>
            <a:off x="1898725" y="1245861"/>
            <a:ext cx="5170200" cy="8686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human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animal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manure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which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World </a:t>
            </a:r>
            <a:r>
              <a:rPr lang="tr-TR" dirty="0" err="1">
                <a:latin typeface="+mj-lt"/>
              </a:rPr>
              <a:t>wastes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if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returned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land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instead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being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thrown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sea,would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suffice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nourish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World.</a:t>
            </a:r>
          </a:p>
        </p:txBody>
      </p:sp>
      <p:grpSp>
        <p:nvGrpSpPr>
          <p:cNvPr id="4027" name="Google Shape;4027;p77"/>
          <p:cNvGrpSpPr/>
          <p:nvPr/>
        </p:nvGrpSpPr>
        <p:grpSpPr>
          <a:xfrm rot="820911">
            <a:off x="724769" y="2892298"/>
            <a:ext cx="2012758" cy="1947233"/>
            <a:chOff x="-1848068" y="2556909"/>
            <a:chExt cx="1620190" cy="1637964"/>
          </a:xfrm>
        </p:grpSpPr>
        <p:grpSp>
          <p:nvGrpSpPr>
            <p:cNvPr id="4028" name="Google Shape;4028;p77"/>
            <p:cNvGrpSpPr/>
            <p:nvPr/>
          </p:nvGrpSpPr>
          <p:grpSpPr>
            <a:xfrm rot="1324655" flipH="1">
              <a:off x="-675745" y="2618638"/>
              <a:ext cx="307207" cy="892012"/>
              <a:chOff x="6512944" y="2975654"/>
              <a:chExt cx="1594853" cy="4630848"/>
            </a:xfrm>
          </p:grpSpPr>
          <p:grpSp>
            <p:nvGrpSpPr>
              <p:cNvPr id="4029" name="Google Shape;4029;p77"/>
              <p:cNvGrpSpPr/>
              <p:nvPr/>
            </p:nvGrpSpPr>
            <p:grpSpPr>
              <a:xfrm>
                <a:off x="6512944" y="2975654"/>
                <a:ext cx="1594853" cy="4630848"/>
                <a:chOff x="1460575" y="5630575"/>
                <a:chExt cx="645350" cy="1873775"/>
              </a:xfrm>
            </p:grpSpPr>
            <p:sp>
              <p:nvSpPr>
                <p:cNvPr id="4030" name="Google Shape;4030;p77"/>
                <p:cNvSpPr/>
                <p:nvPr/>
              </p:nvSpPr>
              <p:spPr>
                <a:xfrm>
                  <a:off x="1648400" y="5630575"/>
                  <a:ext cx="269700" cy="175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88" h="7026" extrusionOk="0">
                      <a:moveTo>
                        <a:pt x="656" y="1"/>
                      </a:moveTo>
                      <a:cubicBezTo>
                        <a:pt x="287" y="1"/>
                        <a:pt x="1" y="298"/>
                        <a:pt x="1" y="656"/>
                      </a:cubicBezTo>
                      <a:lnTo>
                        <a:pt x="1" y="6371"/>
                      </a:lnTo>
                      <a:cubicBezTo>
                        <a:pt x="1" y="6740"/>
                        <a:pt x="298" y="7025"/>
                        <a:pt x="656" y="7025"/>
                      </a:cubicBezTo>
                      <a:lnTo>
                        <a:pt x="10133" y="7025"/>
                      </a:lnTo>
                      <a:cubicBezTo>
                        <a:pt x="10490" y="7025"/>
                        <a:pt x="10776" y="6740"/>
                        <a:pt x="10788" y="6371"/>
                      </a:cubicBezTo>
                      <a:lnTo>
                        <a:pt x="10788" y="656"/>
                      </a:lnTo>
                      <a:cubicBezTo>
                        <a:pt x="10788" y="275"/>
                        <a:pt x="10490" y="1"/>
                        <a:pt x="1013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1" name="Google Shape;4031;p77"/>
                <p:cNvSpPr/>
                <p:nvPr/>
              </p:nvSpPr>
              <p:spPr>
                <a:xfrm>
                  <a:off x="1460575" y="5806500"/>
                  <a:ext cx="645350" cy="169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14" h="67914" extrusionOk="0">
                      <a:moveTo>
                        <a:pt x="8597" y="0"/>
                      </a:moveTo>
                      <a:lnTo>
                        <a:pt x="8597" y="512"/>
                      </a:lnTo>
                      <a:cubicBezTo>
                        <a:pt x="8597" y="941"/>
                        <a:pt x="8347" y="1322"/>
                        <a:pt x="7942" y="1489"/>
                      </a:cubicBezTo>
                      <a:cubicBezTo>
                        <a:pt x="3275" y="3441"/>
                        <a:pt x="1" y="8037"/>
                        <a:pt x="1" y="13407"/>
                      </a:cubicBezTo>
                      <a:lnTo>
                        <a:pt x="1" y="63651"/>
                      </a:lnTo>
                      <a:lnTo>
                        <a:pt x="132" y="63651"/>
                      </a:lnTo>
                      <a:cubicBezTo>
                        <a:pt x="132" y="66008"/>
                        <a:pt x="2192" y="67913"/>
                        <a:pt x="4704" y="67913"/>
                      </a:cubicBezTo>
                      <a:cubicBezTo>
                        <a:pt x="6359" y="67913"/>
                        <a:pt x="7800" y="67092"/>
                        <a:pt x="8597" y="65866"/>
                      </a:cubicBezTo>
                      <a:cubicBezTo>
                        <a:pt x="9407" y="67092"/>
                        <a:pt x="10848" y="67913"/>
                        <a:pt x="12503" y="67913"/>
                      </a:cubicBezTo>
                      <a:cubicBezTo>
                        <a:pt x="14550" y="67913"/>
                        <a:pt x="16301" y="66639"/>
                        <a:pt x="16872" y="64901"/>
                      </a:cubicBezTo>
                      <a:cubicBezTo>
                        <a:pt x="17456" y="66639"/>
                        <a:pt x="19182" y="67913"/>
                        <a:pt x="21254" y="67913"/>
                      </a:cubicBezTo>
                      <a:cubicBezTo>
                        <a:pt x="23778" y="67913"/>
                        <a:pt x="25814" y="66008"/>
                        <a:pt x="25814" y="63651"/>
                      </a:cubicBezTo>
                      <a:lnTo>
                        <a:pt x="25814" y="13407"/>
                      </a:lnTo>
                      <a:cubicBezTo>
                        <a:pt x="25814" y="8037"/>
                        <a:pt x="22540" y="3441"/>
                        <a:pt x="17872" y="1489"/>
                      </a:cubicBezTo>
                      <a:cubicBezTo>
                        <a:pt x="17467" y="1310"/>
                        <a:pt x="17206" y="941"/>
                        <a:pt x="17206" y="512"/>
                      </a:cubicBezTo>
                      <a:lnTo>
                        <a:pt x="17206" y="0"/>
                      </a:lnTo>
                      <a:close/>
                    </a:path>
                  </a:pathLst>
                </a:custGeom>
                <a:solidFill>
                  <a:srgbClr val="25BF7C">
                    <a:alpha val="51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032" name="Google Shape;4032;p77"/>
              <p:cNvSpPr/>
              <p:nvPr/>
            </p:nvSpPr>
            <p:spPr>
              <a:xfrm rot="-2201684">
                <a:off x="6715182" y="3752894"/>
                <a:ext cx="647643" cy="457262"/>
              </a:xfrm>
              <a:prstGeom prst="ellipse">
                <a:avLst/>
              </a:prstGeom>
              <a:solidFill>
                <a:schemeClr val="accent1">
                  <a:alpha val="3184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33" name="Google Shape;4033;p77"/>
            <p:cNvGrpSpPr/>
            <p:nvPr/>
          </p:nvGrpSpPr>
          <p:grpSpPr>
            <a:xfrm>
              <a:off x="-1043586" y="2556909"/>
              <a:ext cx="463564" cy="868714"/>
              <a:chOff x="-1115448" y="2379972"/>
              <a:chExt cx="463564" cy="868714"/>
            </a:xfrm>
          </p:grpSpPr>
          <p:sp>
            <p:nvSpPr>
              <p:cNvPr id="4034" name="Google Shape;4034;p77"/>
              <p:cNvSpPr/>
              <p:nvPr/>
            </p:nvSpPr>
            <p:spPr>
              <a:xfrm>
                <a:off x="-1115448" y="2484912"/>
                <a:ext cx="463564" cy="763774"/>
              </a:xfrm>
              <a:custGeom>
                <a:avLst/>
                <a:gdLst/>
                <a:ahLst/>
                <a:cxnLst/>
                <a:rect l="l" t="t" r="r" b="b"/>
                <a:pathLst>
                  <a:path w="6490" h="10693" extrusionOk="0">
                    <a:moveTo>
                      <a:pt x="1191" y="0"/>
                    </a:moveTo>
                    <a:lnTo>
                      <a:pt x="965" y="477"/>
                    </a:lnTo>
                    <a:lnTo>
                      <a:pt x="286" y="1262"/>
                    </a:lnTo>
                    <a:cubicBezTo>
                      <a:pt x="286" y="1262"/>
                      <a:pt x="36" y="1798"/>
                      <a:pt x="250" y="2239"/>
                    </a:cubicBezTo>
                    <a:cubicBezTo>
                      <a:pt x="489" y="2691"/>
                      <a:pt x="1727" y="4406"/>
                      <a:pt x="1727" y="4406"/>
                    </a:cubicBezTo>
                    <a:cubicBezTo>
                      <a:pt x="1727" y="4406"/>
                      <a:pt x="1346" y="4799"/>
                      <a:pt x="1644" y="5430"/>
                    </a:cubicBezTo>
                    <a:lnTo>
                      <a:pt x="346" y="6644"/>
                    </a:lnTo>
                    <a:cubicBezTo>
                      <a:pt x="346" y="6644"/>
                      <a:pt x="0" y="6870"/>
                      <a:pt x="120" y="7382"/>
                    </a:cubicBezTo>
                    <a:cubicBezTo>
                      <a:pt x="239" y="7882"/>
                      <a:pt x="1001" y="10216"/>
                      <a:pt x="1001" y="10216"/>
                    </a:cubicBezTo>
                    <a:cubicBezTo>
                      <a:pt x="1001" y="10216"/>
                      <a:pt x="1227" y="10692"/>
                      <a:pt x="1846" y="10430"/>
                    </a:cubicBezTo>
                    <a:cubicBezTo>
                      <a:pt x="2477" y="10180"/>
                      <a:pt x="5906" y="8632"/>
                      <a:pt x="5906" y="8632"/>
                    </a:cubicBezTo>
                    <a:cubicBezTo>
                      <a:pt x="5906" y="8632"/>
                      <a:pt x="6489" y="8180"/>
                      <a:pt x="6239" y="7454"/>
                    </a:cubicBezTo>
                    <a:cubicBezTo>
                      <a:pt x="5989" y="6727"/>
                      <a:pt x="5346" y="4299"/>
                      <a:pt x="5346" y="4299"/>
                    </a:cubicBezTo>
                    <a:lnTo>
                      <a:pt x="4858" y="1096"/>
                    </a:lnTo>
                    <a:cubicBezTo>
                      <a:pt x="4858" y="1096"/>
                      <a:pt x="4751" y="572"/>
                      <a:pt x="4418" y="453"/>
                    </a:cubicBezTo>
                    <a:cubicBezTo>
                      <a:pt x="4096" y="358"/>
                      <a:pt x="2215" y="0"/>
                      <a:pt x="2215" y="0"/>
                    </a:cubicBez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5" name="Google Shape;4035;p77"/>
              <p:cNvSpPr/>
              <p:nvPr/>
            </p:nvSpPr>
            <p:spPr>
              <a:xfrm>
                <a:off x="-1075438" y="2859607"/>
                <a:ext cx="202497" cy="86856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1216" extrusionOk="0">
                    <a:moveTo>
                      <a:pt x="1298" y="1"/>
                    </a:moveTo>
                    <a:lnTo>
                      <a:pt x="1" y="1215"/>
                    </a:lnTo>
                    <a:cubicBezTo>
                      <a:pt x="1" y="1215"/>
                      <a:pt x="2787" y="310"/>
                      <a:pt x="2811" y="179"/>
                    </a:cubicBezTo>
                    <a:cubicBezTo>
                      <a:pt x="2834" y="48"/>
                      <a:pt x="2715" y="13"/>
                      <a:pt x="2715" y="13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6" name="Google Shape;4036;p77"/>
              <p:cNvSpPr/>
              <p:nvPr/>
            </p:nvSpPr>
            <p:spPr>
              <a:xfrm>
                <a:off x="-1088152" y="2610468"/>
                <a:ext cx="216068" cy="176069"/>
              </a:xfrm>
              <a:custGeom>
                <a:avLst/>
                <a:gdLst/>
                <a:ahLst/>
                <a:cxnLst/>
                <a:rect l="l" t="t" r="r" b="b"/>
                <a:pathLst>
                  <a:path w="3025" h="2465" extrusionOk="0">
                    <a:moveTo>
                      <a:pt x="0" y="0"/>
                    </a:moveTo>
                    <a:cubicBezTo>
                      <a:pt x="12" y="107"/>
                      <a:pt x="48" y="203"/>
                      <a:pt x="95" y="298"/>
                    </a:cubicBezTo>
                    <a:cubicBezTo>
                      <a:pt x="322" y="750"/>
                      <a:pt x="1560" y="2465"/>
                      <a:pt x="1560" y="2465"/>
                    </a:cubicBezTo>
                    <a:lnTo>
                      <a:pt x="2429" y="2381"/>
                    </a:lnTo>
                    <a:cubicBezTo>
                      <a:pt x="2965" y="2346"/>
                      <a:pt x="3024" y="2131"/>
                      <a:pt x="2560" y="1691"/>
                    </a:cubicBezTo>
                    <a:cubicBezTo>
                      <a:pt x="2215" y="135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7" name="Google Shape;4037;p77"/>
              <p:cNvSpPr/>
              <p:nvPr/>
            </p:nvSpPr>
            <p:spPr>
              <a:xfrm>
                <a:off x="-1070295" y="2379972"/>
                <a:ext cx="133569" cy="125927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763" extrusionOk="0">
                    <a:moveTo>
                      <a:pt x="155" y="417"/>
                    </a:moveTo>
                    <a:lnTo>
                      <a:pt x="1286" y="36"/>
                    </a:lnTo>
                    <a:cubicBezTo>
                      <a:pt x="1369" y="1"/>
                      <a:pt x="1476" y="48"/>
                      <a:pt x="1512" y="143"/>
                    </a:cubicBezTo>
                    <a:lnTo>
                      <a:pt x="1834" y="1120"/>
                    </a:lnTo>
                    <a:cubicBezTo>
                      <a:pt x="1869" y="1203"/>
                      <a:pt x="1822" y="1310"/>
                      <a:pt x="1715" y="1334"/>
                    </a:cubicBezTo>
                    <a:lnTo>
                      <a:pt x="583" y="1727"/>
                    </a:lnTo>
                    <a:cubicBezTo>
                      <a:pt x="500" y="1763"/>
                      <a:pt x="393" y="1715"/>
                      <a:pt x="357" y="1608"/>
                    </a:cubicBezTo>
                    <a:lnTo>
                      <a:pt x="36" y="643"/>
                    </a:lnTo>
                    <a:cubicBezTo>
                      <a:pt x="0" y="548"/>
                      <a:pt x="60" y="453"/>
                      <a:pt x="155" y="41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38" name="Google Shape;4038;p77"/>
            <p:cNvGrpSpPr/>
            <p:nvPr/>
          </p:nvGrpSpPr>
          <p:grpSpPr>
            <a:xfrm rot="1719536">
              <a:off x="-1232800" y="2749533"/>
              <a:ext cx="297785" cy="630212"/>
              <a:chOff x="-623444" y="2556898"/>
              <a:chExt cx="297781" cy="630205"/>
            </a:xfrm>
          </p:grpSpPr>
          <p:sp>
            <p:nvSpPr>
              <p:cNvPr id="4039" name="Google Shape;4039;p77"/>
              <p:cNvSpPr/>
              <p:nvPr/>
            </p:nvSpPr>
            <p:spPr>
              <a:xfrm>
                <a:off x="-623444" y="2624897"/>
                <a:ext cx="297781" cy="562206"/>
              </a:xfrm>
              <a:custGeom>
                <a:avLst/>
                <a:gdLst/>
                <a:ahLst/>
                <a:cxnLst/>
                <a:rect l="l" t="t" r="r" b="b"/>
                <a:pathLst>
                  <a:path w="4169" h="7871" extrusionOk="0">
                    <a:moveTo>
                      <a:pt x="1180" y="60"/>
                    </a:moveTo>
                    <a:lnTo>
                      <a:pt x="846" y="131"/>
                    </a:lnTo>
                    <a:lnTo>
                      <a:pt x="406" y="655"/>
                    </a:lnTo>
                    <a:cubicBezTo>
                      <a:pt x="406" y="655"/>
                      <a:pt x="203" y="917"/>
                      <a:pt x="287" y="1322"/>
                    </a:cubicBezTo>
                    <a:cubicBezTo>
                      <a:pt x="358" y="1727"/>
                      <a:pt x="703" y="2691"/>
                      <a:pt x="703" y="2691"/>
                    </a:cubicBezTo>
                    <a:cubicBezTo>
                      <a:pt x="703" y="2691"/>
                      <a:pt x="846" y="3049"/>
                      <a:pt x="1334" y="3156"/>
                    </a:cubicBezTo>
                    <a:lnTo>
                      <a:pt x="1013" y="3465"/>
                    </a:lnTo>
                    <a:cubicBezTo>
                      <a:pt x="1013" y="3465"/>
                      <a:pt x="751" y="3703"/>
                      <a:pt x="953" y="4072"/>
                    </a:cubicBezTo>
                    <a:cubicBezTo>
                      <a:pt x="1144" y="4430"/>
                      <a:pt x="1322" y="4942"/>
                      <a:pt x="1322" y="4942"/>
                    </a:cubicBezTo>
                    <a:cubicBezTo>
                      <a:pt x="1322" y="4942"/>
                      <a:pt x="1025" y="4977"/>
                      <a:pt x="965" y="5061"/>
                    </a:cubicBezTo>
                    <a:cubicBezTo>
                      <a:pt x="906" y="5132"/>
                      <a:pt x="144" y="6680"/>
                      <a:pt x="144" y="6680"/>
                    </a:cubicBezTo>
                    <a:cubicBezTo>
                      <a:pt x="144" y="6680"/>
                      <a:pt x="1" y="6966"/>
                      <a:pt x="263" y="7109"/>
                    </a:cubicBezTo>
                    <a:cubicBezTo>
                      <a:pt x="537" y="7263"/>
                      <a:pt x="1406" y="7871"/>
                      <a:pt x="2537" y="7811"/>
                    </a:cubicBezTo>
                    <a:cubicBezTo>
                      <a:pt x="2858" y="7751"/>
                      <a:pt x="2930" y="7656"/>
                      <a:pt x="3001" y="7382"/>
                    </a:cubicBezTo>
                    <a:cubicBezTo>
                      <a:pt x="3156" y="6882"/>
                      <a:pt x="3335" y="5716"/>
                      <a:pt x="3335" y="5716"/>
                    </a:cubicBezTo>
                    <a:cubicBezTo>
                      <a:pt x="3335" y="5716"/>
                      <a:pt x="3370" y="5501"/>
                      <a:pt x="3180" y="5394"/>
                    </a:cubicBezTo>
                    <a:lnTo>
                      <a:pt x="3894" y="4096"/>
                    </a:lnTo>
                    <a:cubicBezTo>
                      <a:pt x="3894" y="4096"/>
                      <a:pt x="4168" y="3775"/>
                      <a:pt x="3930" y="3418"/>
                    </a:cubicBezTo>
                    <a:cubicBezTo>
                      <a:pt x="3692" y="3060"/>
                      <a:pt x="3299" y="2656"/>
                      <a:pt x="3299" y="2656"/>
                    </a:cubicBezTo>
                    <a:lnTo>
                      <a:pt x="3275" y="763"/>
                    </a:lnTo>
                    <a:cubicBezTo>
                      <a:pt x="3275" y="763"/>
                      <a:pt x="3275" y="203"/>
                      <a:pt x="2442" y="108"/>
                    </a:cubicBezTo>
                    <a:cubicBezTo>
                      <a:pt x="1632" y="1"/>
                      <a:pt x="1180" y="60"/>
                      <a:pt x="1180" y="60"/>
                    </a:cubicBez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0" name="Google Shape;4040;p77"/>
              <p:cNvSpPr/>
              <p:nvPr/>
            </p:nvSpPr>
            <p:spPr>
              <a:xfrm>
                <a:off x="-507731" y="2626611"/>
                <a:ext cx="115713" cy="37499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525" extrusionOk="0">
                    <a:moveTo>
                      <a:pt x="1619" y="524"/>
                    </a:moveTo>
                    <a:cubicBezTo>
                      <a:pt x="1548" y="346"/>
                      <a:pt x="1346" y="119"/>
                      <a:pt x="845" y="60"/>
                    </a:cubicBezTo>
                    <a:cubicBezTo>
                      <a:pt x="512" y="12"/>
                      <a:pt x="226" y="0"/>
                      <a:pt x="12" y="0"/>
                    </a:cubicBezTo>
                    <a:lnTo>
                      <a:pt x="0" y="274"/>
                    </a:ln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1" name="Google Shape;4041;p77"/>
              <p:cNvSpPr/>
              <p:nvPr/>
            </p:nvSpPr>
            <p:spPr>
              <a:xfrm>
                <a:off x="-561302" y="2834108"/>
                <a:ext cx="112284" cy="58713"/>
              </a:xfrm>
              <a:custGeom>
                <a:avLst/>
                <a:gdLst/>
                <a:ahLst/>
                <a:cxnLst/>
                <a:rect l="l" t="t" r="r" b="b"/>
                <a:pathLst>
                  <a:path w="1572" h="822" extrusionOk="0">
                    <a:moveTo>
                      <a:pt x="464" y="227"/>
                    </a:moveTo>
                    <a:lnTo>
                      <a:pt x="143" y="536"/>
                    </a:lnTo>
                    <a:cubicBezTo>
                      <a:pt x="143" y="536"/>
                      <a:pt x="24" y="643"/>
                      <a:pt x="0" y="822"/>
                    </a:cubicBezTo>
                    <a:cubicBezTo>
                      <a:pt x="405" y="524"/>
                      <a:pt x="1072" y="322"/>
                      <a:pt x="1572" y="0"/>
                    </a:cubicBezTo>
                    <a:cubicBezTo>
                      <a:pt x="1048" y="250"/>
                      <a:pt x="464" y="227"/>
                      <a:pt x="464" y="227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2" name="Google Shape;4042;p77"/>
              <p:cNvSpPr/>
              <p:nvPr/>
            </p:nvSpPr>
            <p:spPr>
              <a:xfrm>
                <a:off x="-553659" y="2977820"/>
                <a:ext cx="83356" cy="31571"/>
              </a:xfrm>
              <a:custGeom>
                <a:avLst/>
                <a:gdLst/>
                <a:ahLst/>
                <a:cxnLst/>
                <a:rect l="l" t="t" r="r" b="b"/>
                <a:pathLst>
                  <a:path w="1167" h="442" extrusionOk="0">
                    <a:moveTo>
                      <a:pt x="357" y="1"/>
                    </a:moveTo>
                    <a:cubicBezTo>
                      <a:pt x="357" y="1"/>
                      <a:pt x="72" y="36"/>
                      <a:pt x="0" y="120"/>
                    </a:cubicBezTo>
                    <a:lnTo>
                      <a:pt x="1167" y="441"/>
                    </a:ln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3" name="Google Shape;4043;p77"/>
              <p:cNvSpPr/>
              <p:nvPr/>
            </p:nvSpPr>
            <p:spPr>
              <a:xfrm>
                <a:off x="-443161" y="2916607"/>
                <a:ext cx="99570" cy="96141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1346" extrusionOk="0">
                    <a:moveTo>
                      <a:pt x="692" y="1298"/>
                    </a:moveTo>
                    <a:lnTo>
                      <a:pt x="1394" y="0"/>
                    </a:lnTo>
                    <a:lnTo>
                      <a:pt x="1" y="1346"/>
                    </a:ln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4" name="Google Shape;4044;p77"/>
              <p:cNvSpPr/>
              <p:nvPr/>
            </p:nvSpPr>
            <p:spPr>
              <a:xfrm>
                <a:off x="-436304" y="2703967"/>
                <a:ext cx="50214" cy="109784"/>
              </a:xfrm>
              <a:custGeom>
                <a:avLst/>
                <a:gdLst/>
                <a:ahLst/>
                <a:cxnLst/>
                <a:rect l="l" t="t" r="r" b="b"/>
                <a:pathLst>
                  <a:path w="703" h="1537" extrusionOk="0">
                    <a:moveTo>
                      <a:pt x="703" y="1537"/>
                    </a:moveTo>
                    <a:lnTo>
                      <a:pt x="667" y="1"/>
                    </a:lnTo>
                    <a:cubicBezTo>
                      <a:pt x="524" y="215"/>
                      <a:pt x="286" y="525"/>
                      <a:pt x="179" y="679"/>
                    </a:cubicBezTo>
                    <a:cubicBezTo>
                      <a:pt x="0" y="918"/>
                      <a:pt x="179" y="1060"/>
                      <a:pt x="179" y="1060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5" name="Google Shape;4045;p77"/>
              <p:cNvSpPr/>
              <p:nvPr/>
            </p:nvSpPr>
            <p:spPr>
              <a:xfrm>
                <a:off x="-566445" y="2572183"/>
                <a:ext cx="120855" cy="74927"/>
              </a:xfrm>
              <a:custGeom>
                <a:avLst/>
                <a:gdLst/>
                <a:ahLst/>
                <a:cxnLst/>
                <a:rect l="l" t="t" r="r" b="b"/>
                <a:pathLst>
                  <a:path w="1692" h="1049" extrusionOk="0">
                    <a:moveTo>
                      <a:pt x="1691" y="762"/>
                    </a:moveTo>
                    <a:cubicBezTo>
                      <a:pt x="1691" y="893"/>
                      <a:pt x="1310" y="1036"/>
                      <a:pt x="870" y="1036"/>
                    </a:cubicBezTo>
                    <a:cubicBezTo>
                      <a:pt x="405" y="1048"/>
                      <a:pt x="36" y="941"/>
                      <a:pt x="36" y="810"/>
                    </a:cubicBezTo>
                    <a:lnTo>
                      <a:pt x="1" y="48"/>
                    </a:lnTo>
                    <a:lnTo>
                      <a:pt x="166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6" name="Google Shape;4046;p77"/>
              <p:cNvSpPr/>
              <p:nvPr/>
            </p:nvSpPr>
            <p:spPr>
              <a:xfrm>
                <a:off x="-566445" y="2556898"/>
                <a:ext cx="118284" cy="3657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512" extrusionOk="0">
                    <a:moveTo>
                      <a:pt x="1" y="274"/>
                    </a:moveTo>
                    <a:cubicBezTo>
                      <a:pt x="1" y="143"/>
                      <a:pt x="382" y="12"/>
                      <a:pt x="822" y="12"/>
                    </a:cubicBezTo>
                    <a:cubicBezTo>
                      <a:pt x="1286" y="0"/>
                      <a:pt x="1656" y="95"/>
                      <a:pt x="1656" y="238"/>
                    </a:cubicBezTo>
                    <a:cubicBezTo>
                      <a:pt x="1656" y="369"/>
                      <a:pt x="1286" y="500"/>
                      <a:pt x="834" y="500"/>
                    </a:cubicBezTo>
                    <a:cubicBezTo>
                      <a:pt x="382" y="512"/>
                      <a:pt x="1" y="417"/>
                      <a:pt x="1" y="27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47" name="Google Shape;4047;p77"/>
            <p:cNvGrpSpPr/>
            <p:nvPr/>
          </p:nvGrpSpPr>
          <p:grpSpPr>
            <a:xfrm>
              <a:off x="-1698409" y="2724827"/>
              <a:ext cx="432994" cy="803702"/>
              <a:chOff x="-1663559" y="2317052"/>
              <a:chExt cx="432994" cy="803702"/>
            </a:xfrm>
          </p:grpSpPr>
          <p:sp>
            <p:nvSpPr>
              <p:cNvPr id="4048" name="Google Shape;4048;p77"/>
              <p:cNvSpPr/>
              <p:nvPr/>
            </p:nvSpPr>
            <p:spPr>
              <a:xfrm>
                <a:off x="-1663559" y="2402122"/>
                <a:ext cx="432994" cy="718632"/>
              </a:xfrm>
              <a:custGeom>
                <a:avLst/>
                <a:gdLst/>
                <a:ahLst/>
                <a:cxnLst/>
                <a:rect l="l" t="t" r="r" b="b"/>
                <a:pathLst>
                  <a:path w="6062" h="10061" extrusionOk="0">
                    <a:moveTo>
                      <a:pt x="4966" y="0"/>
                    </a:moveTo>
                    <a:lnTo>
                      <a:pt x="5180" y="441"/>
                    </a:lnTo>
                    <a:lnTo>
                      <a:pt x="5823" y="1191"/>
                    </a:lnTo>
                    <a:cubicBezTo>
                      <a:pt x="5823" y="1191"/>
                      <a:pt x="6061" y="1691"/>
                      <a:pt x="5835" y="2108"/>
                    </a:cubicBezTo>
                    <a:cubicBezTo>
                      <a:pt x="5609" y="2524"/>
                      <a:pt x="4454" y="4132"/>
                      <a:pt x="4454" y="4132"/>
                    </a:cubicBezTo>
                    <a:cubicBezTo>
                      <a:pt x="4454" y="4132"/>
                      <a:pt x="4811" y="4501"/>
                      <a:pt x="4537" y="5096"/>
                    </a:cubicBezTo>
                    <a:lnTo>
                      <a:pt x="5740" y="6251"/>
                    </a:lnTo>
                    <a:cubicBezTo>
                      <a:pt x="5740" y="6251"/>
                      <a:pt x="6049" y="6453"/>
                      <a:pt x="5954" y="6930"/>
                    </a:cubicBezTo>
                    <a:cubicBezTo>
                      <a:pt x="5847" y="7406"/>
                      <a:pt x="5132" y="9608"/>
                      <a:pt x="5132" y="9608"/>
                    </a:cubicBezTo>
                    <a:cubicBezTo>
                      <a:pt x="5132" y="9608"/>
                      <a:pt x="4918" y="10061"/>
                      <a:pt x="4347" y="9799"/>
                    </a:cubicBezTo>
                    <a:cubicBezTo>
                      <a:pt x="3763" y="9561"/>
                      <a:pt x="537" y="8108"/>
                      <a:pt x="537" y="8108"/>
                    </a:cubicBezTo>
                    <a:cubicBezTo>
                      <a:pt x="537" y="8108"/>
                      <a:pt x="1" y="7692"/>
                      <a:pt x="227" y="7001"/>
                    </a:cubicBezTo>
                    <a:cubicBezTo>
                      <a:pt x="465" y="6322"/>
                      <a:pt x="1061" y="4048"/>
                      <a:pt x="1061" y="4048"/>
                    </a:cubicBezTo>
                    <a:lnTo>
                      <a:pt x="1513" y="1036"/>
                    </a:lnTo>
                    <a:cubicBezTo>
                      <a:pt x="1513" y="1036"/>
                      <a:pt x="1620" y="548"/>
                      <a:pt x="1918" y="441"/>
                    </a:cubicBezTo>
                    <a:cubicBezTo>
                      <a:pt x="2227" y="334"/>
                      <a:pt x="3989" y="12"/>
                      <a:pt x="3989" y="12"/>
                    </a:cubicBez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9" name="Google Shape;4049;p77"/>
              <p:cNvSpPr/>
              <p:nvPr/>
            </p:nvSpPr>
            <p:spPr>
              <a:xfrm>
                <a:off x="-1663559" y="2687832"/>
                <a:ext cx="80856" cy="307924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4311" extrusionOk="0">
                    <a:moveTo>
                      <a:pt x="549" y="4108"/>
                    </a:moveTo>
                    <a:lnTo>
                      <a:pt x="549" y="4108"/>
                    </a:lnTo>
                    <a:cubicBezTo>
                      <a:pt x="537" y="4108"/>
                      <a:pt x="1" y="3692"/>
                      <a:pt x="227" y="3001"/>
                    </a:cubicBezTo>
                    <a:cubicBezTo>
                      <a:pt x="465" y="2322"/>
                      <a:pt x="1061" y="48"/>
                      <a:pt x="1061" y="48"/>
                    </a:cubicBezTo>
                    <a:lnTo>
                      <a:pt x="1061" y="1"/>
                    </a:lnTo>
                    <a:lnTo>
                      <a:pt x="1061" y="3394"/>
                    </a:lnTo>
                    <a:cubicBezTo>
                      <a:pt x="1061" y="3394"/>
                      <a:pt x="1132" y="4311"/>
                      <a:pt x="549" y="4108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0" name="Google Shape;4050;p77"/>
              <p:cNvSpPr/>
              <p:nvPr/>
            </p:nvSpPr>
            <p:spPr>
              <a:xfrm>
                <a:off x="-1441562" y="2766117"/>
                <a:ext cx="189711" cy="82499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155" extrusionOk="0">
                    <a:moveTo>
                      <a:pt x="1441" y="0"/>
                    </a:moveTo>
                    <a:lnTo>
                      <a:pt x="2656" y="1155"/>
                    </a:lnTo>
                    <a:cubicBezTo>
                      <a:pt x="2656" y="1155"/>
                      <a:pt x="36" y="298"/>
                      <a:pt x="12" y="179"/>
                    </a:cubicBezTo>
                    <a:cubicBezTo>
                      <a:pt x="0" y="60"/>
                      <a:pt x="119" y="36"/>
                      <a:pt x="119" y="36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1" name="Google Shape;4051;p77"/>
              <p:cNvSpPr/>
              <p:nvPr/>
            </p:nvSpPr>
            <p:spPr>
              <a:xfrm>
                <a:off x="-1442419" y="2532192"/>
                <a:ext cx="203354" cy="165069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2311" extrusionOk="0">
                    <a:moveTo>
                      <a:pt x="2846" y="1"/>
                    </a:moveTo>
                    <a:cubicBezTo>
                      <a:pt x="2822" y="96"/>
                      <a:pt x="2798" y="203"/>
                      <a:pt x="2751" y="287"/>
                    </a:cubicBezTo>
                    <a:cubicBezTo>
                      <a:pt x="2525" y="703"/>
                      <a:pt x="1370" y="2311"/>
                      <a:pt x="1370" y="2311"/>
                    </a:cubicBezTo>
                    <a:lnTo>
                      <a:pt x="560" y="2251"/>
                    </a:lnTo>
                    <a:cubicBezTo>
                      <a:pt x="60" y="2203"/>
                      <a:pt x="1" y="2013"/>
                      <a:pt x="429" y="1596"/>
                    </a:cubicBezTo>
                    <a:cubicBezTo>
                      <a:pt x="763" y="1275"/>
                      <a:pt x="2822" y="1"/>
                      <a:pt x="2846" y="1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2" name="Google Shape;4052;p77"/>
              <p:cNvSpPr/>
              <p:nvPr/>
            </p:nvSpPr>
            <p:spPr>
              <a:xfrm>
                <a:off x="-1382063" y="2317052"/>
                <a:ext cx="124284" cy="116570"/>
              </a:xfrm>
              <a:custGeom>
                <a:avLst/>
                <a:gdLst/>
                <a:ahLst/>
                <a:cxnLst/>
                <a:rect l="l" t="t" r="r" b="b"/>
                <a:pathLst>
                  <a:path w="1740" h="1632" extrusionOk="0">
                    <a:moveTo>
                      <a:pt x="1608" y="382"/>
                    </a:moveTo>
                    <a:lnTo>
                      <a:pt x="549" y="24"/>
                    </a:lnTo>
                    <a:cubicBezTo>
                      <a:pt x="465" y="1"/>
                      <a:pt x="370" y="36"/>
                      <a:pt x="346" y="131"/>
                    </a:cubicBezTo>
                    <a:lnTo>
                      <a:pt x="37" y="1036"/>
                    </a:lnTo>
                    <a:cubicBezTo>
                      <a:pt x="1" y="1132"/>
                      <a:pt x="48" y="1215"/>
                      <a:pt x="132" y="1251"/>
                    </a:cubicBezTo>
                    <a:lnTo>
                      <a:pt x="1191" y="1608"/>
                    </a:lnTo>
                    <a:cubicBezTo>
                      <a:pt x="1287" y="1632"/>
                      <a:pt x="1370" y="1584"/>
                      <a:pt x="1406" y="1501"/>
                    </a:cubicBezTo>
                    <a:lnTo>
                      <a:pt x="1715" y="596"/>
                    </a:lnTo>
                    <a:cubicBezTo>
                      <a:pt x="1739" y="501"/>
                      <a:pt x="1703" y="417"/>
                      <a:pt x="1608" y="38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53" name="Google Shape;4053;p77"/>
            <p:cNvSpPr/>
            <p:nvPr/>
          </p:nvSpPr>
          <p:spPr>
            <a:xfrm>
              <a:off x="-1123508" y="3085818"/>
              <a:ext cx="79213" cy="81713"/>
            </a:xfrm>
            <a:custGeom>
              <a:avLst/>
              <a:gdLst/>
              <a:ahLst/>
              <a:cxnLst/>
              <a:rect l="l" t="t" r="r" b="b"/>
              <a:pathLst>
                <a:path w="1109" h="1144" extrusionOk="0">
                  <a:moveTo>
                    <a:pt x="1108" y="1132"/>
                  </a:moveTo>
                  <a:cubicBezTo>
                    <a:pt x="799" y="1144"/>
                    <a:pt x="418" y="1120"/>
                    <a:pt x="418" y="1120"/>
                  </a:cubicBezTo>
                  <a:cubicBezTo>
                    <a:pt x="418" y="1120"/>
                    <a:pt x="49" y="1072"/>
                    <a:pt x="1" y="715"/>
                  </a:cubicBezTo>
                  <a:lnTo>
                    <a:pt x="84" y="1"/>
                  </a:lnTo>
                  <a:cubicBezTo>
                    <a:pt x="61" y="1"/>
                    <a:pt x="358" y="810"/>
                    <a:pt x="1108" y="113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4" name="Google Shape;4054;p77"/>
            <p:cNvSpPr/>
            <p:nvPr/>
          </p:nvSpPr>
          <p:spPr>
            <a:xfrm>
              <a:off x="-1848068" y="3056890"/>
              <a:ext cx="1620190" cy="1137983"/>
            </a:xfrm>
            <a:custGeom>
              <a:avLst/>
              <a:gdLst/>
              <a:ahLst/>
              <a:cxnLst/>
              <a:rect l="l" t="t" r="r" b="b"/>
              <a:pathLst>
                <a:path w="22683" h="15932" extrusionOk="0">
                  <a:moveTo>
                    <a:pt x="822" y="15931"/>
                  </a:moveTo>
                  <a:lnTo>
                    <a:pt x="21861" y="15931"/>
                  </a:lnTo>
                  <a:cubicBezTo>
                    <a:pt x="22313" y="15931"/>
                    <a:pt x="22682" y="15562"/>
                    <a:pt x="22682" y="15110"/>
                  </a:cubicBezTo>
                  <a:lnTo>
                    <a:pt x="22682" y="822"/>
                  </a:lnTo>
                  <a:cubicBezTo>
                    <a:pt x="22682" y="382"/>
                    <a:pt x="22313" y="1"/>
                    <a:pt x="21861" y="1"/>
                  </a:cubicBezTo>
                  <a:lnTo>
                    <a:pt x="822" y="1"/>
                  </a:lnTo>
                  <a:cubicBezTo>
                    <a:pt x="370" y="1"/>
                    <a:pt x="1" y="382"/>
                    <a:pt x="1" y="822"/>
                  </a:cubicBezTo>
                  <a:lnTo>
                    <a:pt x="1" y="15110"/>
                  </a:lnTo>
                  <a:cubicBezTo>
                    <a:pt x="1" y="15562"/>
                    <a:pt x="370" y="15931"/>
                    <a:pt x="822" y="1593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5" name="Google Shape;4055;p77"/>
            <p:cNvSpPr/>
            <p:nvPr/>
          </p:nvSpPr>
          <p:spPr>
            <a:xfrm>
              <a:off x="-1257006" y="3302672"/>
              <a:ext cx="219497" cy="292638"/>
            </a:xfrm>
            <a:custGeom>
              <a:avLst/>
              <a:gdLst/>
              <a:ahLst/>
              <a:cxnLst/>
              <a:rect l="l" t="t" r="r" b="b"/>
              <a:pathLst>
                <a:path w="3073" h="4097" extrusionOk="0">
                  <a:moveTo>
                    <a:pt x="1977" y="3977"/>
                  </a:moveTo>
                  <a:lnTo>
                    <a:pt x="3037" y="2263"/>
                  </a:lnTo>
                  <a:cubicBezTo>
                    <a:pt x="3049" y="2203"/>
                    <a:pt x="3073" y="2084"/>
                    <a:pt x="2989" y="1953"/>
                  </a:cubicBezTo>
                  <a:lnTo>
                    <a:pt x="1858" y="120"/>
                  </a:lnTo>
                  <a:lnTo>
                    <a:pt x="1858" y="120"/>
                  </a:lnTo>
                  <a:cubicBezTo>
                    <a:pt x="1858" y="120"/>
                    <a:pt x="1787" y="1"/>
                    <a:pt x="1691" y="120"/>
                  </a:cubicBezTo>
                  <a:lnTo>
                    <a:pt x="48" y="2799"/>
                  </a:lnTo>
                  <a:cubicBezTo>
                    <a:pt x="1" y="2894"/>
                    <a:pt x="13" y="2989"/>
                    <a:pt x="108" y="3037"/>
                  </a:cubicBezTo>
                  <a:lnTo>
                    <a:pt x="1727" y="4037"/>
                  </a:lnTo>
                  <a:cubicBezTo>
                    <a:pt x="1810" y="4097"/>
                    <a:pt x="1930" y="4061"/>
                    <a:pt x="1977" y="397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6" name="Google Shape;4056;p77"/>
            <p:cNvSpPr/>
            <p:nvPr/>
          </p:nvSpPr>
          <p:spPr>
            <a:xfrm>
              <a:off x="-1116651" y="3252530"/>
              <a:ext cx="324067" cy="325781"/>
            </a:xfrm>
            <a:custGeom>
              <a:avLst/>
              <a:gdLst/>
              <a:ahLst/>
              <a:cxnLst/>
              <a:rect l="l" t="t" r="r" b="b"/>
              <a:pathLst>
                <a:path w="4537" h="4561" extrusionOk="0">
                  <a:moveTo>
                    <a:pt x="1870" y="3548"/>
                  </a:moveTo>
                  <a:lnTo>
                    <a:pt x="24" y="536"/>
                  </a:lnTo>
                  <a:cubicBezTo>
                    <a:pt x="0" y="500"/>
                    <a:pt x="12" y="429"/>
                    <a:pt x="60" y="405"/>
                  </a:cubicBezTo>
                  <a:lnTo>
                    <a:pt x="2072" y="36"/>
                  </a:lnTo>
                  <a:cubicBezTo>
                    <a:pt x="2191" y="24"/>
                    <a:pt x="2346" y="0"/>
                    <a:pt x="2381" y="72"/>
                  </a:cubicBezTo>
                  <a:lnTo>
                    <a:pt x="3775" y="2358"/>
                  </a:lnTo>
                  <a:cubicBezTo>
                    <a:pt x="3822" y="2417"/>
                    <a:pt x="3894" y="2441"/>
                    <a:pt x="3977" y="2393"/>
                  </a:cubicBezTo>
                  <a:cubicBezTo>
                    <a:pt x="4108" y="2310"/>
                    <a:pt x="4251" y="2215"/>
                    <a:pt x="4382" y="2132"/>
                  </a:cubicBezTo>
                  <a:cubicBezTo>
                    <a:pt x="4417" y="2120"/>
                    <a:pt x="4465" y="2120"/>
                    <a:pt x="4489" y="2132"/>
                  </a:cubicBezTo>
                  <a:cubicBezTo>
                    <a:pt x="4525" y="2155"/>
                    <a:pt x="4537" y="2191"/>
                    <a:pt x="4525" y="2239"/>
                  </a:cubicBezTo>
                  <a:lnTo>
                    <a:pt x="3870" y="4156"/>
                  </a:lnTo>
                  <a:cubicBezTo>
                    <a:pt x="3727" y="4560"/>
                    <a:pt x="3822" y="4489"/>
                    <a:pt x="3405" y="4418"/>
                  </a:cubicBezTo>
                  <a:lnTo>
                    <a:pt x="1429" y="4156"/>
                  </a:lnTo>
                  <a:cubicBezTo>
                    <a:pt x="1381" y="4156"/>
                    <a:pt x="1358" y="4120"/>
                    <a:pt x="1358" y="4084"/>
                  </a:cubicBezTo>
                  <a:cubicBezTo>
                    <a:pt x="1334" y="4037"/>
                    <a:pt x="1369" y="4001"/>
                    <a:pt x="1393" y="3977"/>
                  </a:cubicBezTo>
                  <a:cubicBezTo>
                    <a:pt x="1536" y="3882"/>
                    <a:pt x="1679" y="3798"/>
                    <a:pt x="1810" y="3727"/>
                  </a:cubicBezTo>
                  <a:cubicBezTo>
                    <a:pt x="1905" y="3691"/>
                    <a:pt x="1917" y="3620"/>
                    <a:pt x="1870" y="35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7" name="Google Shape;4057;p77"/>
            <p:cNvSpPr/>
            <p:nvPr/>
          </p:nvSpPr>
          <p:spPr>
            <a:xfrm>
              <a:off x="-902368" y="3551883"/>
              <a:ext cx="250925" cy="219497"/>
            </a:xfrm>
            <a:custGeom>
              <a:avLst/>
              <a:gdLst/>
              <a:ahLst/>
              <a:cxnLst/>
              <a:rect l="l" t="t" r="r" b="b"/>
              <a:pathLst>
                <a:path w="3513" h="3073" extrusionOk="0">
                  <a:moveTo>
                    <a:pt x="48" y="1096"/>
                  </a:moveTo>
                  <a:lnTo>
                    <a:pt x="929" y="2917"/>
                  </a:lnTo>
                  <a:cubicBezTo>
                    <a:pt x="977" y="2953"/>
                    <a:pt x="1060" y="3048"/>
                    <a:pt x="1215" y="3048"/>
                  </a:cubicBezTo>
                  <a:lnTo>
                    <a:pt x="3370" y="3072"/>
                  </a:lnTo>
                  <a:lnTo>
                    <a:pt x="3370" y="3072"/>
                  </a:lnTo>
                  <a:cubicBezTo>
                    <a:pt x="3382" y="3072"/>
                    <a:pt x="3513" y="3072"/>
                    <a:pt x="3453" y="2941"/>
                  </a:cubicBezTo>
                  <a:lnTo>
                    <a:pt x="2084" y="119"/>
                  </a:lnTo>
                  <a:cubicBezTo>
                    <a:pt x="2048" y="24"/>
                    <a:pt x="1941" y="0"/>
                    <a:pt x="1846" y="24"/>
                  </a:cubicBezTo>
                  <a:lnTo>
                    <a:pt x="143" y="858"/>
                  </a:lnTo>
                  <a:cubicBezTo>
                    <a:pt x="48" y="905"/>
                    <a:pt x="1" y="1012"/>
                    <a:pt x="48" y="109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8" name="Google Shape;4058;p77"/>
            <p:cNvSpPr/>
            <p:nvPr/>
          </p:nvSpPr>
          <p:spPr>
            <a:xfrm>
              <a:off x="-1040152" y="3728737"/>
              <a:ext cx="392994" cy="267996"/>
            </a:xfrm>
            <a:custGeom>
              <a:avLst/>
              <a:gdLst/>
              <a:ahLst/>
              <a:cxnLst/>
              <a:rect l="l" t="t" r="r" b="b"/>
              <a:pathLst>
                <a:path w="5502" h="3752" extrusionOk="0">
                  <a:moveTo>
                    <a:pt x="1894" y="763"/>
                  </a:moveTo>
                  <a:lnTo>
                    <a:pt x="5418" y="822"/>
                  </a:lnTo>
                  <a:cubicBezTo>
                    <a:pt x="5478" y="822"/>
                    <a:pt x="5501" y="870"/>
                    <a:pt x="5501" y="929"/>
                  </a:cubicBezTo>
                  <a:lnTo>
                    <a:pt x="4728" y="2823"/>
                  </a:lnTo>
                  <a:cubicBezTo>
                    <a:pt x="4692" y="2918"/>
                    <a:pt x="4597" y="3073"/>
                    <a:pt x="4525" y="3073"/>
                  </a:cubicBezTo>
                  <a:lnTo>
                    <a:pt x="1846" y="3025"/>
                  </a:lnTo>
                  <a:cubicBezTo>
                    <a:pt x="1763" y="3025"/>
                    <a:pt x="1703" y="3085"/>
                    <a:pt x="1703" y="3156"/>
                  </a:cubicBezTo>
                  <a:cubicBezTo>
                    <a:pt x="1703" y="3323"/>
                    <a:pt x="1703" y="3489"/>
                    <a:pt x="1691" y="3656"/>
                  </a:cubicBezTo>
                  <a:cubicBezTo>
                    <a:pt x="1691" y="3692"/>
                    <a:pt x="1668" y="3727"/>
                    <a:pt x="1632" y="3739"/>
                  </a:cubicBezTo>
                  <a:cubicBezTo>
                    <a:pt x="1584" y="3751"/>
                    <a:pt x="1561" y="3739"/>
                    <a:pt x="1525" y="3716"/>
                  </a:cubicBezTo>
                  <a:lnTo>
                    <a:pt x="263" y="2120"/>
                  </a:lnTo>
                  <a:cubicBezTo>
                    <a:pt x="1" y="1787"/>
                    <a:pt x="13" y="1906"/>
                    <a:pt x="275" y="1584"/>
                  </a:cubicBezTo>
                  <a:lnTo>
                    <a:pt x="1572" y="48"/>
                  </a:lnTo>
                  <a:cubicBezTo>
                    <a:pt x="1608" y="25"/>
                    <a:pt x="1644" y="1"/>
                    <a:pt x="1680" y="25"/>
                  </a:cubicBezTo>
                  <a:cubicBezTo>
                    <a:pt x="1727" y="37"/>
                    <a:pt x="1739" y="60"/>
                    <a:pt x="1739" y="108"/>
                  </a:cubicBezTo>
                  <a:cubicBezTo>
                    <a:pt x="1739" y="275"/>
                    <a:pt x="1739" y="441"/>
                    <a:pt x="1727" y="596"/>
                  </a:cubicBezTo>
                  <a:cubicBezTo>
                    <a:pt x="1751" y="703"/>
                    <a:pt x="1811" y="751"/>
                    <a:pt x="1894" y="76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9" name="Google Shape;4059;p77"/>
            <p:cNvSpPr/>
            <p:nvPr/>
          </p:nvSpPr>
          <p:spPr>
            <a:xfrm>
              <a:off x="-1300362" y="3777236"/>
              <a:ext cx="251782" cy="164212"/>
            </a:xfrm>
            <a:custGeom>
              <a:avLst/>
              <a:gdLst/>
              <a:ahLst/>
              <a:cxnLst/>
              <a:rect l="l" t="t" r="r" b="b"/>
              <a:pathLst>
                <a:path w="3525" h="2299" extrusionOk="0">
                  <a:moveTo>
                    <a:pt x="3346" y="60"/>
                  </a:moveTo>
                  <a:lnTo>
                    <a:pt x="1334" y="0"/>
                  </a:lnTo>
                  <a:cubicBezTo>
                    <a:pt x="1274" y="12"/>
                    <a:pt x="1155" y="60"/>
                    <a:pt x="1084" y="191"/>
                  </a:cubicBezTo>
                  <a:lnTo>
                    <a:pt x="60" y="2084"/>
                  </a:lnTo>
                  <a:lnTo>
                    <a:pt x="60" y="2084"/>
                  </a:lnTo>
                  <a:cubicBezTo>
                    <a:pt x="60" y="2084"/>
                    <a:pt x="0" y="2215"/>
                    <a:pt x="131" y="2215"/>
                  </a:cubicBezTo>
                  <a:lnTo>
                    <a:pt x="3275" y="2298"/>
                  </a:lnTo>
                  <a:cubicBezTo>
                    <a:pt x="3370" y="2298"/>
                    <a:pt x="3453" y="2227"/>
                    <a:pt x="3453" y="2120"/>
                  </a:cubicBezTo>
                  <a:lnTo>
                    <a:pt x="3513" y="227"/>
                  </a:lnTo>
                  <a:cubicBezTo>
                    <a:pt x="3525" y="143"/>
                    <a:pt x="3453" y="60"/>
                    <a:pt x="3346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0" name="Google Shape;4060;p77"/>
            <p:cNvSpPr/>
            <p:nvPr/>
          </p:nvSpPr>
          <p:spPr>
            <a:xfrm>
              <a:off x="-1431360" y="3550168"/>
              <a:ext cx="293496" cy="381923"/>
            </a:xfrm>
            <a:custGeom>
              <a:avLst/>
              <a:gdLst/>
              <a:ahLst/>
              <a:cxnLst/>
              <a:rect l="l" t="t" r="r" b="b"/>
              <a:pathLst>
                <a:path w="4109" h="5347" extrusionOk="0">
                  <a:moveTo>
                    <a:pt x="3299" y="2191"/>
                  </a:moveTo>
                  <a:lnTo>
                    <a:pt x="1620" y="5287"/>
                  </a:lnTo>
                  <a:cubicBezTo>
                    <a:pt x="1596" y="5334"/>
                    <a:pt x="1537" y="5346"/>
                    <a:pt x="1489" y="5334"/>
                  </a:cubicBezTo>
                  <a:lnTo>
                    <a:pt x="156" y="3763"/>
                  </a:lnTo>
                  <a:cubicBezTo>
                    <a:pt x="84" y="3680"/>
                    <a:pt x="1" y="3549"/>
                    <a:pt x="49" y="3465"/>
                  </a:cubicBezTo>
                  <a:lnTo>
                    <a:pt x="1323" y="1120"/>
                  </a:lnTo>
                  <a:cubicBezTo>
                    <a:pt x="1346" y="1048"/>
                    <a:pt x="1334" y="965"/>
                    <a:pt x="1263" y="929"/>
                  </a:cubicBezTo>
                  <a:cubicBezTo>
                    <a:pt x="1108" y="858"/>
                    <a:pt x="965" y="762"/>
                    <a:pt x="834" y="691"/>
                  </a:cubicBezTo>
                  <a:cubicBezTo>
                    <a:pt x="799" y="667"/>
                    <a:pt x="775" y="632"/>
                    <a:pt x="787" y="584"/>
                  </a:cubicBezTo>
                  <a:cubicBezTo>
                    <a:pt x="787" y="536"/>
                    <a:pt x="811" y="512"/>
                    <a:pt x="858" y="512"/>
                  </a:cubicBezTo>
                  <a:lnTo>
                    <a:pt x="2858" y="120"/>
                  </a:lnTo>
                  <a:cubicBezTo>
                    <a:pt x="3275" y="48"/>
                    <a:pt x="3168" y="0"/>
                    <a:pt x="3335" y="393"/>
                  </a:cubicBezTo>
                  <a:lnTo>
                    <a:pt x="4085" y="2251"/>
                  </a:lnTo>
                  <a:cubicBezTo>
                    <a:pt x="4109" y="2298"/>
                    <a:pt x="4085" y="2322"/>
                    <a:pt x="4061" y="2358"/>
                  </a:cubicBezTo>
                  <a:cubicBezTo>
                    <a:pt x="4025" y="2382"/>
                    <a:pt x="3990" y="2382"/>
                    <a:pt x="3954" y="2370"/>
                  </a:cubicBezTo>
                  <a:cubicBezTo>
                    <a:pt x="3811" y="2298"/>
                    <a:pt x="3656" y="2203"/>
                    <a:pt x="3525" y="2132"/>
                  </a:cubicBezTo>
                  <a:cubicBezTo>
                    <a:pt x="3406" y="2108"/>
                    <a:pt x="3347" y="2120"/>
                    <a:pt x="3299" y="219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61" name="Google Shape;4061;p77"/>
          <p:cNvGrpSpPr/>
          <p:nvPr/>
        </p:nvGrpSpPr>
        <p:grpSpPr>
          <a:xfrm rot="2026863">
            <a:off x="2780248" y="219342"/>
            <a:ext cx="488896" cy="1311687"/>
            <a:chOff x="6512944" y="2975654"/>
            <a:chExt cx="1594853" cy="4630848"/>
          </a:xfrm>
        </p:grpSpPr>
        <p:grpSp>
          <p:nvGrpSpPr>
            <p:cNvPr id="4062" name="Google Shape;4062;p77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4063" name="Google Shape;4063;p77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4" name="Google Shape;4064;p77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65" name="Google Shape;4065;p77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66" name="Google Shape;4066;p77"/>
          <p:cNvGrpSpPr/>
          <p:nvPr/>
        </p:nvGrpSpPr>
        <p:grpSpPr>
          <a:xfrm rot="12474117" flipH="1" flipV="1">
            <a:off x="258783" y="2292444"/>
            <a:ext cx="384645" cy="930768"/>
            <a:chOff x="6512944" y="2975654"/>
            <a:chExt cx="1594853" cy="4630848"/>
          </a:xfrm>
        </p:grpSpPr>
        <p:grpSp>
          <p:nvGrpSpPr>
            <p:cNvPr id="4067" name="Google Shape;4067;p77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4068" name="Google Shape;4068;p77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9" name="Google Shape;4069;p77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70" name="Google Shape;4070;p77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1" name="Google Shape;4071;p77"/>
          <p:cNvGrpSpPr/>
          <p:nvPr/>
        </p:nvGrpSpPr>
        <p:grpSpPr>
          <a:xfrm rot="-8853266" flipH="1">
            <a:off x="1247325" y="412546"/>
            <a:ext cx="382885" cy="1112392"/>
            <a:chOff x="6512944" y="2975654"/>
            <a:chExt cx="1594853" cy="4630848"/>
          </a:xfrm>
        </p:grpSpPr>
        <p:grpSp>
          <p:nvGrpSpPr>
            <p:cNvPr id="4072" name="Google Shape;4072;p77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4073" name="Google Shape;4073;p77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4" name="Google Shape;4074;p77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75" name="Google Shape;4075;p77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6" name="Google Shape;4076;p77"/>
          <p:cNvGrpSpPr/>
          <p:nvPr/>
        </p:nvGrpSpPr>
        <p:grpSpPr>
          <a:xfrm>
            <a:off x="5683448" y="1394116"/>
            <a:ext cx="4288851" cy="4236637"/>
            <a:chOff x="5787838" y="1739187"/>
            <a:chExt cx="4399920" cy="4231164"/>
          </a:xfrm>
        </p:grpSpPr>
        <p:grpSp>
          <p:nvGrpSpPr>
            <p:cNvPr id="4077" name="Google Shape;4077;p77"/>
            <p:cNvGrpSpPr/>
            <p:nvPr/>
          </p:nvGrpSpPr>
          <p:grpSpPr>
            <a:xfrm rot="-3182169" flipH="1">
              <a:off x="7099543" y="3150442"/>
              <a:ext cx="379449" cy="720480"/>
              <a:chOff x="2263675" y="890788"/>
              <a:chExt cx="248900" cy="472600"/>
            </a:xfrm>
          </p:grpSpPr>
          <p:sp>
            <p:nvSpPr>
              <p:cNvPr id="4078" name="Google Shape;4078;p77"/>
              <p:cNvSpPr/>
              <p:nvPr/>
            </p:nvSpPr>
            <p:spPr>
              <a:xfrm>
                <a:off x="2263675" y="890788"/>
                <a:ext cx="248900" cy="472600"/>
              </a:xfrm>
              <a:custGeom>
                <a:avLst/>
                <a:gdLst/>
                <a:ahLst/>
                <a:cxnLst/>
                <a:rect l="l" t="t" r="r" b="b"/>
                <a:pathLst>
                  <a:path w="9956" h="18904" extrusionOk="0">
                    <a:moveTo>
                      <a:pt x="4075" y="0"/>
                    </a:moveTo>
                    <a:cubicBezTo>
                      <a:pt x="3898" y="0"/>
                      <a:pt x="3718" y="22"/>
                      <a:pt x="3537" y="68"/>
                    </a:cubicBezTo>
                    <a:cubicBezTo>
                      <a:pt x="1" y="961"/>
                      <a:pt x="1215" y="9010"/>
                      <a:pt x="2882" y="13236"/>
                    </a:cubicBezTo>
                    <a:cubicBezTo>
                      <a:pt x="4537" y="17463"/>
                      <a:pt x="4132" y="18904"/>
                      <a:pt x="4132" y="18904"/>
                    </a:cubicBezTo>
                    <a:cubicBezTo>
                      <a:pt x="4132" y="18904"/>
                      <a:pt x="6811" y="17285"/>
                      <a:pt x="8430" y="12284"/>
                    </a:cubicBezTo>
                    <a:cubicBezTo>
                      <a:pt x="9955" y="7540"/>
                      <a:pt x="7355" y="0"/>
                      <a:pt x="40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9" name="Google Shape;4079;p77"/>
              <p:cNvSpPr/>
              <p:nvPr/>
            </p:nvSpPr>
            <p:spPr>
              <a:xfrm>
                <a:off x="2365475" y="990113"/>
                <a:ext cx="93200" cy="360175"/>
              </a:xfrm>
              <a:custGeom>
                <a:avLst/>
                <a:gdLst/>
                <a:ahLst/>
                <a:cxnLst/>
                <a:rect l="l" t="t" r="r" b="b"/>
                <a:pathLst>
                  <a:path w="3728" h="14407" extrusionOk="0">
                    <a:moveTo>
                      <a:pt x="394" y="0"/>
                    </a:moveTo>
                    <a:lnTo>
                      <a:pt x="191" y="108"/>
                    </a:lnTo>
                    <a:cubicBezTo>
                      <a:pt x="215" y="179"/>
                      <a:pt x="3477" y="7001"/>
                      <a:pt x="1" y="14324"/>
                    </a:cubicBezTo>
                    <a:lnTo>
                      <a:pt x="203" y="14407"/>
                    </a:lnTo>
                    <a:cubicBezTo>
                      <a:pt x="3727" y="6989"/>
                      <a:pt x="429" y="84"/>
                      <a:pt x="3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80" name="Google Shape;4080;p77"/>
            <p:cNvGrpSpPr/>
            <p:nvPr/>
          </p:nvGrpSpPr>
          <p:grpSpPr>
            <a:xfrm rot="6658501" flipH="1">
              <a:off x="8421228" y="2403509"/>
              <a:ext cx="379438" cy="498322"/>
              <a:chOff x="2136875" y="1156838"/>
              <a:chExt cx="166125" cy="218175"/>
            </a:xfrm>
          </p:grpSpPr>
          <p:sp>
            <p:nvSpPr>
              <p:cNvPr id="4081" name="Google Shape;4081;p77"/>
              <p:cNvSpPr/>
              <p:nvPr/>
            </p:nvSpPr>
            <p:spPr>
              <a:xfrm>
                <a:off x="2136875" y="1156838"/>
                <a:ext cx="166125" cy="218175"/>
              </a:xfrm>
              <a:custGeom>
                <a:avLst/>
                <a:gdLst/>
                <a:ahLst/>
                <a:cxnLst/>
                <a:rect l="l" t="t" r="r" b="b"/>
                <a:pathLst>
                  <a:path w="6645" h="8727" extrusionOk="0">
                    <a:moveTo>
                      <a:pt x="2150" y="0"/>
                    </a:moveTo>
                    <a:cubicBezTo>
                      <a:pt x="1873" y="0"/>
                      <a:pt x="1619" y="82"/>
                      <a:pt x="1406" y="261"/>
                    </a:cubicBezTo>
                    <a:cubicBezTo>
                      <a:pt x="1" y="1428"/>
                      <a:pt x="2275" y="4845"/>
                      <a:pt x="3965" y="6404"/>
                    </a:cubicBezTo>
                    <a:cubicBezTo>
                      <a:pt x="5644" y="7976"/>
                      <a:pt x="5763" y="8726"/>
                      <a:pt x="5763" y="8726"/>
                    </a:cubicBezTo>
                    <a:cubicBezTo>
                      <a:pt x="5763" y="8726"/>
                      <a:pt x="6644" y="7416"/>
                      <a:pt x="6263" y="4761"/>
                    </a:cubicBezTo>
                    <a:cubicBezTo>
                      <a:pt x="5981" y="2530"/>
                      <a:pt x="3695" y="0"/>
                      <a:pt x="215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2" name="Google Shape;4082;p77"/>
              <p:cNvSpPr/>
              <p:nvPr/>
            </p:nvSpPr>
            <p:spPr>
              <a:xfrm>
                <a:off x="2201775" y="1202338"/>
                <a:ext cx="79500" cy="166425"/>
              </a:xfrm>
              <a:custGeom>
                <a:avLst/>
                <a:gdLst/>
                <a:ahLst/>
                <a:cxnLst/>
                <a:rect l="l" t="t" r="r" b="b"/>
                <a:pathLst>
                  <a:path w="3180" h="6657" extrusionOk="0">
                    <a:moveTo>
                      <a:pt x="131" y="1"/>
                    </a:moveTo>
                    <a:lnTo>
                      <a:pt x="0" y="179"/>
                    </a:lnTo>
                    <a:cubicBezTo>
                      <a:pt x="24" y="203"/>
                      <a:pt x="2953" y="2584"/>
                      <a:pt x="2953" y="6656"/>
                    </a:cubicBezTo>
                    <a:lnTo>
                      <a:pt x="3179" y="6656"/>
                    </a:lnTo>
                    <a:cubicBezTo>
                      <a:pt x="3179" y="2465"/>
                      <a:pt x="155" y="24"/>
                      <a:pt x="1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83" name="Google Shape;4083;p77"/>
            <p:cNvGrpSpPr/>
            <p:nvPr/>
          </p:nvGrpSpPr>
          <p:grpSpPr>
            <a:xfrm rot="-3724926" flipH="1">
              <a:off x="6970058" y="2752488"/>
              <a:ext cx="2736131" cy="2736693"/>
              <a:chOff x="494881" y="2817898"/>
              <a:chExt cx="2631079" cy="2631619"/>
            </a:xfrm>
          </p:grpSpPr>
          <p:grpSp>
            <p:nvGrpSpPr>
              <p:cNvPr id="4084" name="Google Shape;4084;p77"/>
              <p:cNvGrpSpPr/>
              <p:nvPr/>
            </p:nvGrpSpPr>
            <p:grpSpPr>
              <a:xfrm rot="-872865">
                <a:off x="758334" y="2920740"/>
                <a:ext cx="1104590" cy="2238658"/>
                <a:chOff x="1803775" y="5029925"/>
                <a:chExt cx="655775" cy="1329050"/>
              </a:xfrm>
            </p:grpSpPr>
            <p:sp>
              <p:nvSpPr>
                <p:cNvPr id="4085" name="Google Shape;4085;p77"/>
                <p:cNvSpPr/>
                <p:nvPr/>
              </p:nvSpPr>
              <p:spPr>
                <a:xfrm>
                  <a:off x="1955600" y="5030950"/>
                  <a:ext cx="183975" cy="658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59" h="26344" extrusionOk="0">
                      <a:moveTo>
                        <a:pt x="2447" y="1"/>
                      </a:moveTo>
                      <a:cubicBezTo>
                        <a:pt x="2378" y="1"/>
                        <a:pt x="2308" y="6"/>
                        <a:pt x="2238" y="19"/>
                      </a:cubicBezTo>
                      <a:cubicBezTo>
                        <a:pt x="1441" y="138"/>
                        <a:pt x="988" y="959"/>
                        <a:pt x="714" y="1709"/>
                      </a:cubicBezTo>
                      <a:cubicBezTo>
                        <a:pt x="12" y="3769"/>
                        <a:pt x="0" y="6031"/>
                        <a:pt x="655" y="8079"/>
                      </a:cubicBezTo>
                      <a:cubicBezTo>
                        <a:pt x="1107" y="9448"/>
                        <a:pt x="1846" y="10722"/>
                        <a:pt x="2262" y="12103"/>
                      </a:cubicBezTo>
                      <a:cubicBezTo>
                        <a:pt x="3131" y="14925"/>
                        <a:pt x="2631" y="18045"/>
                        <a:pt x="3572" y="20855"/>
                      </a:cubicBezTo>
                      <a:cubicBezTo>
                        <a:pt x="3822" y="21640"/>
                        <a:pt x="5763" y="26343"/>
                        <a:pt x="5763" y="26343"/>
                      </a:cubicBezTo>
                      <a:cubicBezTo>
                        <a:pt x="5763" y="26343"/>
                        <a:pt x="5977" y="23295"/>
                        <a:pt x="6227" y="22533"/>
                      </a:cubicBezTo>
                      <a:cubicBezTo>
                        <a:pt x="6882" y="20462"/>
                        <a:pt x="7358" y="18247"/>
                        <a:pt x="6858" y="16092"/>
                      </a:cubicBezTo>
                      <a:cubicBezTo>
                        <a:pt x="6620" y="15020"/>
                        <a:pt x="6144" y="14008"/>
                        <a:pt x="5834" y="12949"/>
                      </a:cubicBezTo>
                      <a:cubicBezTo>
                        <a:pt x="5120" y="10603"/>
                        <a:pt x="5179" y="8079"/>
                        <a:pt x="5167" y="5626"/>
                      </a:cubicBezTo>
                      <a:cubicBezTo>
                        <a:pt x="5167" y="3841"/>
                        <a:pt x="5036" y="1852"/>
                        <a:pt x="3739" y="614"/>
                      </a:cubicBezTo>
                      <a:cubicBezTo>
                        <a:pt x="3385" y="271"/>
                        <a:pt x="2923" y="1"/>
                        <a:pt x="2447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6" name="Google Shape;4086;p77"/>
                <p:cNvSpPr/>
                <p:nvPr/>
              </p:nvSpPr>
              <p:spPr>
                <a:xfrm>
                  <a:off x="2114250" y="5235650"/>
                  <a:ext cx="231000" cy="585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40" h="23430" extrusionOk="0">
                      <a:moveTo>
                        <a:pt x="7573" y="1"/>
                      </a:moveTo>
                      <a:cubicBezTo>
                        <a:pt x="7215" y="1"/>
                        <a:pt x="6845" y="121"/>
                        <a:pt x="6549" y="332"/>
                      </a:cubicBezTo>
                      <a:cubicBezTo>
                        <a:pt x="6013" y="701"/>
                        <a:pt x="5667" y="1296"/>
                        <a:pt x="5417" y="1891"/>
                      </a:cubicBezTo>
                      <a:cubicBezTo>
                        <a:pt x="3715" y="5785"/>
                        <a:pt x="4584" y="10476"/>
                        <a:pt x="2643" y="14274"/>
                      </a:cubicBezTo>
                      <a:cubicBezTo>
                        <a:pt x="2286" y="14988"/>
                        <a:pt x="1822" y="15643"/>
                        <a:pt x="1465" y="16369"/>
                      </a:cubicBezTo>
                      <a:cubicBezTo>
                        <a:pt x="857" y="17572"/>
                        <a:pt x="0" y="21299"/>
                        <a:pt x="274" y="23430"/>
                      </a:cubicBezTo>
                      <a:cubicBezTo>
                        <a:pt x="1167" y="21251"/>
                        <a:pt x="2346" y="18858"/>
                        <a:pt x="3548" y="16810"/>
                      </a:cubicBezTo>
                      <a:cubicBezTo>
                        <a:pt x="5834" y="12976"/>
                        <a:pt x="7572" y="8821"/>
                        <a:pt x="8715" y="4511"/>
                      </a:cubicBezTo>
                      <a:cubicBezTo>
                        <a:pt x="9001" y="3451"/>
                        <a:pt x="9239" y="2332"/>
                        <a:pt x="8966" y="1260"/>
                      </a:cubicBezTo>
                      <a:cubicBezTo>
                        <a:pt x="8870" y="879"/>
                        <a:pt x="8692" y="486"/>
                        <a:pt x="8370" y="248"/>
                      </a:cubicBezTo>
                      <a:cubicBezTo>
                        <a:pt x="8142" y="78"/>
                        <a:pt x="7861" y="1"/>
                        <a:pt x="757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7" name="Google Shape;4087;p77"/>
                <p:cNvSpPr/>
                <p:nvPr/>
              </p:nvSpPr>
              <p:spPr>
                <a:xfrm>
                  <a:off x="2142525" y="5476450"/>
                  <a:ext cx="239625" cy="5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85" h="22335" extrusionOk="0">
                      <a:moveTo>
                        <a:pt x="8295" y="0"/>
                      </a:moveTo>
                      <a:cubicBezTo>
                        <a:pt x="7885" y="0"/>
                        <a:pt x="7450" y="190"/>
                        <a:pt x="7120" y="475"/>
                      </a:cubicBezTo>
                      <a:cubicBezTo>
                        <a:pt x="5120" y="2201"/>
                        <a:pt x="6096" y="5952"/>
                        <a:pt x="4025" y="7607"/>
                      </a:cubicBezTo>
                      <a:cubicBezTo>
                        <a:pt x="3655" y="7904"/>
                        <a:pt x="3227" y="8095"/>
                        <a:pt x="2882" y="8404"/>
                      </a:cubicBezTo>
                      <a:cubicBezTo>
                        <a:pt x="2048" y="9130"/>
                        <a:pt x="1810" y="10309"/>
                        <a:pt x="1762" y="11428"/>
                      </a:cubicBezTo>
                      <a:cubicBezTo>
                        <a:pt x="1727" y="12524"/>
                        <a:pt x="1822" y="13655"/>
                        <a:pt x="1465" y="14703"/>
                      </a:cubicBezTo>
                      <a:cubicBezTo>
                        <a:pt x="1286" y="15226"/>
                        <a:pt x="1012" y="15703"/>
                        <a:pt x="798" y="16203"/>
                      </a:cubicBezTo>
                      <a:cubicBezTo>
                        <a:pt x="12" y="18048"/>
                        <a:pt x="0" y="20406"/>
                        <a:pt x="417" y="22335"/>
                      </a:cubicBezTo>
                      <a:cubicBezTo>
                        <a:pt x="572" y="19632"/>
                        <a:pt x="2155" y="17393"/>
                        <a:pt x="3477" y="15131"/>
                      </a:cubicBezTo>
                      <a:cubicBezTo>
                        <a:pt x="5156" y="12286"/>
                        <a:pt x="6453" y="9226"/>
                        <a:pt x="7739" y="6178"/>
                      </a:cubicBezTo>
                      <a:cubicBezTo>
                        <a:pt x="8251" y="4940"/>
                        <a:pt x="8775" y="3701"/>
                        <a:pt x="9192" y="2415"/>
                      </a:cubicBezTo>
                      <a:cubicBezTo>
                        <a:pt x="9442" y="1641"/>
                        <a:pt x="9585" y="653"/>
                        <a:pt x="8930" y="189"/>
                      </a:cubicBezTo>
                      <a:cubicBezTo>
                        <a:pt x="8740" y="58"/>
                        <a:pt x="8521" y="0"/>
                        <a:pt x="829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8" name="Google Shape;4088;p77"/>
                <p:cNvSpPr/>
                <p:nvPr/>
              </p:nvSpPr>
              <p:spPr>
                <a:xfrm>
                  <a:off x="2187475" y="5688250"/>
                  <a:ext cx="272075" cy="54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83" h="21852" extrusionOk="0">
                      <a:moveTo>
                        <a:pt x="9750" y="1"/>
                      </a:moveTo>
                      <a:cubicBezTo>
                        <a:pt x="9429" y="1"/>
                        <a:pt x="9097" y="124"/>
                        <a:pt x="8823" y="289"/>
                      </a:cubicBezTo>
                      <a:cubicBezTo>
                        <a:pt x="7382" y="1182"/>
                        <a:pt x="6965" y="3075"/>
                        <a:pt x="5941" y="4433"/>
                      </a:cubicBezTo>
                      <a:cubicBezTo>
                        <a:pt x="5417" y="5123"/>
                        <a:pt x="4715" y="5707"/>
                        <a:pt x="4310" y="6481"/>
                      </a:cubicBezTo>
                      <a:cubicBezTo>
                        <a:pt x="3751" y="7588"/>
                        <a:pt x="3881" y="8874"/>
                        <a:pt x="3774" y="10112"/>
                      </a:cubicBezTo>
                      <a:cubicBezTo>
                        <a:pt x="3751" y="10422"/>
                        <a:pt x="3703" y="10743"/>
                        <a:pt x="3560" y="11017"/>
                      </a:cubicBezTo>
                      <a:cubicBezTo>
                        <a:pt x="3358" y="11374"/>
                        <a:pt x="3000" y="11612"/>
                        <a:pt x="2727" y="11898"/>
                      </a:cubicBezTo>
                      <a:cubicBezTo>
                        <a:pt x="1798" y="12850"/>
                        <a:pt x="1655" y="14279"/>
                        <a:pt x="1488" y="15601"/>
                      </a:cubicBezTo>
                      <a:cubicBezTo>
                        <a:pt x="1357" y="16732"/>
                        <a:pt x="1143" y="17851"/>
                        <a:pt x="905" y="18958"/>
                      </a:cubicBezTo>
                      <a:cubicBezTo>
                        <a:pt x="738" y="19673"/>
                        <a:pt x="0" y="21232"/>
                        <a:pt x="369" y="21852"/>
                      </a:cubicBezTo>
                      <a:cubicBezTo>
                        <a:pt x="2941" y="15696"/>
                        <a:pt x="6489" y="10279"/>
                        <a:pt x="9751" y="4457"/>
                      </a:cubicBezTo>
                      <a:cubicBezTo>
                        <a:pt x="10239" y="3576"/>
                        <a:pt x="10716" y="2671"/>
                        <a:pt x="10823" y="1671"/>
                      </a:cubicBezTo>
                      <a:cubicBezTo>
                        <a:pt x="10882" y="1075"/>
                        <a:pt x="10739" y="397"/>
                        <a:pt x="10228" y="111"/>
                      </a:cubicBezTo>
                      <a:cubicBezTo>
                        <a:pt x="10078" y="34"/>
                        <a:pt x="9915" y="1"/>
                        <a:pt x="9750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9" name="Google Shape;4089;p77"/>
                <p:cNvSpPr/>
                <p:nvPr/>
              </p:nvSpPr>
              <p:spPr>
                <a:xfrm>
                  <a:off x="1875225" y="5439475"/>
                  <a:ext cx="275350" cy="581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4" h="23254" extrusionOk="0">
                      <a:moveTo>
                        <a:pt x="1532" y="0"/>
                      </a:moveTo>
                      <a:cubicBezTo>
                        <a:pt x="1396" y="0"/>
                        <a:pt x="1258" y="23"/>
                        <a:pt x="1120" y="72"/>
                      </a:cubicBezTo>
                      <a:cubicBezTo>
                        <a:pt x="167" y="418"/>
                        <a:pt x="0" y="1668"/>
                        <a:pt x="72" y="2668"/>
                      </a:cubicBezTo>
                      <a:cubicBezTo>
                        <a:pt x="405" y="6859"/>
                        <a:pt x="2215" y="10836"/>
                        <a:pt x="4501" y="14396"/>
                      </a:cubicBezTo>
                      <a:cubicBezTo>
                        <a:pt x="6465" y="17444"/>
                        <a:pt x="8692" y="20456"/>
                        <a:pt x="11014" y="23254"/>
                      </a:cubicBezTo>
                      <a:cubicBezTo>
                        <a:pt x="10966" y="22111"/>
                        <a:pt x="9954" y="20718"/>
                        <a:pt x="9335" y="19801"/>
                      </a:cubicBezTo>
                      <a:cubicBezTo>
                        <a:pt x="8763" y="18968"/>
                        <a:pt x="8132" y="18158"/>
                        <a:pt x="7906" y="17182"/>
                      </a:cubicBezTo>
                      <a:cubicBezTo>
                        <a:pt x="7632" y="15967"/>
                        <a:pt x="8073" y="14598"/>
                        <a:pt x="7454" y="13515"/>
                      </a:cubicBezTo>
                      <a:cubicBezTo>
                        <a:pt x="7001" y="12681"/>
                        <a:pt x="6025" y="12253"/>
                        <a:pt x="5346" y="11586"/>
                      </a:cubicBezTo>
                      <a:cubicBezTo>
                        <a:pt x="4108" y="10371"/>
                        <a:pt x="3858" y="8478"/>
                        <a:pt x="3858" y="6764"/>
                      </a:cubicBezTo>
                      <a:cubicBezTo>
                        <a:pt x="3858" y="5025"/>
                        <a:pt x="4037" y="3240"/>
                        <a:pt x="3406" y="1632"/>
                      </a:cubicBezTo>
                      <a:cubicBezTo>
                        <a:pt x="3089" y="816"/>
                        <a:pt x="2345" y="0"/>
                        <a:pt x="153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0" name="Google Shape;4090;p77"/>
                <p:cNvSpPr/>
                <p:nvPr/>
              </p:nvSpPr>
              <p:spPr>
                <a:xfrm>
                  <a:off x="1803775" y="5791475"/>
                  <a:ext cx="395625" cy="43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25" h="17473" extrusionOk="0">
                      <a:moveTo>
                        <a:pt x="1787" y="0"/>
                      </a:moveTo>
                      <a:cubicBezTo>
                        <a:pt x="1712" y="0"/>
                        <a:pt x="1636" y="6"/>
                        <a:pt x="1561" y="18"/>
                      </a:cubicBezTo>
                      <a:cubicBezTo>
                        <a:pt x="489" y="197"/>
                        <a:pt x="1" y="1471"/>
                        <a:pt x="1" y="2566"/>
                      </a:cubicBezTo>
                      <a:cubicBezTo>
                        <a:pt x="13" y="4554"/>
                        <a:pt x="1001" y="6447"/>
                        <a:pt x="2335" y="7924"/>
                      </a:cubicBezTo>
                      <a:cubicBezTo>
                        <a:pt x="3680" y="9388"/>
                        <a:pt x="5347" y="10519"/>
                        <a:pt x="7002" y="11638"/>
                      </a:cubicBezTo>
                      <a:cubicBezTo>
                        <a:pt x="8442" y="12627"/>
                        <a:pt x="9895" y="13591"/>
                        <a:pt x="11371" y="14556"/>
                      </a:cubicBezTo>
                      <a:cubicBezTo>
                        <a:pt x="12752" y="15484"/>
                        <a:pt x="14288" y="16877"/>
                        <a:pt x="15824" y="17473"/>
                      </a:cubicBezTo>
                      <a:cubicBezTo>
                        <a:pt x="15670" y="16258"/>
                        <a:pt x="14824" y="14734"/>
                        <a:pt x="13931" y="13901"/>
                      </a:cubicBezTo>
                      <a:cubicBezTo>
                        <a:pt x="13276" y="13305"/>
                        <a:pt x="12479" y="12901"/>
                        <a:pt x="11836" y="12305"/>
                      </a:cubicBezTo>
                      <a:cubicBezTo>
                        <a:pt x="10395" y="10936"/>
                        <a:pt x="9931" y="8614"/>
                        <a:pt x="8157" y="7721"/>
                      </a:cubicBezTo>
                      <a:cubicBezTo>
                        <a:pt x="7276" y="7293"/>
                        <a:pt x="6180" y="7245"/>
                        <a:pt x="5525" y="6519"/>
                      </a:cubicBezTo>
                      <a:cubicBezTo>
                        <a:pt x="5192" y="6162"/>
                        <a:pt x="5049" y="5673"/>
                        <a:pt x="4894" y="5209"/>
                      </a:cubicBezTo>
                      <a:cubicBezTo>
                        <a:pt x="4644" y="4364"/>
                        <a:pt x="4382" y="3530"/>
                        <a:pt x="4120" y="2685"/>
                      </a:cubicBezTo>
                      <a:cubicBezTo>
                        <a:pt x="3918" y="2030"/>
                        <a:pt x="3728" y="1375"/>
                        <a:pt x="3311" y="840"/>
                      </a:cubicBezTo>
                      <a:cubicBezTo>
                        <a:pt x="2951" y="364"/>
                        <a:pt x="2385" y="0"/>
                        <a:pt x="1787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1" name="Google Shape;4091;p77"/>
                <p:cNvSpPr/>
                <p:nvPr/>
              </p:nvSpPr>
              <p:spPr>
                <a:xfrm>
                  <a:off x="2005900" y="5029925"/>
                  <a:ext cx="226525" cy="132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1" h="53162" extrusionOk="0">
                      <a:moveTo>
                        <a:pt x="441" y="0"/>
                      </a:moveTo>
                      <a:lnTo>
                        <a:pt x="0" y="83"/>
                      </a:lnTo>
                      <a:cubicBezTo>
                        <a:pt x="1381" y="6787"/>
                        <a:pt x="2286" y="14180"/>
                        <a:pt x="3239" y="22015"/>
                      </a:cubicBezTo>
                      <a:cubicBezTo>
                        <a:pt x="4548" y="32754"/>
                        <a:pt x="5906" y="43875"/>
                        <a:pt x="8632" y="53161"/>
                      </a:cubicBezTo>
                      <a:lnTo>
                        <a:pt x="9061" y="53042"/>
                      </a:lnTo>
                      <a:cubicBezTo>
                        <a:pt x="6358" y="43779"/>
                        <a:pt x="5001" y="32695"/>
                        <a:pt x="3691" y="21967"/>
                      </a:cubicBezTo>
                      <a:cubicBezTo>
                        <a:pt x="2739" y="14121"/>
                        <a:pt x="1846" y="6727"/>
                        <a:pt x="44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2" name="Google Shape;4092;p77"/>
                <p:cNvSpPr/>
                <p:nvPr/>
              </p:nvSpPr>
              <p:spPr>
                <a:xfrm>
                  <a:off x="2117225" y="5235900"/>
                  <a:ext cx="205700" cy="572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28" h="22884" extrusionOk="0">
                      <a:moveTo>
                        <a:pt x="7834" y="0"/>
                      </a:moveTo>
                      <a:cubicBezTo>
                        <a:pt x="6584" y="1989"/>
                        <a:pt x="6037" y="4596"/>
                        <a:pt x="5513" y="7132"/>
                      </a:cubicBezTo>
                      <a:cubicBezTo>
                        <a:pt x="5215" y="8561"/>
                        <a:pt x="4929" y="9906"/>
                        <a:pt x="4548" y="11109"/>
                      </a:cubicBezTo>
                      <a:cubicBezTo>
                        <a:pt x="4024" y="12704"/>
                        <a:pt x="3286" y="14228"/>
                        <a:pt x="2572" y="15716"/>
                      </a:cubicBezTo>
                      <a:cubicBezTo>
                        <a:pt x="1465" y="17967"/>
                        <a:pt x="357" y="20288"/>
                        <a:pt x="0" y="22824"/>
                      </a:cubicBezTo>
                      <a:lnTo>
                        <a:pt x="453" y="22884"/>
                      </a:lnTo>
                      <a:cubicBezTo>
                        <a:pt x="798" y="20419"/>
                        <a:pt x="1917" y="18133"/>
                        <a:pt x="2989" y="15907"/>
                      </a:cubicBezTo>
                      <a:cubicBezTo>
                        <a:pt x="3703" y="14407"/>
                        <a:pt x="4453" y="12859"/>
                        <a:pt x="4977" y="11252"/>
                      </a:cubicBezTo>
                      <a:cubicBezTo>
                        <a:pt x="5382" y="10025"/>
                        <a:pt x="5668" y="8668"/>
                        <a:pt x="5965" y="7239"/>
                      </a:cubicBezTo>
                      <a:cubicBezTo>
                        <a:pt x="6477" y="4751"/>
                        <a:pt x="7001" y="2179"/>
                        <a:pt x="8227" y="250"/>
                      </a:cubicBezTo>
                      <a:lnTo>
                        <a:pt x="783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3" name="Google Shape;4093;p77"/>
                <p:cNvSpPr/>
                <p:nvPr/>
              </p:nvSpPr>
              <p:spPr>
                <a:xfrm>
                  <a:off x="2144900" y="5476700"/>
                  <a:ext cx="224750" cy="525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90" h="21027" extrusionOk="0">
                      <a:moveTo>
                        <a:pt x="8680" y="0"/>
                      </a:moveTo>
                      <a:cubicBezTo>
                        <a:pt x="7239" y="1358"/>
                        <a:pt x="6096" y="3620"/>
                        <a:pt x="5715" y="5930"/>
                      </a:cubicBezTo>
                      <a:cubicBezTo>
                        <a:pt x="5692" y="6084"/>
                        <a:pt x="5680" y="6251"/>
                        <a:pt x="5644" y="6418"/>
                      </a:cubicBezTo>
                      <a:cubicBezTo>
                        <a:pt x="5442" y="7692"/>
                        <a:pt x="5227" y="9001"/>
                        <a:pt x="4513" y="10049"/>
                      </a:cubicBezTo>
                      <a:cubicBezTo>
                        <a:pt x="4394" y="10216"/>
                        <a:pt x="4275" y="10371"/>
                        <a:pt x="4144" y="10537"/>
                      </a:cubicBezTo>
                      <a:cubicBezTo>
                        <a:pt x="3918" y="10823"/>
                        <a:pt x="3679" y="11121"/>
                        <a:pt x="3513" y="11442"/>
                      </a:cubicBezTo>
                      <a:cubicBezTo>
                        <a:pt x="3263" y="11918"/>
                        <a:pt x="3168" y="12442"/>
                        <a:pt x="3084" y="12954"/>
                      </a:cubicBezTo>
                      <a:cubicBezTo>
                        <a:pt x="3037" y="13157"/>
                        <a:pt x="3013" y="13395"/>
                        <a:pt x="2953" y="13609"/>
                      </a:cubicBezTo>
                      <a:cubicBezTo>
                        <a:pt x="2703" y="14621"/>
                        <a:pt x="2144" y="15574"/>
                        <a:pt x="1632" y="16479"/>
                      </a:cubicBezTo>
                      <a:cubicBezTo>
                        <a:pt x="1513" y="16705"/>
                        <a:pt x="1370" y="16907"/>
                        <a:pt x="1251" y="17133"/>
                      </a:cubicBezTo>
                      <a:cubicBezTo>
                        <a:pt x="679" y="18193"/>
                        <a:pt x="0" y="19586"/>
                        <a:pt x="143" y="21027"/>
                      </a:cubicBezTo>
                      <a:lnTo>
                        <a:pt x="584" y="20967"/>
                      </a:lnTo>
                      <a:cubicBezTo>
                        <a:pt x="477" y="19658"/>
                        <a:pt x="1060" y="18395"/>
                        <a:pt x="1655" y="17336"/>
                      </a:cubicBezTo>
                      <a:cubicBezTo>
                        <a:pt x="1774" y="17133"/>
                        <a:pt x="1905" y="16907"/>
                        <a:pt x="2025" y="16705"/>
                      </a:cubicBezTo>
                      <a:cubicBezTo>
                        <a:pt x="2572" y="15764"/>
                        <a:pt x="3132" y="14800"/>
                        <a:pt x="3394" y="13704"/>
                      </a:cubicBezTo>
                      <a:cubicBezTo>
                        <a:pt x="3441" y="13490"/>
                        <a:pt x="3489" y="13252"/>
                        <a:pt x="3525" y="13026"/>
                      </a:cubicBezTo>
                      <a:cubicBezTo>
                        <a:pt x="3620" y="12538"/>
                        <a:pt x="3715" y="12073"/>
                        <a:pt x="3918" y="11657"/>
                      </a:cubicBezTo>
                      <a:cubicBezTo>
                        <a:pt x="4060" y="11371"/>
                        <a:pt x="4275" y="11109"/>
                        <a:pt x="4501" y="10835"/>
                      </a:cubicBezTo>
                      <a:cubicBezTo>
                        <a:pt x="4632" y="10668"/>
                        <a:pt x="4763" y="10514"/>
                        <a:pt x="4882" y="10335"/>
                      </a:cubicBezTo>
                      <a:cubicBezTo>
                        <a:pt x="5680" y="9192"/>
                        <a:pt x="5882" y="7835"/>
                        <a:pt x="6096" y="6501"/>
                      </a:cubicBezTo>
                      <a:cubicBezTo>
                        <a:pt x="6120" y="6346"/>
                        <a:pt x="6132" y="6180"/>
                        <a:pt x="6168" y="6013"/>
                      </a:cubicBezTo>
                      <a:cubicBezTo>
                        <a:pt x="6537" y="3810"/>
                        <a:pt x="7609" y="1643"/>
                        <a:pt x="8990" y="346"/>
                      </a:cubicBezTo>
                      <a:lnTo>
                        <a:pt x="868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4" name="Google Shape;4094;p77"/>
                <p:cNvSpPr/>
                <p:nvPr/>
              </p:nvSpPr>
              <p:spPr>
                <a:xfrm>
                  <a:off x="1821950" y="5686250"/>
                  <a:ext cx="624500" cy="553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980" h="22146" extrusionOk="0">
                      <a:moveTo>
                        <a:pt x="24694" y="0"/>
                      </a:moveTo>
                      <a:cubicBezTo>
                        <a:pt x="23420" y="1012"/>
                        <a:pt x="22610" y="2810"/>
                        <a:pt x="22241" y="3798"/>
                      </a:cubicBezTo>
                      <a:cubicBezTo>
                        <a:pt x="22110" y="4120"/>
                        <a:pt x="22003" y="4453"/>
                        <a:pt x="21884" y="4775"/>
                      </a:cubicBezTo>
                      <a:cubicBezTo>
                        <a:pt x="21539" y="5739"/>
                        <a:pt x="21193" y="6727"/>
                        <a:pt x="20681" y="7608"/>
                      </a:cubicBezTo>
                      <a:cubicBezTo>
                        <a:pt x="20455" y="7977"/>
                        <a:pt x="20181" y="8335"/>
                        <a:pt x="19931" y="8692"/>
                      </a:cubicBezTo>
                      <a:cubicBezTo>
                        <a:pt x="19586" y="9168"/>
                        <a:pt x="19229" y="9668"/>
                        <a:pt x="18955" y="10204"/>
                      </a:cubicBezTo>
                      <a:cubicBezTo>
                        <a:pt x="18610" y="10883"/>
                        <a:pt x="18395" y="11609"/>
                        <a:pt x="18193" y="12323"/>
                      </a:cubicBezTo>
                      <a:cubicBezTo>
                        <a:pt x="18062" y="12788"/>
                        <a:pt x="17919" y="13276"/>
                        <a:pt x="17740" y="13716"/>
                      </a:cubicBezTo>
                      <a:cubicBezTo>
                        <a:pt x="17550" y="14216"/>
                        <a:pt x="17312" y="14693"/>
                        <a:pt x="17086" y="15145"/>
                      </a:cubicBezTo>
                      <a:cubicBezTo>
                        <a:pt x="16931" y="15466"/>
                        <a:pt x="16764" y="15800"/>
                        <a:pt x="16609" y="16133"/>
                      </a:cubicBezTo>
                      <a:cubicBezTo>
                        <a:pt x="16216" y="17026"/>
                        <a:pt x="15919" y="17979"/>
                        <a:pt x="15633" y="18884"/>
                      </a:cubicBezTo>
                      <a:lnTo>
                        <a:pt x="14883" y="21265"/>
                      </a:lnTo>
                      <a:cubicBezTo>
                        <a:pt x="14740" y="21122"/>
                        <a:pt x="14585" y="20967"/>
                        <a:pt x="14442" y="20800"/>
                      </a:cubicBezTo>
                      <a:cubicBezTo>
                        <a:pt x="13311" y="19634"/>
                        <a:pt x="12025" y="18324"/>
                        <a:pt x="10799" y="17407"/>
                      </a:cubicBezTo>
                      <a:lnTo>
                        <a:pt x="10466" y="17169"/>
                      </a:lnTo>
                      <a:cubicBezTo>
                        <a:pt x="9847" y="16717"/>
                        <a:pt x="9204" y="16252"/>
                        <a:pt x="8680" y="15681"/>
                      </a:cubicBezTo>
                      <a:cubicBezTo>
                        <a:pt x="8489" y="15466"/>
                        <a:pt x="8299" y="15205"/>
                        <a:pt x="8096" y="14966"/>
                      </a:cubicBezTo>
                      <a:cubicBezTo>
                        <a:pt x="7858" y="14669"/>
                        <a:pt x="7620" y="14371"/>
                        <a:pt x="7358" y="14097"/>
                      </a:cubicBezTo>
                      <a:cubicBezTo>
                        <a:pt x="6930" y="13657"/>
                        <a:pt x="6418" y="13300"/>
                        <a:pt x="5929" y="12966"/>
                      </a:cubicBezTo>
                      <a:cubicBezTo>
                        <a:pt x="5739" y="12823"/>
                        <a:pt x="5537" y="12692"/>
                        <a:pt x="5358" y="12561"/>
                      </a:cubicBezTo>
                      <a:cubicBezTo>
                        <a:pt x="2822" y="10680"/>
                        <a:pt x="929" y="7561"/>
                        <a:pt x="453" y="4418"/>
                      </a:cubicBezTo>
                      <a:lnTo>
                        <a:pt x="0" y="4489"/>
                      </a:lnTo>
                      <a:cubicBezTo>
                        <a:pt x="512" y="7739"/>
                        <a:pt x="2465" y="10978"/>
                        <a:pt x="5096" y="12930"/>
                      </a:cubicBezTo>
                      <a:cubicBezTo>
                        <a:pt x="5287" y="13085"/>
                        <a:pt x="5477" y="13216"/>
                        <a:pt x="5679" y="13347"/>
                      </a:cubicBezTo>
                      <a:cubicBezTo>
                        <a:pt x="6180" y="13704"/>
                        <a:pt x="6644" y="14038"/>
                        <a:pt x="7049" y="14431"/>
                      </a:cubicBezTo>
                      <a:cubicBezTo>
                        <a:pt x="7299" y="14693"/>
                        <a:pt x="7501" y="14966"/>
                        <a:pt x="7739" y="15264"/>
                      </a:cubicBezTo>
                      <a:cubicBezTo>
                        <a:pt x="7942" y="15526"/>
                        <a:pt x="8132" y="15776"/>
                        <a:pt x="8358" y="16014"/>
                      </a:cubicBezTo>
                      <a:cubicBezTo>
                        <a:pt x="8906" y="16621"/>
                        <a:pt x="9573" y="17098"/>
                        <a:pt x="10216" y="17562"/>
                      </a:cubicBezTo>
                      <a:lnTo>
                        <a:pt x="10537" y="17800"/>
                      </a:lnTo>
                      <a:cubicBezTo>
                        <a:pt x="11752" y="18681"/>
                        <a:pt x="13014" y="19991"/>
                        <a:pt x="14133" y="21134"/>
                      </a:cubicBezTo>
                      <a:cubicBezTo>
                        <a:pt x="14371" y="21396"/>
                        <a:pt x="14609" y="21634"/>
                        <a:pt x="14847" y="21872"/>
                      </a:cubicBezTo>
                      <a:lnTo>
                        <a:pt x="15109" y="22146"/>
                      </a:lnTo>
                      <a:lnTo>
                        <a:pt x="16097" y="18991"/>
                      </a:lnTo>
                      <a:cubicBezTo>
                        <a:pt x="16371" y="18074"/>
                        <a:pt x="16657" y="17157"/>
                        <a:pt x="17050" y="16276"/>
                      </a:cubicBezTo>
                      <a:cubicBezTo>
                        <a:pt x="17193" y="15955"/>
                        <a:pt x="17348" y="15621"/>
                        <a:pt x="17502" y="15312"/>
                      </a:cubicBezTo>
                      <a:cubicBezTo>
                        <a:pt x="17740" y="14835"/>
                        <a:pt x="17979" y="14347"/>
                        <a:pt x="18181" y="13835"/>
                      </a:cubicBezTo>
                      <a:cubicBezTo>
                        <a:pt x="18360" y="13383"/>
                        <a:pt x="18502" y="12883"/>
                        <a:pt x="18633" y="12407"/>
                      </a:cubicBezTo>
                      <a:cubicBezTo>
                        <a:pt x="18836" y="11728"/>
                        <a:pt x="19038" y="11025"/>
                        <a:pt x="19372" y="10383"/>
                      </a:cubicBezTo>
                      <a:cubicBezTo>
                        <a:pt x="19634" y="9871"/>
                        <a:pt x="19979" y="9394"/>
                        <a:pt x="20324" y="8930"/>
                      </a:cubicBezTo>
                      <a:cubicBezTo>
                        <a:pt x="20574" y="8573"/>
                        <a:pt x="20836" y="8204"/>
                        <a:pt x="21074" y="7811"/>
                      </a:cubicBezTo>
                      <a:cubicBezTo>
                        <a:pt x="21634" y="6906"/>
                        <a:pt x="21991" y="5894"/>
                        <a:pt x="22324" y="4906"/>
                      </a:cubicBezTo>
                      <a:cubicBezTo>
                        <a:pt x="22432" y="4584"/>
                        <a:pt x="22551" y="4275"/>
                        <a:pt x="22670" y="3941"/>
                      </a:cubicBezTo>
                      <a:cubicBezTo>
                        <a:pt x="23015" y="3001"/>
                        <a:pt x="23789" y="1298"/>
                        <a:pt x="24979" y="357"/>
                      </a:cubicBezTo>
                      <a:lnTo>
                        <a:pt x="2469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5" name="Google Shape;4095;p77"/>
                <p:cNvSpPr/>
                <p:nvPr/>
              </p:nvSpPr>
              <p:spPr>
                <a:xfrm>
                  <a:off x="1896650" y="5436500"/>
                  <a:ext cx="263450" cy="569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38" h="22790" extrusionOk="0">
                      <a:moveTo>
                        <a:pt x="322" y="1"/>
                      </a:moveTo>
                      <a:lnTo>
                        <a:pt x="322" y="1"/>
                      </a:lnTo>
                      <a:cubicBezTo>
                        <a:pt x="1" y="1382"/>
                        <a:pt x="215" y="2751"/>
                        <a:pt x="501" y="4275"/>
                      </a:cubicBezTo>
                      <a:cubicBezTo>
                        <a:pt x="977" y="6895"/>
                        <a:pt x="1572" y="9657"/>
                        <a:pt x="3037" y="11955"/>
                      </a:cubicBezTo>
                      <a:cubicBezTo>
                        <a:pt x="3239" y="12252"/>
                        <a:pt x="3442" y="12550"/>
                        <a:pt x="3656" y="12848"/>
                      </a:cubicBezTo>
                      <a:cubicBezTo>
                        <a:pt x="3954" y="13253"/>
                        <a:pt x="4239" y="13669"/>
                        <a:pt x="4489" y="14098"/>
                      </a:cubicBezTo>
                      <a:cubicBezTo>
                        <a:pt x="4763" y="14586"/>
                        <a:pt x="5013" y="15110"/>
                        <a:pt x="5227" y="15634"/>
                      </a:cubicBezTo>
                      <a:cubicBezTo>
                        <a:pt x="5347" y="15932"/>
                        <a:pt x="5489" y="16241"/>
                        <a:pt x="5632" y="16539"/>
                      </a:cubicBezTo>
                      <a:cubicBezTo>
                        <a:pt x="6763" y="18908"/>
                        <a:pt x="8514" y="20885"/>
                        <a:pt x="10204" y="22790"/>
                      </a:cubicBezTo>
                      <a:lnTo>
                        <a:pt x="10538" y="22480"/>
                      </a:lnTo>
                      <a:cubicBezTo>
                        <a:pt x="8871" y="20599"/>
                        <a:pt x="7144" y="18646"/>
                        <a:pt x="6049" y="16348"/>
                      </a:cubicBezTo>
                      <a:lnTo>
                        <a:pt x="5644" y="15455"/>
                      </a:lnTo>
                      <a:cubicBezTo>
                        <a:pt x="5418" y="14931"/>
                        <a:pt x="5180" y="14384"/>
                        <a:pt x="4882" y="13872"/>
                      </a:cubicBezTo>
                      <a:cubicBezTo>
                        <a:pt x="4632" y="13407"/>
                        <a:pt x="4335" y="12991"/>
                        <a:pt x="4037" y="12574"/>
                      </a:cubicBezTo>
                      <a:cubicBezTo>
                        <a:pt x="3834" y="12300"/>
                        <a:pt x="3620" y="12002"/>
                        <a:pt x="3430" y="11705"/>
                      </a:cubicBezTo>
                      <a:cubicBezTo>
                        <a:pt x="2001" y="9466"/>
                        <a:pt x="1417" y="6776"/>
                        <a:pt x="941" y="4180"/>
                      </a:cubicBezTo>
                      <a:cubicBezTo>
                        <a:pt x="679" y="2716"/>
                        <a:pt x="477" y="1382"/>
                        <a:pt x="763" y="108"/>
                      </a:cubicBezTo>
                      <a:lnTo>
                        <a:pt x="322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096" name="Google Shape;4096;p77"/>
              <p:cNvGrpSpPr/>
              <p:nvPr/>
            </p:nvGrpSpPr>
            <p:grpSpPr>
              <a:xfrm rot="2700000">
                <a:off x="2022629" y="4043249"/>
                <a:ext cx="736574" cy="1342446"/>
                <a:chOff x="-214625" y="3943775"/>
                <a:chExt cx="458725" cy="836125"/>
              </a:xfrm>
            </p:grpSpPr>
            <p:sp>
              <p:nvSpPr>
                <p:cNvPr id="4097" name="Google Shape;4097;p77"/>
                <p:cNvSpPr/>
                <p:nvPr/>
              </p:nvSpPr>
              <p:spPr>
                <a:xfrm>
                  <a:off x="-114025" y="3943775"/>
                  <a:ext cx="195000" cy="50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0" h="20075" extrusionOk="0">
                      <a:moveTo>
                        <a:pt x="4323" y="0"/>
                      </a:moveTo>
                      <a:cubicBezTo>
                        <a:pt x="2204" y="3013"/>
                        <a:pt x="1" y="6299"/>
                        <a:pt x="84" y="9978"/>
                      </a:cubicBezTo>
                      <a:cubicBezTo>
                        <a:pt x="120" y="11918"/>
                        <a:pt x="811" y="13800"/>
                        <a:pt x="1596" y="15586"/>
                      </a:cubicBezTo>
                      <a:cubicBezTo>
                        <a:pt x="2335" y="17217"/>
                        <a:pt x="3168" y="18872"/>
                        <a:pt x="4490" y="20074"/>
                      </a:cubicBezTo>
                      <a:cubicBezTo>
                        <a:pt x="4454" y="18991"/>
                        <a:pt x="5156" y="18205"/>
                        <a:pt x="5680" y="17252"/>
                      </a:cubicBezTo>
                      <a:cubicBezTo>
                        <a:pt x="6811" y="15193"/>
                        <a:pt x="7800" y="12930"/>
                        <a:pt x="7538" y="10597"/>
                      </a:cubicBezTo>
                      <a:cubicBezTo>
                        <a:pt x="7371" y="9216"/>
                        <a:pt x="6776" y="7918"/>
                        <a:pt x="6252" y="6620"/>
                      </a:cubicBezTo>
                      <a:cubicBezTo>
                        <a:pt x="5394" y="4453"/>
                        <a:pt x="4692" y="2322"/>
                        <a:pt x="4323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8" name="Google Shape;4098;p77"/>
                <p:cNvSpPr/>
                <p:nvPr/>
              </p:nvSpPr>
              <p:spPr>
                <a:xfrm>
                  <a:off x="64875" y="4296800"/>
                  <a:ext cx="179225" cy="32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9" h="13097" extrusionOk="0">
                      <a:moveTo>
                        <a:pt x="6787" y="0"/>
                      </a:moveTo>
                      <a:cubicBezTo>
                        <a:pt x="5692" y="2536"/>
                        <a:pt x="2810" y="3798"/>
                        <a:pt x="1322" y="6120"/>
                      </a:cubicBezTo>
                      <a:cubicBezTo>
                        <a:pt x="1" y="8192"/>
                        <a:pt x="12" y="11049"/>
                        <a:pt x="1358" y="13097"/>
                      </a:cubicBezTo>
                      <a:cubicBezTo>
                        <a:pt x="1703" y="12502"/>
                        <a:pt x="2287" y="12109"/>
                        <a:pt x="2846" y="11704"/>
                      </a:cubicBezTo>
                      <a:cubicBezTo>
                        <a:pt x="4680" y="10406"/>
                        <a:pt x="6299" y="8632"/>
                        <a:pt x="6751" y="6429"/>
                      </a:cubicBezTo>
                      <a:cubicBezTo>
                        <a:pt x="7168" y="4429"/>
                        <a:pt x="6561" y="2048"/>
                        <a:pt x="678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9" name="Google Shape;4099;p77"/>
                <p:cNvSpPr/>
                <p:nvPr/>
              </p:nvSpPr>
              <p:spPr>
                <a:xfrm>
                  <a:off x="-214625" y="4372100"/>
                  <a:ext cx="233975" cy="26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59" h="10542" extrusionOk="0">
                      <a:moveTo>
                        <a:pt x="1" y="0"/>
                      </a:moveTo>
                      <a:lnTo>
                        <a:pt x="1" y="0"/>
                      </a:lnTo>
                      <a:cubicBezTo>
                        <a:pt x="382" y="2548"/>
                        <a:pt x="810" y="5168"/>
                        <a:pt x="2168" y="7346"/>
                      </a:cubicBezTo>
                      <a:cubicBezTo>
                        <a:pt x="2620" y="8049"/>
                        <a:pt x="3156" y="8704"/>
                        <a:pt x="3846" y="9132"/>
                      </a:cubicBezTo>
                      <a:cubicBezTo>
                        <a:pt x="4596" y="9585"/>
                        <a:pt x="5477" y="9775"/>
                        <a:pt x="6323" y="9954"/>
                      </a:cubicBezTo>
                      <a:cubicBezTo>
                        <a:pt x="7024" y="10104"/>
                        <a:pt x="8138" y="10541"/>
                        <a:pt x="8942" y="10541"/>
                      </a:cubicBezTo>
                      <a:cubicBezTo>
                        <a:pt x="9094" y="10541"/>
                        <a:pt x="9234" y="10526"/>
                        <a:pt x="9359" y="10490"/>
                      </a:cubicBezTo>
                      <a:cubicBezTo>
                        <a:pt x="8180" y="8204"/>
                        <a:pt x="7037" y="5465"/>
                        <a:pt x="5299" y="3525"/>
                      </a:cubicBezTo>
                      <a:cubicBezTo>
                        <a:pt x="3870" y="1929"/>
                        <a:pt x="1906" y="953"/>
                        <a:pt x="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0" name="Google Shape;4100;p77"/>
                <p:cNvSpPr/>
                <p:nvPr/>
              </p:nvSpPr>
              <p:spPr>
                <a:xfrm>
                  <a:off x="-32750" y="3943775"/>
                  <a:ext cx="219700" cy="83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88" h="33445" extrusionOk="0">
                      <a:moveTo>
                        <a:pt x="1072" y="0"/>
                      </a:moveTo>
                      <a:cubicBezTo>
                        <a:pt x="858" y="1489"/>
                        <a:pt x="679" y="2965"/>
                        <a:pt x="536" y="4453"/>
                      </a:cubicBezTo>
                      <a:cubicBezTo>
                        <a:pt x="369" y="5941"/>
                        <a:pt x="250" y="7430"/>
                        <a:pt x="167" y="8918"/>
                      </a:cubicBezTo>
                      <a:cubicBezTo>
                        <a:pt x="0" y="11906"/>
                        <a:pt x="60" y="14907"/>
                        <a:pt x="524" y="17883"/>
                      </a:cubicBezTo>
                      <a:cubicBezTo>
                        <a:pt x="1012" y="20848"/>
                        <a:pt x="1870" y="23765"/>
                        <a:pt x="3227" y="26444"/>
                      </a:cubicBezTo>
                      <a:cubicBezTo>
                        <a:pt x="3917" y="27789"/>
                        <a:pt x="4703" y="29063"/>
                        <a:pt x="5620" y="30254"/>
                      </a:cubicBezTo>
                      <a:cubicBezTo>
                        <a:pt x="6561" y="31433"/>
                        <a:pt x="7608" y="32516"/>
                        <a:pt x="8787" y="33445"/>
                      </a:cubicBezTo>
                      <a:cubicBezTo>
                        <a:pt x="7668" y="32445"/>
                        <a:pt x="6668" y="31326"/>
                        <a:pt x="5811" y="30123"/>
                      </a:cubicBezTo>
                      <a:cubicBezTo>
                        <a:pt x="4930" y="28920"/>
                        <a:pt x="4179" y="27635"/>
                        <a:pt x="3536" y="26301"/>
                      </a:cubicBezTo>
                      <a:cubicBezTo>
                        <a:pt x="2274" y="23622"/>
                        <a:pt x="1417" y="20753"/>
                        <a:pt x="965" y="17812"/>
                      </a:cubicBezTo>
                      <a:cubicBezTo>
                        <a:pt x="477" y="14883"/>
                        <a:pt x="417" y="11906"/>
                        <a:pt x="512" y="8930"/>
                      </a:cubicBezTo>
                      <a:cubicBezTo>
                        <a:pt x="548" y="7442"/>
                        <a:pt x="643" y="5953"/>
                        <a:pt x="739" y="4465"/>
                      </a:cubicBezTo>
                      <a:lnTo>
                        <a:pt x="1072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1" name="Google Shape;4101;p77"/>
                <p:cNvSpPr/>
                <p:nvPr/>
              </p:nvSpPr>
              <p:spPr>
                <a:xfrm>
                  <a:off x="-214625" y="4297375"/>
                  <a:ext cx="450675" cy="39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27" h="15837" extrusionOk="0">
                      <a:moveTo>
                        <a:pt x="17979" y="1"/>
                      </a:moveTo>
                      <a:lnTo>
                        <a:pt x="17979" y="1"/>
                      </a:lnTo>
                      <a:cubicBezTo>
                        <a:pt x="17920" y="1394"/>
                        <a:pt x="17431" y="2704"/>
                        <a:pt x="16812" y="3930"/>
                      </a:cubicBezTo>
                      <a:cubicBezTo>
                        <a:pt x="16217" y="5144"/>
                        <a:pt x="15443" y="6287"/>
                        <a:pt x="14669" y="7442"/>
                      </a:cubicBezTo>
                      <a:cubicBezTo>
                        <a:pt x="13895" y="8585"/>
                        <a:pt x="13169" y="9788"/>
                        <a:pt x="12693" y="11109"/>
                      </a:cubicBezTo>
                      <a:cubicBezTo>
                        <a:pt x="12276" y="12275"/>
                        <a:pt x="12087" y="13514"/>
                        <a:pt x="12134" y="14746"/>
                      </a:cubicBezTo>
                      <a:lnTo>
                        <a:pt x="12134" y="14746"/>
                      </a:lnTo>
                      <a:cubicBezTo>
                        <a:pt x="11083" y="13910"/>
                        <a:pt x="9889" y="13326"/>
                        <a:pt x="8752" y="12705"/>
                      </a:cubicBezTo>
                      <a:cubicBezTo>
                        <a:pt x="8097" y="12348"/>
                        <a:pt x="7466" y="11979"/>
                        <a:pt x="6871" y="11562"/>
                      </a:cubicBezTo>
                      <a:cubicBezTo>
                        <a:pt x="6275" y="11145"/>
                        <a:pt x="5739" y="10633"/>
                        <a:pt x="5239" y="10121"/>
                      </a:cubicBezTo>
                      <a:cubicBezTo>
                        <a:pt x="4227" y="9062"/>
                        <a:pt x="3358" y="7835"/>
                        <a:pt x="2537" y="6621"/>
                      </a:cubicBezTo>
                      <a:cubicBezTo>
                        <a:pt x="1703" y="5394"/>
                        <a:pt x="905" y="4132"/>
                        <a:pt x="1" y="2977"/>
                      </a:cubicBezTo>
                      <a:lnTo>
                        <a:pt x="1" y="2977"/>
                      </a:lnTo>
                      <a:cubicBezTo>
                        <a:pt x="834" y="4204"/>
                        <a:pt x="1572" y="5490"/>
                        <a:pt x="2382" y="6764"/>
                      </a:cubicBezTo>
                      <a:cubicBezTo>
                        <a:pt x="3168" y="8014"/>
                        <a:pt x="3989" y="9264"/>
                        <a:pt x="5001" y="10383"/>
                      </a:cubicBezTo>
                      <a:cubicBezTo>
                        <a:pt x="5501" y="10931"/>
                        <a:pt x="6061" y="11455"/>
                        <a:pt x="6668" y="11907"/>
                      </a:cubicBezTo>
                      <a:cubicBezTo>
                        <a:pt x="7275" y="12348"/>
                        <a:pt x="7918" y="12741"/>
                        <a:pt x="8573" y="13098"/>
                      </a:cubicBezTo>
                      <a:cubicBezTo>
                        <a:pt x="9883" y="13812"/>
                        <a:pt x="11192" y="14491"/>
                        <a:pt x="12276" y="15443"/>
                      </a:cubicBezTo>
                      <a:lnTo>
                        <a:pt x="12705" y="15836"/>
                      </a:lnTo>
                      <a:lnTo>
                        <a:pt x="12645" y="15253"/>
                      </a:lnTo>
                      <a:cubicBezTo>
                        <a:pt x="12502" y="13907"/>
                        <a:pt x="12645" y="12538"/>
                        <a:pt x="13097" y="11264"/>
                      </a:cubicBezTo>
                      <a:cubicBezTo>
                        <a:pt x="13538" y="9978"/>
                        <a:pt x="14252" y="8811"/>
                        <a:pt x="14967" y="7633"/>
                      </a:cubicBezTo>
                      <a:cubicBezTo>
                        <a:pt x="15693" y="6454"/>
                        <a:pt x="16455" y="5275"/>
                        <a:pt x="17027" y="4013"/>
                      </a:cubicBezTo>
                      <a:cubicBezTo>
                        <a:pt x="17574" y="2751"/>
                        <a:pt x="18027" y="1382"/>
                        <a:pt x="1797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2" name="Google Shape;4102;p77"/>
                <p:cNvSpPr/>
                <p:nvPr/>
              </p:nvSpPr>
              <p:spPr>
                <a:xfrm>
                  <a:off x="-67875" y="4054800"/>
                  <a:ext cx="89325" cy="96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3" h="3870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84" y="655"/>
                        <a:pt x="274" y="1286"/>
                        <a:pt x="512" y="1905"/>
                      </a:cubicBezTo>
                      <a:cubicBezTo>
                        <a:pt x="774" y="2513"/>
                        <a:pt x="1096" y="3096"/>
                        <a:pt x="1477" y="3644"/>
                      </a:cubicBezTo>
                      <a:lnTo>
                        <a:pt x="1632" y="3870"/>
                      </a:lnTo>
                      <a:lnTo>
                        <a:pt x="1822" y="3691"/>
                      </a:lnTo>
                      <a:cubicBezTo>
                        <a:pt x="2227" y="3298"/>
                        <a:pt x="2560" y="2870"/>
                        <a:pt x="2858" y="2405"/>
                      </a:cubicBezTo>
                      <a:cubicBezTo>
                        <a:pt x="3013" y="2179"/>
                        <a:pt x="3144" y="1929"/>
                        <a:pt x="3263" y="1691"/>
                      </a:cubicBezTo>
                      <a:cubicBezTo>
                        <a:pt x="3382" y="1441"/>
                        <a:pt x="3501" y="1191"/>
                        <a:pt x="3572" y="929"/>
                      </a:cubicBezTo>
                      <a:lnTo>
                        <a:pt x="3572" y="929"/>
                      </a:lnTo>
                      <a:lnTo>
                        <a:pt x="3096" y="1584"/>
                      </a:lnTo>
                      <a:lnTo>
                        <a:pt x="3096" y="1584"/>
                      </a:lnTo>
                      <a:cubicBezTo>
                        <a:pt x="2953" y="1798"/>
                        <a:pt x="2775" y="2001"/>
                        <a:pt x="2608" y="2215"/>
                      </a:cubicBezTo>
                      <a:cubicBezTo>
                        <a:pt x="2323" y="2549"/>
                        <a:pt x="2030" y="2867"/>
                        <a:pt x="1722" y="3169"/>
                      </a:cubicBezTo>
                      <a:lnTo>
                        <a:pt x="1722" y="3169"/>
                      </a:lnTo>
                      <a:cubicBezTo>
                        <a:pt x="1417" y="2702"/>
                        <a:pt x="1126" y="2220"/>
                        <a:pt x="870" y="1739"/>
                      </a:cubicBezTo>
                      <a:cubicBezTo>
                        <a:pt x="572" y="1167"/>
                        <a:pt x="286" y="596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3" name="Google Shape;4103;p77"/>
                <p:cNvSpPr/>
                <p:nvPr/>
              </p:nvSpPr>
              <p:spPr>
                <a:xfrm>
                  <a:off x="-90800" y="4143200"/>
                  <a:ext cx="13815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6" h="5335" extrusionOk="0">
                      <a:moveTo>
                        <a:pt x="1" y="0"/>
                      </a:moveTo>
                      <a:cubicBezTo>
                        <a:pt x="132" y="453"/>
                        <a:pt x="310" y="882"/>
                        <a:pt x="489" y="1310"/>
                      </a:cubicBezTo>
                      <a:cubicBezTo>
                        <a:pt x="667" y="1739"/>
                        <a:pt x="846" y="2179"/>
                        <a:pt x="1060" y="2596"/>
                      </a:cubicBezTo>
                      <a:cubicBezTo>
                        <a:pt x="1453" y="3441"/>
                        <a:pt x="1918" y="4275"/>
                        <a:pt x="2406" y="5061"/>
                      </a:cubicBezTo>
                      <a:lnTo>
                        <a:pt x="2572" y="5334"/>
                      </a:lnTo>
                      <a:lnTo>
                        <a:pt x="2763" y="5096"/>
                      </a:lnTo>
                      <a:cubicBezTo>
                        <a:pt x="3322" y="4418"/>
                        <a:pt x="3858" y="3715"/>
                        <a:pt x="4311" y="2989"/>
                      </a:cubicBezTo>
                      <a:cubicBezTo>
                        <a:pt x="4549" y="2620"/>
                        <a:pt x="4763" y="2251"/>
                        <a:pt x="4966" y="1858"/>
                      </a:cubicBezTo>
                      <a:cubicBezTo>
                        <a:pt x="5168" y="1477"/>
                        <a:pt x="5358" y="1084"/>
                        <a:pt x="5525" y="679"/>
                      </a:cubicBezTo>
                      <a:lnTo>
                        <a:pt x="5525" y="679"/>
                      </a:lnTo>
                      <a:cubicBezTo>
                        <a:pt x="5287" y="1048"/>
                        <a:pt x="5049" y="1417"/>
                        <a:pt x="4787" y="1763"/>
                      </a:cubicBezTo>
                      <a:cubicBezTo>
                        <a:pt x="4537" y="2120"/>
                        <a:pt x="4287" y="2453"/>
                        <a:pt x="4037" y="2798"/>
                      </a:cubicBezTo>
                      <a:cubicBezTo>
                        <a:pt x="3578" y="3403"/>
                        <a:pt x="3110" y="3990"/>
                        <a:pt x="2633" y="4566"/>
                      </a:cubicBezTo>
                      <a:lnTo>
                        <a:pt x="2633" y="4566"/>
                      </a:lnTo>
                      <a:cubicBezTo>
                        <a:pt x="2202" y="3867"/>
                        <a:pt x="1781" y="3159"/>
                        <a:pt x="1370" y="2441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4" name="Google Shape;4104;p77"/>
                <p:cNvSpPr/>
                <p:nvPr/>
              </p:nvSpPr>
              <p:spPr>
                <a:xfrm>
                  <a:off x="-80675" y="4247375"/>
                  <a:ext cx="136350" cy="11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54" h="4442" extrusionOk="0">
                      <a:moveTo>
                        <a:pt x="5453" y="1"/>
                      </a:moveTo>
                      <a:lnTo>
                        <a:pt x="5453" y="1"/>
                      </a:lnTo>
                      <a:cubicBezTo>
                        <a:pt x="4942" y="691"/>
                        <a:pt x="4430" y="1358"/>
                        <a:pt x="3894" y="2013"/>
                      </a:cubicBezTo>
                      <a:cubicBezTo>
                        <a:pt x="3632" y="2358"/>
                        <a:pt x="3358" y="2668"/>
                        <a:pt x="3096" y="2989"/>
                      </a:cubicBezTo>
                      <a:lnTo>
                        <a:pt x="2449" y="3758"/>
                      </a:lnTo>
                      <a:lnTo>
                        <a:pt x="2449" y="3758"/>
                      </a:lnTo>
                      <a:lnTo>
                        <a:pt x="1310" y="2382"/>
                      </a:lnTo>
                      <a:cubicBezTo>
                        <a:pt x="870" y="1858"/>
                        <a:pt x="441" y="1322"/>
                        <a:pt x="0" y="810"/>
                      </a:cubicBezTo>
                      <a:lnTo>
                        <a:pt x="0" y="810"/>
                      </a:lnTo>
                      <a:cubicBezTo>
                        <a:pt x="298" y="1429"/>
                        <a:pt x="655" y="2013"/>
                        <a:pt x="1036" y="2572"/>
                      </a:cubicBezTo>
                      <a:cubicBezTo>
                        <a:pt x="1405" y="3156"/>
                        <a:pt x="1822" y="3703"/>
                        <a:pt x="2263" y="4239"/>
                      </a:cubicBezTo>
                      <a:lnTo>
                        <a:pt x="2417" y="4442"/>
                      </a:lnTo>
                      <a:lnTo>
                        <a:pt x="2596" y="4239"/>
                      </a:lnTo>
                      <a:cubicBezTo>
                        <a:pt x="2894" y="3930"/>
                        <a:pt x="3167" y="3584"/>
                        <a:pt x="3429" y="3263"/>
                      </a:cubicBezTo>
                      <a:cubicBezTo>
                        <a:pt x="3703" y="2930"/>
                        <a:pt x="3953" y="2596"/>
                        <a:pt x="4191" y="2239"/>
                      </a:cubicBezTo>
                      <a:cubicBezTo>
                        <a:pt x="4680" y="1525"/>
                        <a:pt x="5120" y="786"/>
                        <a:pt x="545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5" name="Google Shape;4105;p77"/>
                <p:cNvSpPr/>
                <p:nvPr/>
              </p:nvSpPr>
              <p:spPr>
                <a:xfrm>
                  <a:off x="164900" y="4391450"/>
                  <a:ext cx="61025" cy="77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1" h="3084" extrusionOk="0">
                      <a:moveTo>
                        <a:pt x="631" y="0"/>
                      </a:moveTo>
                      <a:lnTo>
                        <a:pt x="631" y="0"/>
                      </a:lnTo>
                      <a:cubicBezTo>
                        <a:pt x="441" y="441"/>
                        <a:pt x="310" y="893"/>
                        <a:pt x="191" y="1358"/>
                      </a:cubicBezTo>
                      <a:cubicBezTo>
                        <a:pt x="95" y="1810"/>
                        <a:pt x="36" y="2274"/>
                        <a:pt x="12" y="2751"/>
                      </a:cubicBezTo>
                      <a:lnTo>
                        <a:pt x="0" y="3084"/>
                      </a:lnTo>
                      <a:lnTo>
                        <a:pt x="0" y="3084"/>
                      </a:lnTo>
                      <a:lnTo>
                        <a:pt x="310" y="2989"/>
                      </a:lnTo>
                      <a:cubicBezTo>
                        <a:pt x="691" y="2870"/>
                        <a:pt x="1084" y="2739"/>
                        <a:pt x="1441" y="2548"/>
                      </a:cubicBezTo>
                      <a:cubicBezTo>
                        <a:pt x="1798" y="2346"/>
                        <a:pt x="2143" y="2120"/>
                        <a:pt x="2441" y="1846"/>
                      </a:cubicBezTo>
                      <a:lnTo>
                        <a:pt x="2441" y="1846"/>
                      </a:lnTo>
                      <a:cubicBezTo>
                        <a:pt x="2048" y="1989"/>
                        <a:pt x="1679" y="2108"/>
                        <a:pt x="1310" y="2227"/>
                      </a:cubicBezTo>
                      <a:lnTo>
                        <a:pt x="502" y="2465"/>
                      </a:lnTo>
                      <a:lnTo>
                        <a:pt x="502" y="2465"/>
                      </a:lnTo>
                      <a:cubicBezTo>
                        <a:pt x="528" y="2112"/>
                        <a:pt x="553" y="1761"/>
                        <a:pt x="572" y="1417"/>
                      </a:cubicBezTo>
                      <a:cubicBezTo>
                        <a:pt x="607" y="941"/>
                        <a:pt x="631" y="476"/>
                        <a:pt x="63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6" name="Google Shape;4106;p77"/>
                <p:cNvSpPr/>
                <p:nvPr/>
              </p:nvSpPr>
              <p:spPr>
                <a:xfrm>
                  <a:off x="119050" y="4444725"/>
                  <a:ext cx="83075" cy="98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23" h="3930" extrusionOk="0">
                      <a:moveTo>
                        <a:pt x="239" y="0"/>
                      </a:moveTo>
                      <a:cubicBezTo>
                        <a:pt x="108" y="596"/>
                        <a:pt x="48" y="1203"/>
                        <a:pt x="36" y="1810"/>
                      </a:cubicBezTo>
                      <a:cubicBezTo>
                        <a:pt x="1" y="2417"/>
                        <a:pt x="36" y="3013"/>
                        <a:pt x="96" y="3632"/>
                      </a:cubicBezTo>
                      <a:lnTo>
                        <a:pt x="120" y="3930"/>
                      </a:lnTo>
                      <a:lnTo>
                        <a:pt x="405" y="3822"/>
                      </a:lnTo>
                      <a:cubicBezTo>
                        <a:pt x="941" y="3632"/>
                        <a:pt x="1453" y="3394"/>
                        <a:pt x="1953" y="3108"/>
                      </a:cubicBezTo>
                      <a:cubicBezTo>
                        <a:pt x="2441" y="2822"/>
                        <a:pt x="2906" y="2477"/>
                        <a:pt x="3322" y="2096"/>
                      </a:cubicBezTo>
                      <a:lnTo>
                        <a:pt x="3322" y="2096"/>
                      </a:lnTo>
                      <a:cubicBezTo>
                        <a:pt x="2798" y="2346"/>
                        <a:pt x="2287" y="2572"/>
                        <a:pt x="1786" y="2798"/>
                      </a:cubicBezTo>
                      <a:cubicBezTo>
                        <a:pt x="1367" y="2964"/>
                        <a:pt x="947" y="3138"/>
                        <a:pt x="521" y="3294"/>
                      </a:cubicBezTo>
                      <a:lnTo>
                        <a:pt x="521" y="3294"/>
                      </a:lnTo>
                      <a:cubicBezTo>
                        <a:pt x="477" y="2795"/>
                        <a:pt x="445" y="2297"/>
                        <a:pt x="405" y="1798"/>
                      </a:cubicBezTo>
                      <a:cubicBezTo>
                        <a:pt x="358" y="1203"/>
                        <a:pt x="310" y="608"/>
                        <a:pt x="23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7" name="Google Shape;4107;p77"/>
                <p:cNvSpPr/>
                <p:nvPr/>
              </p:nvSpPr>
              <p:spPr>
                <a:xfrm>
                  <a:off x="-177425" y="4447700"/>
                  <a:ext cx="64625" cy="80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5" h="3228" extrusionOk="0">
                      <a:moveTo>
                        <a:pt x="2204" y="1"/>
                      </a:moveTo>
                      <a:lnTo>
                        <a:pt x="2168" y="1405"/>
                      </a:lnTo>
                      <a:cubicBezTo>
                        <a:pt x="2159" y="1730"/>
                        <a:pt x="2151" y="2056"/>
                        <a:pt x="2135" y="2381"/>
                      </a:cubicBezTo>
                      <a:lnTo>
                        <a:pt x="2135" y="2381"/>
                      </a:lnTo>
                      <a:cubicBezTo>
                        <a:pt x="1857" y="2192"/>
                        <a:pt x="1569" y="2007"/>
                        <a:pt x="1275" y="1822"/>
                      </a:cubicBezTo>
                      <a:cubicBezTo>
                        <a:pt x="858" y="1572"/>
                        <a:pt x="441" y="1334"/>
                        <a:pt x="1" y="1144"/>
                      </a:cubicBezTo>
                      <a:lnTo>
                        <a:pt x="1" y="1144"/>
                      </a:lnTo>
                      <a:cubicBezTo>
                        <a:pt x="322" y="1501"/>
                        <a:pt x="691" y="1810"/>
                        <a:pt x="1049" y="2108"/>
                      </a:cubicBezTo>
                      <a:cubicBezTo>
                        <a:pt x="1430" y="2406"/>
                        <a:pt x="1811" y="2691"/>
                        <a:pt x="2204" y="2977"/>
                      </a:cubicBezTo>
                      <a:lnTo>
                        <a:pt x="2561" y="3227"/>
                      </a:lnTo>
                      <a:lnTo>
                        <a:pt x="2573" y="2810"/>
                      </a:lnTo>
                      <a:cubicBezTo>
                        <a:pt x="2585" y="2334"/>
                        <a:pt x="2585" y="1858"/>
                        <a:pt x="2525" y="1382"/>
                      </a:cubicBezTo>
                      <a:cubicBezTo>
                        <a:pt x="2477" y="917"/>
                        <a:pt x="2382" y="441"/>
                        <a:pt x="2204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8" name="Google Shape;4108;p77"/>
                <p:cNvSpPr/>
                <p:nvPr/>
              </p:nvSpPr>
              <p:spPr>
                <a:xfrm>
                  <a:off x="-128300" y="4497700"/>
                  <a:ext cx="77700" cy="93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8" h="3728" extrusionOk="0">
                      <a:moveTo>
                        <a:pt x="2263" y="1"/>
                      </a:moveTo>
                      <a:lnTo>
                        <a:pt x="2263" y="1"/>
                      </a:lnTo>
                      <a:cubicBezTo>
                        <a:pt x="2346" y="572"/>
                        <a:pt x="2417" y="1132"/>
                        <a:pt x="2501" y="1703"/>
                      </a:cubicBezTo>
                      <a:cubicBezTo>
                        <a:pt x="2548" y="2141"/>
                        <a:pt x="2596" y="2594"/>
                        <a:pt x="2625" y="3045"/>
                      </a:cubicBezTo>
                      <a:lnTo>
                        <a:pt x="2625" y="3045"/>
                      </a:lnTo>
                      <a:lnTo>
                        <a:pt x="1489" y="2644"/>
                      </a:lnTo>
                      <a:cubicBezTo>
                        <a:pt x="989" y="2477"/>
                        <a:pt x="500" y="2299"/>
                        <a:pt x="0" y="2144"/>
                      </a:cubicBezTo>
                      <a:lnTo>
                        <a:pt x="0" y="2144"/>
                      </a:lnTo>
                      <a:cubicBezTo>
                        <a:pt x="429" y="2465"/>
                        <a:pt x="870" y="2727"/>
                        <a:pt x="1334" y="2977"/>
                      </a:cubicBezTo>
                      <a:cubicBezTo>
                        <a:pt x="1572" y="3096"/>
                        <a:pt x="1810" y="3204"/>
                        <a:pt x="2048" y="3311"/>
                      </a:cubicBezTo>
                      <a:cubicBezTo>
                        <a:pt x="2286" y="3430"/>
                        <a:pt x="2536" y="3513"/>
                        <a:pt x="2775" y="3608"/>
                      </a:cubicBezTo>
                      <a:lnTo>
                        <a:pt x="3108" y="3727"/>
                      </a:lnTo>
                      <a:lnTo>
                        <a:pt x="3096" y="3370"/>
                      </a:lnTo>
                      <a:cubicBezTo>
                        <a:pt x="3060" y="2787"/>
                        <a:pt x="2989" y="2203"/>
                        <a:pt x="2858" y="1644"/>
                      </a:cubicBezTo>
                      <a:cubicBezTo>
                        <a:pt x="2715" y="1072"/>
                        <a:pt x="2525" y="525"/>
                        <a:pt x="226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4109" name="Google Shape;4109;p77"/>
            <p:cNvGrpSpPr/>
            <p:nvPr/>
          </p:nvGrpSpPr>
          <p:grpSpPr>
            <a:xfrm rot="-6486648" flipH="1">
              <a:off x="6170795" y="3660617"/>
              <a:ext cx="1166731" cy="1651795"/>
              <a:chOff x="1793075" y="1583538"/>
              <a:chExt cx="552200" cy="781775"/>
            </a:xfrm>
          </p:grpSpPr>
          <p:sp>
            <p:nvSpPr>
              <p:cNvPr id="4110" name="Google Shape;4110;p77"/>
              <p:cNvSpPr/>
              <p:nvPr/>
            </p:nvSpPr>
            <p:spPr>
              <a:xfrm>
                <a:off x="2040150" y="1950063"/>
                <a:ext cx="70250" cy="415250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16610" extrusionOk="0">
                    <a:moveTo>
                      <a:pt x="226" y="0"/>
                    </a:moveTo>
                    <a:lnTo>
                      <a:pt x="0" y="24"/>
                    </a:lnTo>
                    <a:cubicBezTo>
                      <a:pt x="0" y="143"/>
                      <a:pt x="965" y="12502"/>
                      <a:pt x="2608" y="16609"/>
                    </a:cubicBezTo>
                    <a:lnTo>
                      <a:pt x="2810" y="16538"/>
                    </a:lnTo>
                    <a:cubicBezTo>
                      <a:pt x="1191" y="12466"/>
                      <a:pt x="238" y="119"/>
                      <a:pt x="2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1" name="Google Shape;4111;p77"/>
              <p:cNvSpPr/>
              <p:nvPr/>
            </p:nvSpPr>
            <p:spPr>
              <a:xfrm>
                <a:off x="1793075" y="1829763"/>
                <a:ext cx="276850" cy="347875"/>
              </a:xfrm>
              <a:custGeom>
                <a:avLst/>
                <a:gdLst/>
                <a:ahLst/>
                <a:cxnLst/>
                <a:rect l="l" t="t" r="r" b="b"/>
                <a:pathLst>
                  <a:path w="11074" h="13915" extrusionOk="0">
                    <a:moveTo>
                      <a:pt x="3644" y="1"/>
                    </a:moveTo>
                    <a:cubicBezTo>
                      <a:pt x="3201" y="1"/>
                      <a:pt x="2634" y="139"/>
                      <a:pt x="1906" y="466"/>
                    </a:cubicBezTo>
                    <a:cubicBezTo>
                      <a:pt x="191" y="1228"/>
                      <a:pt x="1" y="2705"/>
                      <a:pt x="1001" y="3883"/>
                    </a:cubicBezTo>
                    <a:cubicBezTo>
                      <a:pt x="2013" y="5050"/>
                      <a:pt x="1858" y="6455"/>
                      <a:pt x="1656" y="7360"/>
                    </a:cubicBezTo>
                    <a:cubicBezTo>
                      <a:pt x="1442" y="8265"/>
                      <a:pt x="2180" y="9396"/>
                      <a:pt x="3740" y="9467"/>
                    </a:cubicBezTo>
                    <a:cubicBezTo>
                      <a:pt x="5299" y="9551"/>
                      <a:pt x="5013" y="10229"/>
                      <a:pt x="5704" y="11896"/>
                    </a:cubicBezTo>
                    <a:cubicBezTo>
                      <a:pt x="6186" y="13057"/>
                      <a:pt x="8312" y="13914"/>
                      <a:pt x="9675" y="13914"/>
                    </a:cubicBezTo>
                    <a:cubicBezTo>
                      <a:pt x="10298" y="13914"/>
                      <a:pt x="10761" y="13736"/>
                      <a:pt x="10836" y="13325"/>
                    </a:cubicBezTo>
                    <a:cubicBezTo>
                      <a:pt x="11074" y="12015"/>
                      <a:pt x="9955" y="9158"/>
                      <a:pt x="8764" y="8193"/>
                    </a:cubicBezTo>
                    <a:cubicBezTo>
                      <a:pt x="7573" y="7229"/>
                      <a:pt x="8169" y="6455"/>
                      <a:pt x="7835" y="5431"/>
                    </a:cubicBezTo>
                    <a:cubicBezTo>
                      <a:pt x="7490" y="4395"/>
                      <a:pt x="6228" y="4562"/>
                      <a:pt x="5585" y="3729"/>
                    </a:cubicBezTo>
                    <a:cubicBezTo>
                      <a:pt x="5065" y="3051"/>
                      <a:pt x="5726" y="1"/>
                      <a:pt x="36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2" name="Google Shape;4112;p77"/>
              <p:cNvSpPr/>
              <p:nvPr/>
            </p:nvSpPr>
            <p:spPr>
              <a:xfrm>
                <a:off x="1860950" y="1857188"/>
                <a:ext cx="205100" cy="289925"/>
              </a:xfrm>
              <a:custGeom>
                <a:avLst/>
                <a:gdLst/>
                <a:ahLst/>
                <a:cxnLst/>
                <a:rect l="l" t="t" r="r" b="b"/>
                <a:pathLst>
                  <a:path w="8204" h="11597" extrusionOk="0">
                    <a:moveTo>
                      <a:pt x="203" y="0"/>
                    </a:moveTo>
                    <a:lnTo>
                      <a:pt x="1" y="72"/>
                    </a:lnTo>
                    <a:cubicBezTo>
                      <a:pt x="24" y="143"/>
                      <a:pt x="2858" y="7525"/>
                      <a:pt x="8073" y="11597"/>
                    </a:cubicBezTo>
                    <a:lnTo>
                      <a:pt x="8204" y="11418"/>
                    </a:lnTo>
                    <a:cubicBezTo>
                      <a:pt x="3049" y="7394"/>
                      <a:pt x="239" y="72"/>
                      <a:pt x="2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3" name="Google Shape;4113;p77"/>
              <p:cNvSpPr/>
              <p:nvPr/>
            </p:nvSpPr>
            <p:spPr>
              <a:xfrm>
                <a:off x="2079125" y="1875513"/>
                <a:ext cx="266150" cy="433800"/>
              </a:xfrm>
              <a:custGeom>
                <a:avLst/>
                <a:gdLst/>
                <a:ahLst/>
                <a:cxnLst/>
                <a:rect l="l" t="t" r="r" b="b"/>
                <a:pathLst>
                  <a:path w="10646" h="17352" extrusionOk="0">
                    <a:moveTo>
                      <a:pt x="6601" y="1"/>
                    </a:moveTo>
                    <a:cubicBezTo>
                      <a:pt x="3782" y="1"/>
                      <a:pt x="5166" y="3767"/>
                      <a:pt x="4680" y="4708"/>
                    </a:cubicBezTo>
                    <a:cubicBezTo>
                      <a:pt x="4109" y="5804"/>
                      <a:pt x="2692" y="5828"/>
                      <a:pt x="2489" y="7078"/>
                    </a:cubicBezTo>
                    <a:cubicBezTo>
                      <a:pt x="2287" y="8328"/>
                      <a:pt x="3061" y="9138"/>
                      <a:pt x="1906" y="10471"/>
                    </a:cubicBezTo>
                    <a:cubicBezTo>
                      <a:pt x="763" y="11816"/>
                      <a:pt x="1" y="15341"/>
                      <a:pt x="477" y="16829"/>
                    </a:cubicBezTo>
                    <a:cubicBezTo>
                      <a:pt x="591" y="17194"/>
                      <a:pt x="944" y="17352"/>
                      <a:pt x="1419" y="17352"/>
                    </a:cubicBezTo>
                    <a:cubicBezTo>
                      <a:pt x="2881" y="17352"/>
                      <a:pt x="5502" y="15854"/>
                      <a:pt x="5871" y="14281"/>
                    </a:cubicBezTo>
                    <a:cubicBezTo>
                      <a:pt x="6347" y="12209"/>
                      <a:pt x="5930" y="11471"/>
                      <a:pt x="7621" y="11114"/>
                    </a:cubicBezTo>
                    <a:cubicBezTo>
                      <a:pt x="9335" y="10757"/>
                      <a:pt x="9943" y="9316"/>
                      <a:pt x="9573" y="8280"/>
                    </a:cubicBezTo>
                    <a:cubicBezTo>
                      <a:pt x="9204" y="7256"/>
                      <a:pt x="8811" y="5649"/>
                      <a:pt x="9728" y="4101"/>
                    </a:cubicBezTo>
                    <a:cubicBezTo>
                      <a:pt x="10645" y="2565"/>
                      <a:pt x="10169" y="875"/>
                      <a:pt x="8180" y="279"/>
                    </a:cubicBezTo>
                    <a:cubicBezTo>
                      <a:pt x="7545" y="86"/>
                      <a:pt x="7025" y="1"/>
                      <a:pt x="660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4" name="Google Shape;4114;p77"/>
              <p:cNvSpPr/>
              <p:nvPr/>
            </p:nvSpPr>
            <p:spPr>
              <a:xfrm>
                <a:off x="2085975" y="1893188"/>
                <a:ext cx="181600" cy="383725"/>
              </a:xfrm>
              <a:custGeom>
                <a:avLst/>
                <a:gdLst/>
                <a:ahLst/>
                <a:cxnLst/>
                <a:rect l="l" t="t" r="r" b="b"/>
                <a:pathLst>
                  <a:path w="7264" h="15349" extrusionOk="0">
                    <a:moveTo>
                      <a:pt x="7037" y="1"/>
                    </a:moveTo>
                    <a:cubicBezTo>
                      <a:pt x="7025" y="96"/>
                      <a:pt x="5013" y="9597"/>
                      <a:pt x="1" y="15193"/>
                    </a:cubicBezTo>
                    <a:lnTo>
                      <a:pt x="167" y="15348"/>
                    </a:lnTo>
                    <a:cubicBezTo>
                      <a:pt x="5228" y="9704"/>
                      <a:pt x="7228" y="132"/>
                      <a:pt x="7264" y="49"/>
                    </a:cubicBezTo>
                    <a:lnTo>
                      <a:pt x="703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5" name="Google Shape;4115;p77"/>
              <p:cNvSpPr/>
              <p:nvPr/>
            </p:nvSpPr>
            <p:spPr>
              <a:xfrm>
                <a:off x="1971675" y="1583538"/>
                <a:ext cx="261375" cy="375175"/>
              </a:xfrm>
              <a:custGeom>
                <a:avLst/>
                <a:gdLst/>
                <a:ahLst/>
                <a:cxnLst/>
                <a:rect l="l" t="t" r="r" b="b"/>
                <a:pathLst>
                  <a:path w="10455" h="15007" extrusionOk="0">
                    <a:moveTo>
                      <a:pt x="4852" y="0"/>
                    </a:moveTo>
                    <a:cubicBezTo>
                      <a:pt x="4797" y="0"/>
                      <a:pt x="4740" y="2"/>
                      <a:pt x="4680" y="4"/>
                    </a:cubicBezTo>
                    <a:cubicBezTo>
                      <a:pt x="3132" y="76"/>
                      <a:pt x="3406" y="1695"/>
                      <a:pt x="3513" y="3017"/>
                    </a:cubicBezTo>
                    <a:cubicBezTo>
                      <a:pt x="3620" y="4303"/>
                      <a:pt x="2906" y="4314"/>
                      <a:pt x="1465" y="4779"/>
                    </a:cubicBezTo>
                    <a:cubicBezTo>
                      <a:pt x="1" y="5231"/>
                      <a:pt x="1775" y="8851"/>
                      <a:pt x="2334" y="10160"/>
                    </a:cubicBezTo>
                    <a:cubicBezTo>
                      <a:pt x="2906" y="11470"/>
                      <a:pt x="2680" y="15006"/>
                      <a:pt x="2680" y="15006"/>
                    </a:cubicBezTo>
                    <a:cubicBezTo>
                      <a:pt x="2680" y="15006"/>
                      <a:pt x="5001" y="12780"/>
                      <a:pt x="5597" y="12006"/>
                    </a:cubicBezTo>
                    <a:cubicBezTo>
                      <a:pt x="6192" y="11232"/>
                      <a:pt x="5037" y="10589"/>
                      <a:pt x="5454" y="9958"/>
                    </a:cubicBezTo>
                    <a:cubicBezTo>
                      <a:pt x="5870" y="9339"/>
                      <a:pt x="7799" y="7577"/>
                      <a:pt x="7621" y="6422"/>
                    </a:cubicBezTo>
                    <a:cubicBezTo>
                      <a:pt x="7442" y="5255"/>
                      <a:pt x="7418" y="4803"/>
                      <a:pt x="8930" y="3588"/>
                    </a:cubicBezTo>
                    <a:cubicBezTo>
                      <a:pt x="10454" y="2386"/>
                      <a:pt x="10133" y="1826"/>
                      <a:pt x="9335" y="1076"/>
                    </a:cubicBezTo>
                    <a:cubicBezTo>
                      <a:pt x="9046" y="812"/>
                      <a:pt x="8704" y="731"/>
                      <a:pt x="8356" y="731"/>
                    </a:cubicBezTo>
                    <a:cubicBezTo>
                      <a:pt x="7795" y="731"/>
                      <a:pt x="7220" y="942"/>
                      <a:pt x="6832" y="942"/>
                    </a:cubicBezTo>
                    <a:cubicBezTo>
                      <a:pt x="6786" y="942"/>
                      <a:pt x="6744" y="940"/>
                      <a:pt x="6704" y="933"/>
                    </a:cubicBezTo>
                    <a:cubicBezTo>
                      <a:pt x="6109" y="830"/>
                      <a:pt x="6229" y="0"/>
                      <a:pt x="485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6" name="Google Shape;4116;p77"/>
              <p:cNvSpPr/>
              <p:nvPr/>
            </p:nvSpPr>
            <p:spPr>
              <a:xfrm>
                <a:off x="2035675" y="1603538"/>
                <a:ext cx="106575" cy="358150"/>
              </a:xfrm>
              <a:custGeom>
                <a:avLst/>
                <a:gdLst/>
                <a:ahLst/>
                <a:cxnLst/>
                <a:rect l="l" t="t" r="r" b="b"/>
                <a:pathLst>
                  <a:path w="4263" h="14326" extrusionOk="0">
                    <a:moveTo>
                      <a:pt x="4137" y="0"/>
                    </a:moveTo>
                    <a:cubicBezTo>
                      <a:pt x="4084" y="0"/>
                      <a:pt x="4036" y="44"/>
                      <a:pt x="4025" y="97"/>
                    </a:cubicBezTo>
                    <a:cubicBezTo>
                      <a:pt x="4001" y="205"/>
                      <a:pt x="1739" y="10503"/>
                      <a:pt x="12" y="14159"/>
                    </a:cubicBezTo>
                    <a:cubicBezTo>
                      <a:pt x="1" y="14218"/>
                      <a:pt x="12" y="14278"/>
                      <a:pt x="72" y="14313"/>
                    </a:cubicBezTo>
                    <a:cubicBezTo>
                      <a:pt x="96" y="14325"/>
                      <a:pt x="108" y="14325"/>
                      <a:pt x="120" y="14325"/>
                    </a:cubicBezTo>
                    <a:cubicBezTo>
                      <a:pt x="167" y="14325"/>
                      <a:pt x="191" y="14302"/>
                      <a:pt x="227" y="14254"/>
                    </a:cubicBezTo>
                    <a:cubicBezTo>
                      <a:pt x="1953" y="10575"/>
                      <a:pt x="4215" y="240"/>
                      <a:pt x="4239" y="145"/>
                    </a:cubicBezTo>
                    <a:cubicBezTo>
                      <a:pt x="4263" y="86"/>
                      <a:pt x="4215" y="26"/>
                      <a:pt x="4156" y="2"/>
                    </a:cubicBezTo>
                    <a:cubicBezTo>
                      <a:pt x="4150" y="1"/>
                      <a:pt x="4143" y="0"/>
                      <a:pt x="413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117" name="Google Shape;4117;p77"/>
            <p:cNvSpPr/>
            <p:nvPr/>
          </p:nvSpPr>
          <p:spPr>
            <a:xfrm rot="-3045368" flipH="1">
              <a:off x="7937276" y="1742621"/>
              <a:ext cx="233030" cy="472119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77"/>
            <p:cNvSpPr/>
            <p:nvPr/>
          </p:nvSpPr>
          <p:spPr>
            <a:xfrm rot="3045368">
              <a:off x="7831276" y="4303646"/>
              <a:ext cx="233030" cy="472119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19" name="Google Shape;4119;p77"/>
          <p:cNvGrpSpPr/>
          <p:nvPr/>
        </p:nvGrpSpPr>
        <p:grpSpPr>
          <a:xfrm rot="-209488" flipH="1">
            <a:off x="-112911" y="-52368"/>
            <a:ext cx="1209703" cy="1594795"/>
            <a:chOff x="4326425" y="5583250"/>
            <a:chExt cx="744150" cy="981100"/>
          </a:xfrm>
        </p:grpSpPr>
        <p:sp>
          <p:nvSpPr>
            <p:cNvPr id="4120" name="Google Shape;4120;p77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77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77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3" name="Google Shape;4123;p77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4" name="Google Shape;4124;p77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5" name="Google Shape;4125;p77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6" name="Google Shape;4126;p77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7" name="Google Shape;4127;p77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8" name="Google Shape;4128;p77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9" name="Google Shape;4129;p77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0" name="Google Shape;4130;p77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1" name="Google Shape;4131;p77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2" name="Google Shape;4132;p77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77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77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77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6" name="Google Shape;4136;p77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7" name="Google Shape;4137;p77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8" name="Google Shape;4138;p77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77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77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77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2" name="Google Shape;4142;p77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3" name="Google Shape;4143;p77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77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889235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3" name="Google Shape;2593;p66"/>
          <p:cNvSpPr/>
          <p:nvPr/>
        </p:nvSpPr>
        <p:spPr>
          <a:xfrm>
            <a:off x="5167738" y="3517620"/>
            <a:ext cx="686700" cy="686700"/>
          </a:xfrm>
          <a:prstGeom prst="ellipse">
            <a:avLst/>
          </a:prstGeom>
          <a:solidFill>
            <a:schemeClr val="accent2">
              <a:alpha val="2291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4" name="Google Shape;2594;p66"/>
          <p:cNvSpPr/>
          <p:nvPr/>
        </p:nvSpPr>
        <p:spPr>
          <a:xfrm>
            <a:off x="5167738" y="2229221"/>
            <a:ext cx="686700" cy="686700"/>
          </a:xfrm>
          <a:prstGeom prst="ellipse">
            <a:avLst/>
          </a:prstGeom>
          <a:solidFill>
            <a:schemeClr val="accent2">
              <a:alpha val="2291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66"/>
          <p:cNvSpPr/>
          <p:nvPr/>
        </p:nvSpPr>
        <p:spPr>
          <a:xfrm>
            <a:off x="5167738" y="938265"/>
            <a:ext cx="686700" cy="686700"/>
          </a:xfrm>
          <a:prstGeom prst="ellipse">
            <a:avLst/>
          </a:prstGeom>
          <a:solidFill>
            <a:schemeClr val="accent2">
              <a:alpha val="2291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6" name="Google Shape;2596;p66"/>
          <p:cNvSpPr/>
          <p:nvPr/>
        </p:nvSpPr>
        <p:spPr>
          <a:xfrm>
            <a:off x="865865" y="1506213"/>
            <a:ext cx="2870100" cy="2199600"/>
          </a:xfrm>
          <a:prstGeom prst="roundRect">
            <a:avLst>
              <a:gd name="adj" fmla="val 3881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7" name="Google Shape;2597;p66"/>
          <p:cNvSpPr txBox="1">
            <a:spLocks noGrp="1"/>
          </p:cNvSpPr>
          <p:nvPr>
            <p:ph type="title"/>
          </p:nvPr>
        </p:nvSpPr>
        <p:spPr>
          <a:xfrm>
            <a:off x="1413738" y="2051975"/>
            <a:ext cx="1774500" cy="110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TABLE OF CONTENTS</a:t>
            </a:r>
            <a:endParaRPr dirty="0"/>
          </a:p>
        </p:txBody>
      </p:sp>
      <p:sp>
        <p:nvSpPr>
          <p:cNvPr id="2598" name="Google Shape;2598;p66"/>
          <p:cNvSpPr txBox="1">
            <a:spLocks noGrp="1"/>
          </p:cNvSpPr>
          <p:nvPr>
            <p:ph type="title" idx="2"/>
          </p:nvPr>
        </p:nvSpPr>
        <p:spPr>
          <a:xfrm>
            <a:off x="5167738" y="906435"/>
            <a:ext cx="686700" cy="56796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2600" name="Google Shape;2600;p66"/>
          <p:cNvSpPr txBox="1">
            <a:spLocks noGrp="1"/>
          </p:cNvSpPr>
          <p:nvPr>
            <p:ph type="title" idx="3"/>
          </p:nvPr>
        </p:nvSpPr>
        <p:spPr>
          <a:xfrm>
            <a:off x="5167738" y="3517620"/>
            <a:ext cx="686700" cy="53609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2601" name="Google Shape;2601;p66"/>
          <p:cNvSpPr txBox="1">
            <a:spLocks noGrp="1"/>
          </p:cNvSpPr>
          <p:nvPr>
            <p:ph type="title" idx="4"/>
          </p:nvPr>
        </p:nvSpPr>
        <p:spPr>
          <a:xfrm>
            <a:off x="5167738" y="2261993"/>
            <a:ext cx="686700" cy="50333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2604" name="Google Shape;2604;p66"/>
          <p:cNvSpPr txBox="1">
            <a:spLocks noGrp="1"/>
          </p:cNvSpPr>
          <p:nvPr>
            <p:ph type="title" idx="7"/>
          </p:nvPr>
        </p:nvSpPr>
        <p:spPr>
          <a:xfrm>
            <a:off x="5854438" y="1162704"/>
            <a:ext cx="242685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WHAT IS RECYCLING AND WHY SHOULD WE RECYCLE</a:t>
            </a:r>
            <a:endParaRPr dirty="0"/>
          </a:p>
        </p:txBody>
      </p:sp>
      <p:sp>
        <p:nvSpPr>
          <p:cNvPr id="2605" name="Google Shape;2605;p66"/>
          <p:cNvSpPr txBox="1">
            <a:spLocks noGrp="1"/>
          </p:cNvSpPr>
          <p:nvPr>
            <p:ph type="title" idx="8"/>
          </p:nvPr>
        </p:nvSpPr>
        <p:spPr>
          <a:xfrm>
            <a:off x="5854438" y="3750663"/>
            <a:ext cx="242685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WHAT HAPPENS IF WE DON’T RECYCLE</a:t>
            </a:r>
            <a:endParaRPr dirty="0"/>
          </a:p>
        </p:txBody>
      </p:sp>
      <p:sp>
        <p:nvSpPr>
          <p:cNvPr id="2606" name="Google Shape;2606;p66"/>
          <p:cNvSpPr txBox="1">
            <a:spLocks noGrp="1"/>
          </p:cNvSpPr>
          <p:nvPr>
            <p:ph type="title" idx="9"/>
          </p:nvPr>
        </p:nvSpPr>
        <p:spPr>
          <a:xfrm>
            <a:off x="5854438" y="2331895"/>
            <a:ext cx="2426850" cy="45025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HOW CAN WE RECYCLE</a:t>
            </a:r>
            <a:endParaRPr dirty="0"/>
          </a:p>
        </p:txBody>
      </p:sp>
      <p:grpSp>
        <p:nvGrpSpPr>
          <p:cNvPr id="2607" name="Google Shape;2607;p66"/>
          <p:cNvGrpSpPr/>
          <p:nvPr/>
        </p:nvGrpSpPr>
        <p:grpSpPr>
          <a:xfrm rot="1865779">
            <a:off x="66185" y="3164559"/>
            <a:ext cx="1082809" cy="2194514"/>
            <a:chOff x="1803775" y="5029925"/>
            <a:chExt cx="655775" cy="1329050"/>
          </a:xfrm>
        </p:grpSpPr>
        <p:sp>
          <p:nvSpPr>
            <p:cNvPr id="2608" name="Google Shape;2608;p66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66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66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66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66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66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66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66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66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66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66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19" name="Google Shape;2619;p66"/>
          <p:cNvGrpSpPr/>
          <p:nvPr/>
        </p:nvGrpSpPr>
        <p:grpSpPr>
          <a:xfrm rot="3492532">
            <a:off x="974424" y="4484949"/>
            <a:ext cx="579333" cy="1055959"/>
            <a:chOff x="-214625" y="3943775"/>
            <a:chExt cx="458725" cy="836125"/>
          </a:xfrm>
        </p:grpSpPr>
        <p:sp>
          <p:nvSpPr>
            <p:cNvPr id="2620" name="Google Shape;2620;p66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66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66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66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66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66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66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66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66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66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66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66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32" name="Google Shape;2632;p66"/>
          <p:cNvGrpSpPr/>
          <p:nvPr/>
        </p:nvGrpSpPr>
        <p:grpSpPr>
          <a:xfrm rot="-8934221">
            <a:off x="3065954" y="-101047"/>
            <a:ext cx="1082809" cy="2194514"/>
            <a:chOff x="1803775" y="5029925"/>
            <a:chExt cx="655775" cy="1329050"/>
          </a:xfrm>
        </p:grpSpPr>
        <p:sp>
          <p:nvSpPr>
            <p:cNvPr id="2633" name="Google Shape;2633;p66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66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66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66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66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66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66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66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66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66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66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44" name="Google Shape;2644;p66"/>
          <p:cNvSpPr/>
          <p:nvPr/>
        </p:nvSpPr>
        <p:spPr>
          <a:xfrm rot="-8668367">
            <a:off x="4115577" y="2018078"/>
            <a:ext cx="174644" cy="353792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5" name="Google Shape;2645;p66"/>
          <p:cNvSpPr/>
          <p:nvPr/>
        </p:nvSpPr>
        <p:spPr>
          <a:xfrm rot="8518225">
            <a:off x="2551450" y="873907"/>
            <a:ext cx="174636" cy="353791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46" name="Google Shape;2646;p66"/>
          <p:cNvGrpSpPr/>
          <p:nvPr/>
        </p:nvGrpSpPr>
        <p:grpSpPr>
          <a:xfrm rot="-1269276">
            <a:off x="3257217" y="2688592"/>
            <a:ext cx="776699" cy="2442597"/>
            <a:chOff x="3855225" y="5718400"/>
            <a:chExt cx="601300" cy="1873750"/>
          </a:xfrm>
        </p:grpSpPr>
        <p:sp>
          <p:nvSpPr>
            <p:cNvPr id="2647" name="Google Shape;2647;p66"/>
            <p:cNvSpPr/>
            <p:nvPr/>
          </p:nvSpPr>
          <p:spPr>
            <a:xfrm>
              <a:off x="4020125" y="5718400"/>
              <a:ext cx="269700" cy="175625"/>
            </a:xfrm>
            <a:custGeom>
              <a:avLst/>
              <a:gdLst/>
              <a:ahLst/>
              <a:cxnLst/>
              <a:rect l="l" t="t" r="r" b="b"/>
              <a:pathLst>
                <a:path w="10788" h="7025" extrusionOk="0">
                  <a:moveTo>
                    <a:pt x="644" y="0"/>
                  </a:moveTo>
                  <a:cubicBezTo>
                    <a:pt x="275" y="0"/>
                    <a:pt x="1" y="298"/>
                    <a:pt x="1" y="655"/>
                  </a:cubicBezTo>
                  <a:lnTo>
                    <a:pt x="1" y="6370"/>
                  </a:lnTo>
                  <a:cubicBezTo>
                    <a:pt x="1" y="6739"/>
                    <a:pt x="298" y="7025"/>
                    <a:pt x="644" y="7025"/>
                  </a:cubicBezTo>
                  <a:lnTo>
                    <a:pt x="10133" y="7025"/>
                  </a:lnTo>
                  <a:cubicBezTo>
                    <a:pt x="10490" y="7025"/>
                    <a:pt x="10788" y="6739"/>
                    <a:pt x="10788" y="6370"/>
                  </a:cubicBezTo>
                  <a:lnTo>
                    <a:pt x="10788" y="655"/>
                  </a:lnTo>
                  <a:cubicBezTo>
                    <a:pt x="10788" y="274"/>
                    <a:pt x="10490" y="0"/>
                    <a:pt x="101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66"/>
            <p:cNvSpPr/>
            <p:nvPr/>
          </p:nvSpPr>
          <p:spPr>
            <a:xfrm>
              <a:off x="3855225" y="5894300"/>
              <a:ext cx="601300" cy="1697850"/>
            </a:xfrm>
            <a:custGeom>
              <a:avLst/>
              <a:gdLst/>
              <a:ahLst/>
              <a:cxnLst/>
              <a:rect l="l" t="t" r="r" b="b"/>
              <a:pathLst>
                <a:path w="24052" h="67914" extrusionOk="0">
                  <a:moveTo>
                    <a:pt x="8002" y="1"/>
                  </a:moveTo>
                  <a:lnTo>
                    <a:pt x="8002" y="1989"/>
                  </a:lnTo>
                  <a:cubicBezTo>
                    <a:pt x="8002" y="2334"/>
                    <a:pt x="7907" y="2668"/>
                    <a:pt x="7704" y="2941"/>
                  </a:cubicBezTo>
                  <a:lnTo>
                    <a:pt x="798" y="12800"/>
                  </a:lnTo>
                  <a:cubicBezTo>
                    <a:pt x="287" y="13562"/>
                    <a:pt x="1" y="14455"/>
                    <a:pt x="1" y="15360"/>
                  </a:cubicBezTo>
                  <a:lnTo>
                    <a:pt x="1" y="24837"/>
                  </a:lnTo>
                  <a:lnTo>
                    <a:pt x="167" y="25135"/>
                  </a:lnTo>
                  <a:cubicBezTo>
                    <a:pt x="489" y="25742"/>
                    <a:pt x="656" y="26421"/>
                    <a:pt x="656" y="27099"/>
                  </a:cubicBezTo>
                  <a:lnTo>
                    <a:pt x="656" y="47816"/>
                  </a:lnTo>
                  <a:cubicBezTo>
                    <a:pt x="656" y="48280"/>
                    <a:pt x="560" y="48733"/>
                    <a:pt x="370" y="49161"/>
                  </a:cubicBezTo>
                  <a:lnTo>
                    <a:pt x="1" y="50007"/>
                  </a:lnTo>
                  <a:lnTo>
                    <a:pt x="1" y="63651"/>
                  </a:lnTo>
                  <a:lnTo>
                    <a:pt x="120" y="63651"/>
                  </a:lnTo>
                  <a:cubicBezTo>
                    <a:pt x="120" y="66009"/>
                    <a:pt x="2025" y="67914"/>
                    <a:pt x="4370" y="67914"/>
                  </a:cubicBezTo>
                  <a:cubicBezTo>
                    <a:pt x="5906" y="67914"/>
                    <a:pt x="7264" y="67092"/>
                    <a:pt x="8002" y="65866"/>
                  </a:cubicBezTo>
                  <a:cubicBezTo>
                    <a:pt x="8752" y="67092"/>
                    <a:pt x="10109" y="67914"/>
                    <a:pt x="11633" y="67914"/>
                  </a:cubicBezTo>
                  <a:cubicBezTo>
                    <a:pt x="13562" y="67914"/>
                    <a:pt x="15181" y="66640"/>
                    <a:pt x="15717" y="64901"/>
                  </a:cubicBezTo>
                  <a:cubicBezTo>
                    <a:pt x="16253" y="66640"/>
                    <a:pt x="17872" y="67914"/>
                    <a:pt x="19789" y="67914"/>
                  </a:cubicBezTo>
                  <a:cubicBezTo>
                    <a:pt x="22146" y="67914"/>
                    <a:pt x="24051" y="66009"/>
                    <a:pt x="24051" y="63651"/>
                  </a:cubicBezTo>
                  <a:lnTo>
                    <a:pt x="24051" y="50007"/>
                  </a:lnTo>
                  <a:lnTo>
                    <a:pt x="23682" y="49161"/>
                  </a:lnTo>
                  <a:cubicBezTo>
                    <a:pt x="23504" y="48745"/>
                    <a:pt x="23397" y="48280"/>
                    <a:pt x="23397" y="47816"/>
                  </a:cubicBezTo>
                  <a:lnTo>
                    <a:pt x="23397" y="27099"/>
                  </a:lnTo>
                  <a:cubicBezTo>
                    <a:pt x="23361" y="26421"/>
                    <a:pt x="23528" y="25730"/>
                    <a:pt x="23861" y="25135"/>
                  </a:cubicBezTo>
                  <a:lnTo>
                    <a:pt x="24016" y="24837"/>
                  </a:lnTo>
                  <a:lnTo>
                    <a:pt x="24016" y="15360"/>
                  </a:lnTo>
                  <a:cubicBezTo>
                    <a:pt x="24016" y="14431"/>
                    <a:pt x="23742" y="13538"/>
                    <a:pt x="23218" y="12800"/>
                  </a:cubicBezTo>
                  <a:lnTo>
                    <a:pt x="16312" y="2941"/>
                  </a:lnTo>
                  <a:cubicBezTo>
                    <a:pt x="16122" y="2668"/>
                    <a:pt x="16015" y="2334"/>
                    <a:pt x="16015" y="1989"/>
                  </a:cubicBezTo>
                  <a:lnTo>
                    <a:pt x="16015" y="1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9" name="Google Shape;2649;p66"/>
          <p:cNvGrpSpPr/>
          <p:nvPr/>
        </p:nvGrpSpPr>
        <p:grpSpPr>
          <a:xfrm rot="-7739104" flipH="1">
            <a:off x="2023400" y="4034598"/>
            <a:ext cx="362604" cy="510695"/>
            <a:chOff x="1554950" y="3841075"/>
            <a:chExt cx="389950" cy="549200"/>
          </a:xfrm>
        </p:grpSpPr>
        <p:sp>
          <p:nvSpPr>
            <p:cNvPr id="2650" name="Google Shape;2650;p66"/>
            <p:cNvSpPr/>
            <p:nvPr/>
          </p:nvSpPr>
          <p:spPr>
            <a:xfrm>
              <a:off x="1554950" y="3875950"/>
              <a:ext cx="148550" cy="242200"/>
            </a:xfrm>
            <a:custGeom>
              <a:avLst/>
              <a:gdLst/>
              <a:ahLst/>
              <a:cxnLst/>
              <a:rect l="l" t="t" r="r" b="b"/>
              <a:pathLst>
                <a:path w="5942" h="9688" extrusionOk="0">
                  <a:moveTo>
                    <a:pt x="2057" y="0"/>
                  </a:moveTo>
                  <a:cubicBezTo>
                    <a:pt x="1465" y="0"/>
                    <a:pt x="885" y="319"/>
                    <a:pt x="465" y="1058"/>
                  </a:cubicBezTo>
                  <a:cubicBezTo>
                    <a:pt x="131" y="1642"/>
                    <a:pt x="24" y="2332"/>
                    <a:pt x="12" y="2999"/>
                  </a:cubicBezTo>
                  <a:cubicBezTo>
                    <a:pt x="0" y="5737"/>
                    <a:pt x="1715" y="8416"/>
                    <a:pt x="4191" y="9547"/>
                  </a:cubicBezTo>
                  <a:cubicBezTo>
                    <a:pt x="4357" y="9620"/>
                    <a:pt x="4540" y="9687"/>
                    <a:pt x="4712" y="9687"/>
                  </a:cubicBezTo>
                  <a:cubicBezTo>
                    <a:pt x="4824" y="9687"/>
                    <a:pt x="4931" y="9658"/>
                    <a:pt x="5025" y="9583"/>
                  </a:cubicBezTo>
                  <a:cubicBezTo>
                    <a:pt x="5132" y="9512"/>
                    <a:pt x="5203" y="9393"/>
                    <a:pt x="5263" y="9262"/>
                  </a:cubicBezTo>
                  <a:cubicBezTo>
                    <a:pt x="5941" y="7845"/>
                    <a:pt x="5656" y="6178"/>
                    <a:pt x="5299" y="4642"/>
                  </a:cubicBezTo>
                  <a:cubicBezTo>
                    <a:pt x="5013" y="3440"/>
                    <a:pt x="4668" y="2237"/>
                    <a:pt x="3989" y="1213"/>
                  </a:cubicBezTo>
                  <a:cubicBezTo>
                    <a:pt x="3501" y="464"/>
                    <a:pt x="2770" y="0"/>
                    <a:pt x="2057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66"/>
            <p:cNvSpPr/>
            <p:nvPr/>
          </p:nvSpPr>
          <p:spPr>
            <a:xfrm>
              <a:off x="1717175" y="3964725"/>
              <a:ext cx="227725" cy="190050"/>
            </a:xfrm>
            <a:custGeom>
              <a:avLst/>
              <a:gdLst/>
              <a:ahLst/>
              <a:cxnLst/>
              <a:rect l="l" t="t" r="r" b="b"/>
              <a:pathLst>
                <a:path w="9109" h="7602" extrusionOk="0">
                  <a:moveTo>
                    <a:pt x="7160" y="0"/>
                  </a:moveTo>
                  <a:cubicBezTo>
                    <a:pt x="5976" y="0"/>
                    <a:pt x="4647" y="949"/>
                    <a:pt x="3858" y="1555"/>
                  </a:cubicBezTo>
                  <a:cubicBezTo>
                    <a:pt x="2334" y="2746"/>
                    <a:pt x="1084" y="4270"/>
                    <a:pt x="238" y="6008"/>
                  </a:cubicBezTo>
                  <a:cubicBezTo>
                    <a:pt x="119" y="6246"/>
                    <a:pt x="0" y="6497"/>
                    <a:pt x="60" y="6770"/>
                  </a:cubicBezTo>
                  <a:cubicBezTo>
                    <a:pt x="119" y="7032"/>
                    <a:pt x="345" y="7247"/>
                    <a:pt x="584" y="7378"/>
                  </a:cubicBezTo>
                  <a:cubicBezTo>
                    <a:pt x="882" y="7539"/>
                    <a:pt x="1202" y="7602"/>
                    <a:pt x="1530" y="7602"/>
                  </a:cubicBezTo>
                  <a:cubicBezTo>
                    <a:pt x="2000" y="7602"/>
                    <a:pt x="2485" y="7472"/>
                    <a:pt x="2941" y="7318"/>
                  </a:cubicBezTo>
                  <a:cubicBezTo>
                    <a:pt x="4429" y="6818"/>
                    <a:pt x="5822" y="6044"/>
                    <a:pt x="7037" y="5044"/>
                  </a:cubicBezTo>
                  <a:cubicBezTo>
                    <a:pt x="8108" y="4163"/>
                    <a:pt x="9108" y="2913"/>
                    <a:pt x="8930" y="1544"/>
                  </a:cubicBezTo>
                  <a:cubicBezTo>
                    <a:pt x="8894" y="1222"/>
                    <a:pt x="8775" y="889"/>
                    <a:pt x="8561" y="639"/>
                  </a:cubicBezTo>
                  <a:cubicBezTo>
                    <a:pt x="8158" y="178"/>
                    <a:pt x="7672" y="0"/>
                    <a:pt x="7160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66"/>
            <p:cNvSpPr/>
            <p:nvPr/>
          </p:nvSpPr>
          <p:spPr>
            <a:xfrm>
              <a:off x="1621025" y="3841075"/>
              <a:ext cx="134850" cy="284400"/>
            </a:xfrm>
            <a:custGeom>
              <a:avLst/>
              <a:gdLst/>
              <a:ahLst/>
              <a:cxnLst/>
              <a:rect l="l" t="t" r="r" b="b"/>
              <a:pathLst>
                <a:path w="5394" h="11376" extrusionOk="0">
                  <a:moveTo>
                    <a:pt x="2755" y="0"/>
                  </a:moveTo>
                  <a:cubicBezTo>
                    <a:pt x="2745" y="0"/>
                    <a:pt x="2736" y="1"/>
                    <a:pt x="2727" y="1"/>
                  </a:cubicBezTo>
                  <a:cubicBezTo>
                    <a:pt x="2132" y="13"/>
                    <a:pt x="1584" y="358"/>
                    <a:pt x="1215" y="810"/>
                  </a:cubicBezTo>
                  <a:cubicBezTo>
                    <a:pt x="834" y="1263"/>
                    <a:pt x="631" y="1834"/>
                    <a:pt x="477" y="2406"/>
                  </a:cubicBezTo>
                  <a:cubicBezTo>
                    <a:pt x="0" y="4275"/>
                    <a:pt x="203" y="6263"/>
                    <a:pt x="810" y="8085"/>
                  </a:cubicBezTo>
                  <a:cubicBezTo>
                    <a:pt x="1167" y="9168"/>
                    <a:pt x="1703" y="10240"/>
                    <a:pt x="2548" y="11014"/>
                  </a:cubicBezTo>
                  <a:cubicBezTo>
                    <a:pt x="2757" y="11189"/>
                    <a:pt x="2986" y="11375"/>
                    <a:pt x="3253" y="11375"/>
                  </a:cubicBezTo>
                  <a:cubicBezTo>
                    <a:pt x="3276" y="11375"/>
                    <a:pt x="3299" y="11374"/>
                    <a:pt x="3322" y="11371"/>
                  </a:cubicBezTo>
                  <a:cubicBezTo>
                    <a:pt x="3787" y="11323"/>
                    <a:pt x="4013" y="10788"/>
                    <a:pt x="4132" y="10347"/>
                  </a:cubicBezTo>
                  <a:cubicBezTo>
                    <a:pt x="4703" y="8156"/>
                    <a:pt x="4977" y="5942"/>
                    <a:pt x="5227" y="3703"/>
                  </a:cubicBezTo>
                  <a:cubicBezTo>
                    <a:pt x="5393" y="2258"/>
                    <a:pt x="4510" y="0"/>
                    <a:pt x="275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66"/>
            <p:cNvSpPr/>
            <p:nvPr/>
          </p:nvSpPr>
          <p:spPr>
            <a:xfrm>
              <a:off x="1653175" y="3854550"/>
              <a:ext cx="229525" cy="291100"/>
            </a:xfrm>
            <a:custGeom>
              <a:avLst/>
              <a:gdLst/>
              <a:ahLst/>
              <a:cxnLst/>
              <a:rect l="l" t="t" r="r" b="b"/>
              <a:pathLst>
                <a:path w="9181" h="11644" extrusionOk="0">
                  <a:moveTo>
                    <a:pt x="6145" y="0"/>
                  </a:moveTo>
                  <a:cubicBezTo>
                    <a:pt x="5827" y="0"/>
                    <a:pt x="5508" y="43"/>
                    <a:pt x="5203" y="128"/>
                  </a:cubicBezTo>
                  <a:cubicBezTo>
                    <a:pt x="3929" y="474"/>
                    <a:pt x="2905" y="1414"/>
                    <a:pt x="2084" y="2438"/>
                  </a:cubicBezTo>
                  <a:cubicBezTo>
                    <a:pt x="977" y="3819"/>
                    <a:pt x="143" y="5462"/>
                    <a:pt x="60" y="7213"/>
                  </a:cubicBezTo>
                  <a:cubicBezTo>
                    <a:pt x="0" y="8665"/>
                    <a:pt x="500" y="10368"/>
                    <a:pt x="1667" y="11296"/>
                  </a:cubicBezTo>
                  <a:cubicBezTo>
                    <a:pt x="1986" y="11544"/>
                    <a:pt x="2376" y="11644"/>
                    <a:pt x="2789" y="11644"/>
                  </a:cubicBezTo>
                  <a:cubicBezTo>
                    <a:pt x="3686" y="11644"/>
                    <a:pt x="4691" y="11173"/>
                    <a:pt x="5311" y="10725"/>
                  </a:cubicBezTo>
                  <a:cubicBezTo>
                    <a:pt x="6096" y="10165"/>
                    <a:pt x="6715" y="9380"/>
                    <a:pt x="7251" y="8570"/>
                  </a:cubicBezTo>
                  <a:cubicBezTo>
                    <a:pt x="8323" y="6951"/>
                    <a:pt x="9180" y="5105"/>
                    <a:pt x="9168" y="3164"/>
                  </a:cubicBezTo>
                  <a:cubicBezTo>
                    <a:pt x="9168" y="2510"/>
                    <a:pt x="9049" y="1831"/>
                    <a:pt x="8704" y="1283"/>
                  </a:cubicBezTo>
                  <a:cubicBezTo>
                    <a:pt x="8169" y="432"/>
                    <a:pt x="7159" y="0"/>
                    <a:pt x="614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66"/>
            <p:cNvSpPr/>
            <p:nvPr/>
          </p:nvSpPr>
          <p:spPr>
            <a:xfrm>
              <a:off x="1559700" y="4092300"/>
              <a:ext cx="161950" cy="62975"/>
            </a:xfrm>
            <a:custGeom>
              <a:avLst/>
              <a:gdLst/>
              <a:ahLst/>
              <a:cxnLst/>
              <a:rect l="l" t="t" r="r" b="b"/>
              <a:pathLst>
                <a:path w="6478" h="2519" extrusionOk="0">
                  <a:moveTo>
                    <a:pt x="1" y="0"/>
                  </a:moveTo>
                  <a:lnTo>
                    <a:pt x="1" y="0"/>
                  </a:lnTo>
                  <a:cubicBezTo>
                    <a:pt x="287" y="977"/>
                    <a:pt x="870" y="1965"/>
                    <a:pt x="1822" y="2334"/>
                  </a:cubicBezTo>
                  <a:cubicBezTo>
                    <a:pt x="2180" y="2469"/>
                    <a:pt x="2556" y="2518"/>
                    <a:pt x="2940" y="2518"/>
                  </a:cubicBezTo>
                  <a:cubicBezTo>
                    <a:pt x="3603" y="2518"/>
                    <a:pt x="4290" y="2373"/>
                    <a:pt x="4954" y="2275"/>
                  </a:cubicBezTo>
                  <a:cubicBezTo>
                    <a:pt x="5192" y="2239"/>
                    <a:pt x="5487" y="2182"/>
                    <a:pt x="5765" y="2182"/>
                  </a:cubicBezTo>
                  <a:cubicBezTo>
                    <a:pt x="6043" y="2182"/>
                    <a:pt x="6305" y="2239"/>
                    <a:pt x="6478" y="2429"/>
                  </a:cubicBezTo>
                  <a:cubicBezTo>
                    <a:pt x="6204" y="1572"/>
                    <a:pt x="5430" y="917"/>
                    <a:pt x="4573" y="798"/>
                  </a:cubicBezTo>
                  <a:cubicBezTo>
                    <a:pt x="4458" y="784"/>
                    <a:pt x="4342" y="778"/>
                    <a:pt x="4227" y="778"/>
                  </a:cubicBezTo>
                  <a:cubicBezTo>
                    <a:pt x="3582" y="778"/>
                    <a:pt x="2931" y="965"/>
                    <a:pt x="2289" y="965"/>
                  </a:cubicBezTo>
                  <a:cubicBezTo>
                    <a:pt x="2272" y="965"/>
                    <a:pt x="2256" y="965"/>
                    <a:pt x="2239" y="965"/>
                  </a:cubicBezTo>
                  <a:cubicBezTo>
                    <a:pt x="1406" y="953"/>
                    <a:pt x="584" y="59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66"/>
            <p:cNvSpPr/>
            <p:nvPr/>
          </p:nvSpPr>
          <p:spPr>
            <a:xfrm>
              <a:off x="1707050" y="4133775"/>
              <a:ext cx="166400" cy="85700"/>
            </a:xfrm>
            <a:custGeom>
              <a:avLst/>
              <a:gdLst/>
              <a:ahLst/>
              <a:cxnLst/>
              <a:rect l="l" t="t" r="r" b="b"/>
              <a:pathLst>
                <a:path w="6656" h="3428" extrusionOk="0">
                  <a:moveTo>
                    <a:pt x="1594" y="0"/>
                  </a:moveTo>
                  <a:cubicBezTo>
                    <a:pt x="1021" y="0"/>
                    <a:pt x="449" y="179"/>
                    <a:pt x="0" y="532"/>
                  </a:cubicBezTo>
                  <a:cubicBezTo>
                    <a:pt x="143" y="501"/>
                    <a:pt x="288" y="486"/>
                    <a:pt x="433" y="486"/>
                  </a:cubicBezTo>
                  <a:cubicBezTo>
                    <a:pt x="1326" y="486"/>
                    <a:pt x="2213" y="1061"/>
                    <a:pt x="2572" y="1901"/>
                  </a:cubicBezTo>
                  <a:cubicBezTo>
                    <a:pt x="2715" y="2163"/>
                    <a:pt x="2775" y="2449"/>
                    <a:pt x="2929" y="2699"/>
                  </a:cubicBezTo>
                  <a:cubicBezTo>
                    <a:pt x="3249" y="3189"/>
                    <a:pt x="3847" y="3427"/>
                    <a:pt x="4432" y="3427"/>
                  </a:cubicBezTo>
                  <a:cubicBezTo>
                    <a:pt x="4544" y="3427"/>
                    <a:pt x="4654" y="3419"/>
                    <a:pt x="4763" y="3402"/>
                  </a:cubicBezTo>
                  <a:cubicBezTo>
                    <a:pt x="5453" y="3306"/>
                    <a:pt x="6061" y="2925"/>
                    <a:pt x="6656" y="2580"/>
                  </a:cubicBezTo>
                  <a:lnTo>
                    <a:pt x="6656" y="2580"/>
                  </a:lnTo>
                  <a:cubicBezTo>
                    <a:pt x="6512" y="2627"/>
                    <a:pt x="6365" y="2649"/>
                    <a:pt x="6218" y="2649"/>
                  </a:cubicBezTo>
                  <a:cubicBezTo>
                    <a:pt x="5619" y="2649"/>
                    <a:pt x="5009" y="2296"/>
                    <a:pt x="4560" y="1866"/>
                  </a:cubicBezTo>
                  <a:cubicBezTo>
                    <a:pt x="3989" y="1330"/>
                    <a:pt x="3513" y="675"/>
                    <a:pt x="2834" y="306"/>
                  </a:cubicBezTo>
                  <a:cubicBezTo>
                    <a:pt x="2456" y="101"/>
                    <a:pt x="2025" y="0"/>
                    <a:pt x="15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66"/>
            <p:cNvSpPr/>
            <p:nvPr/>
          </p:nvSpPr>
          <p:spPr>
            <a:xfrm>
              <a:off x="1709725" y="4007175"/>
              <a:ext cx="83975" cy="137650"/>
            </a:xfrm>
            <a:custGeom>
              <a:avLst/>
              <a:gdLst/>
              <a:ahLst/>
              <a:cxnLst/>
              <a:rect l="l" t="t" r="r" b="b"/>
              <a:pathLst>
                <a:path w="3359" h="5506" extrusionOk="0">
                  <a:moveTo>
                    <a:pt x="3358" y="0"/>
                  </a:moveTo>
                  <a:lnTo>
                    <a:pt x="3358" y="0"/>
                  </a:lnTo>
                  <a:cubicBezTo>
                    <a:pt x="2798" y="905"/>
                    <a:pt x="1679" y="1322"/>
                    <a:pt x="941" y="2096"/>
                  </a:cubicBezTo>
                  <a:cubicBezTo>
                    <a:pt x="310" y="2763"/>
                    <a:pt x="1" y="3703"/>
                    <a:pt x="48" y="4620"/>
                  </a:cubicBezTo>
                  <a:cubicBezTo>
                    <a:pt x="58" y="4811"/>
                    <a:pt x="119" y="5506"/>
                    <a:pt x="333" y="5506"/>
                  </a:cubicBezTo>
                  <a:cubicBezTo>
                    <a:pt x="372" y="5506"/>
                    <a:pt x="415" y="5483"/>
                    <a:pt x="465" y="5430"/>
                  </a:cubicBezTo>
                  <a:cubicBezTo>
                    <a:pt x="584" y="5310"/>
                    <a:pt x="620" y="4894"/>
                    <a:pt x="715" y="4727"/>
                  </a:cubicBezTo>
                  <a:cubicBezTo>
                    <a:pt x="834" y="4501"/>
                    <a:pt x="1001" y="4287"/>
                    <a:pt x="1179" y="4084"/>
                  </a:cubicBezTo>
                  <a:cubicBezTo>
                    <a:pt x="1608" y="3584"/>
                    <a:pt x="2144" y="3179"/>
                    <a:pt x="2513" y="2632"/>
                  </a:cubicBezTo>
                  <a:cubicBezTo>
                    <a:pt x="3049" y="1858"/>
                    <a:pt x="3215" y="917"/>
                    <a:pt x="33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66"/>
            <p:cNvSpPr/>
            <p:nvPr/>
          </p:nvSpPr>
          <p:spPr>
            <a:xfrm>
              <a:off x="1614175" y="4136650"/>
              <a:ext cx="113125" cy="253625"/>
            </a:xfrm>
            <a:custGeom>
              <a:avLst/>
              <a:gdLst/>
              <a:ahLst/>
              <a:cxnLst/>
              <a:rect l="l" t="t" r="r" b="b"/>
              <a:pathLst>
                <a:path w="4525" h="10145" extrusionOk="0">
                  <a:moveTo>
                    <a:pt x="4061" y="1"/>
                  </a:moveTo>
                  <a:cubicBezTo>
                    <a:pt x="3894" y="2918"/>
                    <a:pt x="2525" y="5608"/>
                    <a:pt x="1132" y="8121"/>
                  </a:cubicBezTo>
                  <a:cubicBezTo>
                    <a:pt x="775" y="8775"/>
                    <a:pt x="429" y="9347"/>
                    <a:pt x="1" y="9835"/>
                  </a:cubicBezTo>
                  <a:lnTo>
                    <a:pt x="334" y="10145"/>
                  </a:lnTo>
                  <a:cubicBezTo>
                    <a:pt x="798" y="9621"/>
                    <a:pt x="1144" y="9014"/>
                    <a:pt x="1525" y="8359"/>
                  </a:cubicBezTo>
                  <a:cubicBezTo>
                    <a:pt x="2953" y="5799"/>
                    <a:pt x="4358" y="3049"/>
                    <a:pt x="4525" y="24"/>
                  </a:cubicBezTo>
                  <a:lnTo>
                    <a:pt x="4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58" name="Google Shape;2658;p66"/>
          <p:cNvGrpSpPr/>
          <p:nvPr/>
        </p:nvGrpSpPr>
        <p:grpSpPr>
          <a:xfrm rot="3060896" flipH="1">
            <a:off x="1622462" y="392323"/>
            <a:ext cx="362604" cy="510695"/>
            <a:chOff x="1554950" y="3841075"/>
            <a:chExt cx="389950" cy="549200"/>
          </a:xfrm>
        </p:grpSpPr>
        <p:sp>
          <p:nvSpPr>
            <p:cNvPr id="2659" name="Google Shape;2659;p66"/>
            <p:cNvSpPr/>
            <p:nvPr/>
          </p:nvSpPr>
          <p:spPr>
            <a:xfrm>
              <a:off x="1554950" y="3875950"/>
              <a:ext cx="148550" cy="242200"/>
            </a:xfrm>
            <a:custGeom>
              <a:avLst/>
              <a:gdLst/>
              <a:ahLst/>
              <a:cxnLst/>
              <a:rect l="l" t="t" r="r" b="b"/>
              <a:pathLst>
                <a:path w="5942" h="9688" extrusionOk="0">
                  <a:moveTo>
                    <a:pt x="2057" y="0"/>
                  </a:moveTo>
                  <a:cubicBezTo>
                    <a:pt x="1465" y="0"/>
                    <a:pt x="885" y="319"/>
                    <a:pt x="465" y="1058"/>
                  </a:cubicBezTo>
                  <a:cubicBezTo>
                    <a:pt x="131" y="1642"/>
                    <a:pt x="24" y="2332"/>
                    <a:pt x="12" y="2999"/>
                  </a:cubicBezTo>
                  <a:cubicBezTo>
                    <a:pt x="0" y="5737"/>
                    <a:pt x="1715" y="8416"/>
                    <a:pt x="4191" y="9547"/>
                  </a:cubicBezTo>
                  <a:cubicBezTo>
                    <a:pt x="4357" y="9620"/>
                    <a:pt x="4540" y="9687"/>
                    <a:pt x="4712" y="9687"/>
                  </a:cubicBezTo>
                  <a:cubicBezTo>
                    <a:pt x="4824" y="9687"/>
                    <a:pt x="4931" y="9658"/>
                    <a:pt x="5025" y="9583"/>
                  </a:cubicBezTo>
                  <a:cubicBezTo>
                    <a:pt x="5132" y="9512"/>
                    <a:pt x="5203" y="9393"/>
                    <a:pt x="5263" y="9262"/>
                  </a:cubicBezTo>
                  <a:cubicBezTo>
                    <a:pt x="5941" y="7845"/>
                    <a:pt x="5656" y="6178"/>
                    <a:pt x="5299" y="4642"/>
                  </a:cubicBezTo>
                  <a:cubicBezTo>
                    <a:pt x="5013" y="3440"/>
                    <a:pt x="4668" y="2237"/>
                    <a:pt x="3989" y="1213"/>
                  </a:cubicBezTo>
                  <a:cubicBezTo>
                    <a:pt x="3501" y="464"/>
                    <a:pt x="2770" y="0"/>
                    <a:pt x="2057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66"/>
            <p:cNvSpPr/>
            <p:nvPr/>
          </p:nvSpPr>
          <p:spPr>
            <a:xfrm>
              <a:off x="1717175" y="3964725"/>
              <a:ext cx="227725" cy="190050"/>
            </a:xfrm>
            <a:custGeom>
              <a:avLst/>
              <a:gdLst/>
              <a:ahLst/>
              <a:cxnLst/>
              <a:rect l="l" t="t" r="r" b="b"/>
              <a:pathLst>
                <a:path w="9109" h="7602" extrusionOk="0">
                  <a:moveTo>
                    <a:pt x="7160" y="0"/>
                  </a:moveTo>
                  <a:cubicBezTo>
                    <a:pt x="5976" y="0"/>
                    <a:pt x="4647" y="949"/>
                    <a:pt x="3858" y="1555"/>
                  </a:cubicBezTo>
                  <a:cubicBezTo>
                    <a:pt x="2334" y="2746"/>
                    <a:pt x="1084" y="4270"/>
                    <a:pt x="238" y="6008"/>
                  </a:cubicBezTo>
                  <a:cubicBezTo>
                    <a:pt x="119" y="6246"/>
                    <a:pt x="0" y="6497"/>
                    <a:pt x="60" y="6770"/>
                  </a:cubicBezTo>
                  <a:cubicBezTo>
                    <a:pt x="119" y="7032"/>
                    <a:pt x="345" y="7247"/>
                    <a:pt x="584" y="7378"/>
                  </a:cubicBezTo>
                  <a:cubicBezTo>
                    <a:pt x="882" y="7539"/>
                    <a:pt x="1202" y="7602"/>
                    <a:pt x="1530" y="7602"/>
                  </a:cubicBezTo>
                  <a:cubicBezTo>
                    <a:pt x="2000" y="7602"/>
                    <a:pt x="2485" y="7472"/>
                    <a:pt x="2941" y="7318"/>
                  </a:cubicBezTo>
                  <a:cubicBezTo>
                    <a:pt x="4429" y="6818"/>
                    <a:pt x="5822" y="6044"/>
                    <a:pt x="7037" y="5044"/>
                  </a:cubicBezTo>
                  <a:cubicBezTo>
                    <a:pt x="8108" y="4163"/>
                    <a:pt x="9108" y="2913"/>
                    <a:pt x="8930" y="1544"/>
                  </a:cubicBezTo>
                  <a:cubicBezTo>
                    <a:pt x="8894" y="1222"/>
                    <a:pt x="8775" y="889"/>
                    <a:pt x="8561" y="639"/>
                  </a:cubicBezTo>
                  <a:cubicBezTo>
                    <a:pt x="8158" y="178"/>
                    <a:pt x="7672" y="0"/>
                    <a:pt x="7160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66"/>
            <p:cNvSpPr/>
            <p:nvPr/>
          </p:nvSpPr>
          <p:spPr>
            <a:xfrm>
              <a:off x="1621025" y="3841075"/>
              <a:ext cx="134850" cy="284400"/>
            </a:xfrm>
            <a:custGeom>
              <a:avLst/>
              <a:gdLst/>
              <a:ahLst/>
              <a:cxnLst/>
              <a:rect l="l" t="t" r="r" b="b"/>
              <a:pathLst>
                <a:path w="5394" h="11376" extrusionOk="0">
                  <a:moveTo>
                    <a:pt x="2755" y="0"/>
                  </a:moveTo>
                  <a:cubicBezTo>
                    <a:pt x="2745" y="0"/>
                    <a:pt x="2736" y="1"/>
                    <a:pt x="2727" y="1"/>
                  </a:cubicBezTo>
                  <a:cubicBezTo>
                    <a:pt x="2132" y="13"/>
                    <a:pt x="1584" y="358"/>
                    <a:pt x="1215" y="810"/>
                  </a:cubicBezTo>
                  <a:cubicBezTo>
                    <a:pt x="834" y="1263"/>
                    <a:pt x="631" y="1834"/>
                    <a:pt x="477" y="2406"/>
                  </a:cubicBezTo>
                  <a:cubicBezTo>
                    <a:pt x="0" y="4275"/>
                    <a:pt x="203" y="6263"/>
                    <a:pt x="810" y="8085"/>
                  </a:cubicBezTo>
                  <a:cubicBezTo>
                    <a:pt x="1167" y="9168"/>
                    <a:pt x="1703" y="10240"/>
                    <a:pt x="2548" y="11014"/>
                  </a:cubicBezTo>
                  <a:cubicBezTo>
                    <a:pt x="2757" y="11189"/>
                    <a:pt x="2986" y="11375"/>
                    <a:pt x="3253" y="11375"/>
                  </a:cubicBezTo>
                  <a:cubicBezTo>
                    <a:pt x="3276" y="11375"/>
                    <a:pt x="3299" y="11374"/>
                    <a:pt x="3322" y="11371"/>
                  </a:cubicBezTo>
                  <a:cubicBezTo>
                    <a:pt x="3787" y="11323"/>
                    <a:pt x="4013" y="10788"/>
                    <a:pt x="4132" y="10347"/>
                  </a:cubicBezTo>
                  <a:cubicBezTo>
                    <a:pt x="4703" y="8156"/>
                    <a:pt x="4977" y="5942"/>
                    <a:pt x="5227" y="3703"/>
                  </a:cubicBezTo>
                  <a:cubicBezTo>
                    <a:pt x="5393" y="2258"/>
                    <a:pt x="4510" y="0"/>
                    <a:pt x="275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66"/>
            <p:cNvSpPr/>
            <p:nvPr/>
          </p:nvSpPr>
          <p:spPr>
            <a:xfrm>
              <a:off x="1653175" y="3854550"/>
              <a:ext cx="229525" cy="291100"/>
            </a:xfrm>
            <a:custGeom>
              <a:avLst/>
              <a:gdLst/>
              <a:ahLst/>
              <a:cxnLst/>
              <a:rect l="l" t="t" r="r" b="b"/>
              <a:pathLst>
                <a:path w="9181" h="11644" extrusionOk="0">
                  <a:moveTo>
                    <a:pt x="6145" y="0"/>
                  </a:moveTo>
                  <a:cubicBezTo>
                    <a:pt x="5827" y="0"/>
                    <a:pt x="5508" y="43"/>
                    <a:pt x="5203" y="128"/>
                  </a:cubicBezTo>
                  <a:cubicBezTo>
                    <a:pt x="3929" y="474"/>
                    <a:pt x="2905" y="1414"/>
                    <a:pt x="2084" y="2438"/>
                  </a:cubicBezTo>
                  <a:cubicBezTo>
                    <a:pt x="977" y="3819"/>
                    <a:pt x="143" y="5462"/>
                    <a:pt x="60" y="7213"/>
                  </a:cubicBezTo>
                  <a:cubicBezTo>
                    <a:pt x="0" y="8665"/>
                    <a:pt x="500" y="10368"/>
                    <a:pt x="1667" y="11296"/>
                  </a:cubicBezTo>
                  <a:cubicBezTo>
                    <a:pt x="1986" y="11544"/>
                    <a:pt x="2376" y="11644"/>
                    <a:pt x="2789" y="11644"/>
                  </a:cubicBezTo>
                  <a:cubicBezTo>
                    <a:pt x="3686" y="11644"/>
                    <a:pt x="4691" y="11173"/>
                    <a:pt x="5311" y="10725"/>
                  </a:cubicBezTo>
                  <a:cubicBezTo>
                    <a:pt x="6096" y="10165"/>
                    <a:pt x="6715" y="9380"/>
                    <a:pt x="7251" y="8570"/>
                  </a:cubicBezTo>
                  <a:cubicBezTo>
                    <a:pt x="8323" y="6951"/>
                    <a:pt x="9180" y="5105"/>
                    <a:pt x="9168" y="3164"/>
                  </a:cubicBezTo>
                  <a:cubicBezTo>
                    <a:pt x="9168" y="2510"/>
                    <a:pt x="9049" y="1831"/>
                    <a:pt x="8704" y="1283"/>
                  </a:cubicBezTo>
                  <a:cubicBezTo>
                    <a:pt x="8169" y="432"/>
                    <a:pt x="7159" y="0"/>
                    <a:pt x="6145" y="0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66"/>
            <p:cNvSpPr/>
            <p:nvPr/>
          </p:nvSpPr>
          <p:spPr>
            <a:xfrm>
              <a:off x="1559700" y="4092300"/>
              <a:ext cx="161950" cy="62975"/>
            </a:xfrm>
            <a:custGeom>
              <a:avLst/>
              <a:gdLst/>
              <a:ahLst/>
              <a:cxnLst/>
              <a:rect l="l" t="t" r="r" b="b"/>
              <a:pathLst>
                <a:path w="6478" h="2519" extrusionOk="0">
                  <a:moveTo>
                    <a:pt x="1" y="0"/>
                  </a:moveTo>
                  <a:lnTo>
                    <a:pt x="1" y="0"/>
                  </a:lnTo>
                  <a:cubicBezTo>
                    <a:pt x="287" y="977"/>
                    <a:pt x="870" y="1965"/>
                    <a:pt x="1822" y="2334"/>
                  </a:cubicBezTo>
                  <a:cubicBezTo>
                    <a:pt x="2180" y="2469"/>
                    <a:pt x="2556" y="2518"/>
                    <a:pt x="2940" y="2518"/>
                  </a:cubicBezTo>
                  <a:cubicBezTo>
                    <a:pt x="3603" y="2518"/>
                    <a:pt x="4290" y="2373"/>
                    <a:pt x="4954" y="2275"/>
                  </a:cubicBezTo>
                  <a:cubicBezTo>
                    <a:pt x="5192" y="2239"/>
                    <a:pt x="5487" y="2182"/>
                    <a:pt x="5765" y="2182"/>
                  </a:cubicBezTo>
                  <a:cubicBezTo>
                    <a:pt x="6043" y="2182"/>
                    <a:pt x="6305" y="2239"/>
                    <a:pt x="6478" y="2429"/>
                  </a:cubicBezTo>
                  <a:cubicBezTo>
                    <a:pt x="6204" y="1572"/>
                    <a:pt x="5430" y="917"/>
                    <a:pt x="4573" y="798"/>
                  </a:cubicBezTo>
                  <a:cubicBezTo>
                    <a:pt x="4458" y="784"/>
                    <a:pt x="4342" y="778"/>
                    <a:pt x="4227" y="778"/>
                  </a:cubicBezTo>
                  <a:cubicBezTo>
                    <a:pt x="3582" y="778"/>
                    <a:pt x="2931" y="965"/>
                    <a:pt x="2289" y="965"/>
                  </a:cubicBezTo>
                  <a:cubicBezTo>
                    <a:pt x="2272" y="965"/>
                    <a:pt x="2256" y="965"/>
                    <a:pt x="2239" y="965"/>
                  </a:cubicBezTo>
                  <a:cubicBezTo>
                    <a:pt x="1406" y="953"/>
                    <a:pt x="584" y="59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66"/>
            <p:cNvSpPr/>
            <p:nvPr/>
          </p:nvSpPr>
          <p:spPr>
            <a:xfrm>
              <a:off x="1707050" y="4133775"/>
              <a:ext cx="166400" cy="85700"/>
            </a:xfrm>
            <a:custGeom>
              <a:avLst/>
              <a:gdLst/>
              <a:ahLst/>
              <a:cxnLst/>
              <a:rect l="l" t="t" r="r" b="b"/>
              <a:pathLst>
                <a:path w="6656" h="3428" extrusionOk="0">
                  <a:moveTo>
                    <a:pt x="1594" y="0"/>
                  </a:moveTo>
                  <a:cubicBezTo>
                    <a:pt x="1021" y="0"/>
                    <a:pt x="449" y="179"/>
                    <a:pt x="0" y="532"/>
                  </a:cubicBezTo>
                  <a:cubicBezTo>
                    <a:pt x="143" y="501"/>
                    <a:pt x="288" y="486"/>
                    <a:pt x="433" y="486"/>
                  </a:cubicBezTo>
                  <a:cubicBezTo>
                    <a:pt x="1326" y="486"/>
                    <a:pt x="2213" y="1061"/>
                    <a:pt x="2572" y="1901"/>
                  </a:cubicBezTo>
                  <a:cubicBezTo>
                    <a:pt x="2715" y="2163"/>
                    <a:pt x="2775" y="2449"/>
                    <a:pt x="2929" y="2699"/>
                  </a:cubicBezTo>
                  <a:cubicBezTo>
                    <a:pt x="3249" y="3189"/>
                    <a:pt x="3847" y="3427"/>
                    <a:pt x="4432" y="3427"/>
                  </a:cubicBezTo>
                  <a:cubicBezTo>
                    <a:pt x="4544" y="3427"/>
                    <a:pt x="4654" y="3419"/>
                    <a:pt x="4763" y="3402"/>
                  </a:cubicBezTo>
                  <a:cubicBezTo>
                    <a:pt x="5453" y="3306"/>
                    <a:pt x="6061" y="2925"/>
                    <a:pt x="6656" y="2580"/>
                  </a:cubicBezTo>
                  <a:lnTo>
                    <a:pt x="6656" y="2580"/>
                  </a:lnTo>
                  <a:cubicBezTo>
                    <a:pt x="6512" y="2627"/>
                    <a:pt x="6365" y="2649"/>
                    <a:pt x="6218" y="2649"/>
                  </a:cubicBezTo>
                  <a:cubicBezTo>
                    <a:pt x="5619" y="2649"/>
                    <a:pt x="5009" y="2296"/>
                    <a:pt x="4560" y="1866"/>
                  </a:cubicBezTo>
                  <a:cubicBezTo>
                    <a:pt x="3989" y="1330"/>
                    <a:pt x="3513" y="675"/>
                    <a:pt x="2834" y="306"/>
                  </a:cubicBezTo>
                  <a:cubicBezTo>
                    <a:pt x="2456" y="101"/>
                    <a:pt x="2025" y="0"/>
                    <a:pt x="15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66"/>
            <p:cNvSpPr/>
            <p:nvPr/>
          </p:nvSpPr>
          <p:spPr>
            <a:xfrm>
              <a:off x="1709725" y="4007175"/>
              <a:ext cx="83975" cy="137650"/>
            </a:xfrm>
            <a:custGeom>
              <a:avLst/>
              <a:gdLst/>
              <a:ahLst/>
              <a:cxnLst/>
              <a:rect l="l" t="t" r="r" b="b"/>
              <a:pathLst>
                <a:path w="3359" h="5506" extrusionOk="0">
                  <a:moveTo>
                    <a:pt x="3358" y="0"/>
                  </a:moveTo>
                  <a:lnTo>
                    <a:pt x="3358" y="0"/>
                  </a:lnTo>
                  <a:cubicBezTo>
                    <a:pt x="2798" y="905"/>
                    <a:pt x="1679" y="1322"/>
                    <a:pt x="941" y="2096"/>
                  </a:cubicBezTo>
                  <a:cubicBezTo>
                    <a:pt x="310" y="2763"/>
                    <a:pt x="1" y="3703"/>
                    <a:pt x="48" y="4620"/>
                  </a:cubicBezTo>
                  <a:cubicBezTo>
                    <a:pt x="58" y="4811"/>
                    <a:pt x="119" y="5506"/>
                    <a:pt x="333" y="5506"/>
                  </a:cubicBezTo>
                  <a:cubicBezTo>
                    <a:pt x="372" y="5506"/>
                    <a:pt x="415" y="5483"/>
                    <a:pt x="465" y="5430"/>
                  </a:cubicBezTo>
                  <a:cubicBezTo>
                    <a:pt x="584" y="5310"/>
                    <a:pt x="620" y="4894"/>
                    <a:pt x="715" y="4727"/>
                  </a:cubicBezTo>
                  <a:cubicBezTo>
                    <a:pt x="834" y="4501"/>
                    <a:pt x="1001" y="4287"/>
                    <a:pt x="1179" y="4084"/>
                  </a:cubicBezTo>
                  <a:cubicBezTo>
                    <a:pt x="1608" y="3584"/>
                    <a:pt x="2144" y="3179"/>
                    <a:pt x="2513" y="2632"/>
                  </a:cubicBezTo>
                  <a:cubicBezTo>
                    <a:pt x="3049" y="1858"/>
                    <a:pt x="3215" y="917"/>
                    <a:pt x="33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66"/>
            <p:cNvSpPr/>
            <p:nvPr/>
          </p:nvSpPr>
          <p:spPr>
            <a:xfrm>
              <a:off x="1614175" y="4136650"/>
              <a:ext cx="113125" cy="253625"/>
            </a:xfrm>
            <a:custGeom>
              <a:avLst/>
              <a:gdLst/>
              <a:ahLst/>
              <a:cxnLst/>
              <a:rect l="l" t="t" r="r" b="b"/>
              <a:pathLst>
                <a:path w="4525" h="10145" extrusionOk="0">
                  <a:moveTo>
                    <a:pt x="4061" y="1"/>
                  </a:moveTo>
                  <a:cubicBezTo>
                    <a:pt x="3894" y="2918"/>
                    <a:pt x="2525" y="5608"/>
                    <a:pt x="1132" y="8121"/>
                  </a:cubicBezTo>
                  <a:cubicBezTo>
                    <a:pt x="775" y="8775"/>
                    <a:pt x="429" y="9347"/>
                    <a:pt x="1" y="9835"/>
                  </a:cubicBezTo>
                  <a:lnTo>
                    <a:pt x="334" y="10145"/>
                  </a:lnTo>
                  <a:cubicBezTo>
                    <a:pt x="798" y="9621"/>
                    <a:pt x="1144" y="9014"/>
                    <a:pt x="1525" y="8359"/>
                  </a:cubicBezTo>
                  <a:cubicBezTo>
                    <a:pt x="2953" y="5799"/>
                    <a:pt x="4358" y="3049"/>
                    <a:pt x="4525" y="24"/>
                  </a:cubicBezTo>
                  <a:lnTo>
                    <a:pt x="4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7" name="Google Shape;2667;p66"/>
          <p:cNvGrpSpPr/>
          <p:nvPr/>
        </p:nvGrpSpPr>
        <p:grpSpPr>
          <a:xfrm rot="-209566" flipH="1">
            <a:off x="-169165" y="856534"/>
            <a:ext cx="1597681" cy="2106312"/>
            <a:chOff x="4326425" y="5583250"/>
            <a:chExt cx="744150" cy="981100"/>
          </a:xfrm>
        </p:grpSpPr>
        <p:sp>
          <p:nvSpPr>
            <p:cNvPr id="2668" name="Google Shape;2668;p66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66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66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66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66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66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66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66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66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66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66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66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66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66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66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66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66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66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66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66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66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66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66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66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66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038138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" name="Google Shape;6993;p123"/>
          <p:cNvSpPr txBox="1">
            <a:spLocks noGrp="1"/>
          </p:cNvSpPr>
          <p:nvPr>
            <p:ph type="title"/>
          </p:nvPr>
        </p:nvSpPr>
        <p:spPr>
          <a:xfrm>
            <a:off x="71327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RECYCLING ICON PACK</a:t>
            </a:r>
            <a:endParaRPr dirty="0"/>
          </a:p>
        </p:txBody>
      </p:sp>
      <p:grpSp>
        <p:nvGrpSpPr>
          <p:cNvPr id="6994" name="Google Shape;6994;p123"/>
          <p:cNvGrpSpPr/>
          <p:nvPr/>
        </p:nvGrpSpPr>
        <p:grpSpPr>
          <a:xfrm>
            <a:off x="7732422" y="3768644"/>
            <a:ext cx="385405" cy="438408"/>
            <a:chOff x="6093300" y="3865200"/>
            <a:chExt cx="300675" cy="342025"/>
          </a:xfrm>
        </p:grpSpPr>
        <p:sp>
          <p:nvSpPr>
            <p:cNvPr id="6995" name="Google Shape;6995;p123"/>
            <p:cNvSpPr/>
            <p:nvPr/>
          </p:nvSpPr>
          <p:spPr>
            <a:xfrm>
              <a:off x="6203150" y="3975925"/>
              <a:ext cx="80375" cy="80075"/>
            </a:xfrm>
            <a:custGeom>
              <a:avLst/>
              <a:gdLst/>
              <a:ahLst/>
              <a:cxnLst/>
              <a:rect l="l" t="t" r="r" b="b"/>
              <a:pathLst>
                <a:path w="3215" h="3203" extrusionOk="0">
                  <a:moveTo>
                    <a:pt x="1608" y="1179"/>
                  </a:moveTo>
                  <a:cubicBezTo>
                    <a:pt x="1834" y="1179"/>
                    <a:pt x="2012" y="1369"/>
                    <a:pt x="2012" y="1584"/>
                  </a:cubicBezTo>
                  <a:cubicBezTo>
                    <a:pt x="2012" y="1810"/>
                    <a:pt x="1834" y="1988"/>
                    <a:pt x="1608" y="1988"/>
                  </a:cubicBezTo>
                  <a:cubicBezTo>
                    <a:pt x="1381" y="1988"/>
                    <a:pt x="1203" y="1810"/>
                    <a:pt x="1203" y="1584"/>
                  </a:cubicBezTo>
                  <a:cubicBezTo>
                    <a:pt x="1203" y="1369"/>
                    <a:pt x="1381" y="1179"/>
                    <a:pt x="1608" y="1179"/>
                  </a:cubicBezTo>
                  <a:close/>
                  <a:moveTo>
                    <a:pt x="1608" y="0"/>
                  </a:moveTo>
                  <a:cubicBezTo>
                    <a:pt x="715" y="0"/>
                    <a:pt x="0" y="715"/>
                    <a:pt x="0" y="1607"/>
                  </a:cubicBezTo>
                  <a:cubicBezTo>
                    <a:pt x="0" y="2500"/>
                    <a:pt x="715" y="3203"/>
                    <a:pt x="1608" y="3203"/>
                  </a:cubicBezTo>
                  <a:cubicBezTo>
                    <a:pt x="2501" y="3203"/>
                    <a:pt x="3215" y="2500"/>
                    <a:pt x="3215" y="1607"/>
                  </a:cubicBezTo>
                  <a:cubicBezTo>
                    <a:pt x="3215" y="715"/>
                    <a:pt x="2501" y="0"/>
                    <a:pt x="160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6" name="Google Shape;6996;p123"/>
            <p:cNvSpPr/>
            <p:nvPr/>
          </p:nvSpPr>
          <p:spPr>
            <a:xfrm>
              <a:off x="6213275" y="3865200"/>
              <a:ext cx="180700" cy="173250"/>
            </a:xfrm>
            <a:custGeom>
              <a:avLst/>
              <a:gdLst/>
              <a:ahLst/>
              <a:cxnLst/>
              <a:rect l="l" t="t" r="r" b="b"/>
              <a:pathLst>
                <a:path w="7228" h="6930" extrusionOk="0">
                  <a:moveTo>
                    <a:pt x="1203" y="0"/>
                  </a:moveTo>
                  <a:lnTo>
                    <a:pt x="1203" y="36"/>
                  </a:lnTo>
                  <a:cubicBezTo>
                    <a:pt x="1119" y="167"/>
                    <a:pt x="0" y="953"/>
                    <a:pt x="0" y="2536"/>
                  </a:cubicBezTo>
                  <a:lnTo>
                    <a:pt x="0" y="3929"/>
                  </a:lnTo>
                  <a:cubicBezTo>
                    <a:pt x="357" y="3727"/>
                    <a:pt x="762" y="3608"/>
                    <a:pt x="1203" y="3608"/>
                  </a:cubicBezTo>
                  <a:cubicBezTo>
                    <a:pt x="1655" y="3608"/>
                    <a:pt x="2048" y="3739"/>
                    <a:pt x="2405" y="3929"/>
                  </a:cubicBezTo>
                  <a:lnTo>
                    <a:pt x="2405" y="2536"/>
                  </a:lnTo>
                  <a:cubicBezTo>
                    <a:pt x="2405" y="1941"/>
                    <a:pt x="2227" y="1357"/>
                    <a:pt x="1917" y="857"/>
                  </a:cubicBezTo>
                  <a:lnTo>
                    <a:pt x="1917" y="857"/>
                  </a:lnTo>
                  <a:cubicBezTo>
                    <a:pt x="4465" y="1191"/>
                    <a:pt x="6429" y="3381"/>
                    <a:pt x="6429" y="6013"/>
                  </a:cubicBezTo>
                  <a:cubicBezTo>
                    <a:pt x="6429" y="6287"/>
                    <a:pt x="6418" y="6548"/>
                    <a:pt x="6370" y="6810"/>
                  </a:cubicBezTo>
                  <a:lnTo>
                    <a:pt x="7156" y="6929"/>
                  </a:lnTo>
                  <a:cubicBezTo>
                    <a:pt x="7203" y="6632"/>
                    <a:pt x="7227" y="6310"/>
                    <a:pt x="7227" y="6013"/>
                  </a:cubicBezTo>
                  <a:cubicBezTo>
                    <a:pt x="7227" y="2703"/>
                    <a:pt x="4524" y="0"/>
                    <a:pt x="12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7" name="Google Shape;6997;p123"/>
            <p:cNvSpPr/>
            <p:nvPr/>
          </p:nvSpPr>
          <p:spPr>
            <a:xfrm>
              <a:off x="6149575" y="4117300"/>
              <a:ext cx="50325" cy="41100"/>
            </a:xfrm>
            <a:custGeom>
              <a:avLst/>
              <a:gdLst/>
              <a:ahLst/>
              <a:cxnLst/>
              <a:rect l="l" t="t" r="r" b="b"/>
              <a:pathLst>
                <a:path w="2013" h="1644" extrusionOk="0">
                  <a:moveTo>
                    <a:pt x="488" y="1"/>
                  </a:moveTo>
                  <a:lnTo>
                    <a:pt x="0" y="620"/>
                  </a:lnTo>
                  <a:cubicBezTo>
                    <a:pt x="572" y="1084"/>
                    <a:pt x="1226" y="1429"/>
                    <a:pt x="1917" y="1644"/>
                  </a:cubicBezTo>
                  <a:lnTo>
                    <a:pt x="2012" y="846"/>
                  </a:lnTo>
                  <a:cubicBezTo>
                    <a:pt x="1465" y="667"/>
                    <a:pt x="953" y="370"/>
                    <a:pt x="4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8" name="Google Shape;6998;p123"/>
            <p:cNvSpPr/>
            <p:nvPr/>
          </p:nvSpPr>
          <p:spPr>
            <a:xfrm>
              <a:off x="6273100" y="4015500"/>
              <a:ext cx="100625" cy="143500"/>
            </a:xfrm>
            <a:custGeom>
              <a:avLst/>
              <a:gdLst/>
              <a:ahLst/>
              <a:cxnLst/>
              <a:rect l="l" t="t" r="r" b="b"/>
              <a:pathLst>
                <a:path w="4025" h="5740" extrusionOk="0">
                  <a:moveTo>
                    <a:pt x="1227" y="1"/>
                  </a:moveTo>
                  <a:cubicBezTo>
                    <a:pt x="1227" y="894"/>
                    <a:pt x="727" y="1668"/>
                    <a:pt x="0" y="2084"/>
                  </a:cubicBezTo>
                  <a:lnTo>
                    <a:pt x="1227" y="2787"/>
                  </a:lnTo>
                  <a:cubicBezTo>
                    <a:pt x="1679" y="3056"/>
                    <a:pt x="2171" y="3209"/>
                    <a:pt x="2737" y="3209"/>
                  </a:cubicBezTo>
                  <a:cubicBezTo>
                    <a:pt x="2796" y="3209"/>
                    <a:pt x="2856" y="3207"/>
                    <a:pt x="2917" y="3203"/>
                  </a:cubicBezTo>
                  <a:lnTo>
                    <a:pt x="2917" y="3203"/>
                  </a:lnTo>
                  <a:cubicBezTo>
                    <a:pt x="2310" y="3989"/>
                    <a:pt x="1489" y="4585"/>
                    <a:pt x="572" y="4918"/>
                  </a:cubicBezTo>
                  <a:lnTo>
                    <a:pt x="655" y="5739"/>
                  </a:lnTo>
                  <a:cubicBezTo>
                    <a:pt x="2060" y="5275"/>
                    <a:pt x="3274" y="4323"/>
                    <a:pt x="4025" y="3013"/>
                  </a:cubicBezTo>
                  <a:lnTo>
                    <a:pt x="3989" y="3001"/>
                  </a:lnTo>
                  <a:cubicBezTo>
                    <a:pt x="3917" y="2811"/>
                    <a:pt x="3798" y="1489"/>
                    <a:pt x="2429" y="703"/>
                  </a:cubicBezTo>
                  <a:lnTo>
                    <a:pt x="1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9" name="Google Shape;6999;p123"/>
            <p:cNvSpPr/>
            <p:nvPr/>
          </p:nvSpPr>
          <p:spPr>
            <a:xfrm>
              <a:off x="6093300" y="3876200"/>
              <a:ext cx="120575" cy="220300"/>
            </a:xfrm>
            <a:custGeom>
              <a:avLst/>
              <a:gdLst/>
              <a:ahLst/>
              <a:cxnLst/>
              <a:rect l="l" t="t" r="r" b="b"/>
              <a:pathLst>
                <a:path w="4823" h="8812" extrusionOk="0">
                  <a:moveTo>
                    <a:pt x="3835" y="1"/>
                  </a:moveTo>
                  <a:cubicBezTo>
                    <a:pt x="1513" y="905"/>
                    <a:pt x="1" y="3108"/>
                    <a:pt x="1" y="5608"/>
                  </a:cubicBezTo>
                  <a:cubicBezTo>
                    <a:pt x="1" y="6668"/>
                    <a:pt x="287" y="7704"/>
                    <a:pt x="810" y="8609"/>
                  </a:cubicBezTo>
                  <a:lnTo>
                    <a:pt x="834" y="8597"/>
                  </a:lnTo>
                  <a:cubicBezTo>
                    <a:pt x="1072" y="8656"/>
                    <a:pt x="1477" y="8811"/>
                    <a:pt x="2049" y="8811"/>
                  </a:cubicBezTo>
                  <a:cubicBezTo>
                    <a:pt x="2596" y="8811"/>
                    <a:pt x="3132" y="8656"/>
                    <a:pt x="3608" y="8394"/>
                  </a:cubicBezTo>
                  <a:lnTo>
                    <a:pt x="4823" y="7692"/>
                  </a:lnTo>
                  <a:cubicBezTo>
                    <a:pt x="4097" y="7240"/>
                    <a:pt x="3608" y="6466"/>
                    <a:pt x="3608" y="5573"/>
                  </a:cubicBezTo>
                  <a:lnTo>
                    <a:pt x="2406" y="6275"/>
                  </a:lnTo>
                  <a:cubicBezTo>
                    <a:pt x="1882" y="6573"/>
                    <a:pt x="1465" y="7025"/>
                    <a:pt x="1191" y="7561"/>
                  </a:cubicBezTo>
                  <a:cubicBezTo>
                    <a:pt x="941" y="6930"/>
                    <a:pt x="810" y="6263"/>
                    <a:pt x="810" y="5596"/>
                  </a:cubicBezTo>
                  <a:cubicBezTo>
                    <a:pt x="810" y="3430"/>
                    <a:pt x="2120" y="1513"/>
                    <a:pt x="4132" y="739"/>
                  </a:cubicBezTo>
                  <a:lnTo>
                    <a:pt x="38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0" name="Google Shape;7000;p123"/>
            <p:cNvSpPr/>
            <p:nvPr/>
          </p:nvSpPr>
          <p:spPr>
            <a:xfrm>
              <a:off x="6199875" y="4075625"/>
              <a:ext cx="87525" cy="70275"/>
            </a:xfrm>
            <a:custGeom>
              <a:avLst/>
              <a:gdLst/>
              <a:ahLst/>
              <a:cxnLst/>
              <a:rect l="l" t="t" r="r" b="b"/>
              <a:pathLst>
                <a:path w="3501" h="2811" extrusionOk="0">
                  <a:moveTo>
                    <a:pt x="1620" y="1"/>
                  </a:moveTo>
                  <a:lnTo>
                    <a:pt x="191" y="810"/>
                  </a:lnTo>
                  <a:lnTo>
                    <a:pt x="0" y="2513"/>
                  </a:lnTo>
                  <a:cubicBezTo>
                    <a:pt x="548" y="2703"/>
                    <a:pt x="1143" y="2811"/>
                    <a:pt x="1751" y="2811"/>
                  </a:cubicBezTo>
                  <a:cubicBezTo>
                    <a:pt x="2346" y="2811"/>
                    <a:pt x="2941" y="2703"/>
                    <a:pt x="3501" y="2513"/>
                  </a:cubicBezTo>
                  <a:lnTo>
                    <a:pt x="3322" y="810"/>
                  </a:lnTo>
                  <a:lnTo>
                    <a:pt x="1893" y="1"/>
                  </a:lnTo>
                  <a:cubicBezTo>
                    <a:pt x="1846" y="1"/>
                    <a:pt x="1798" y="13"/>
                    <a:pt x="1751" y="13"/>
                  </a:cubicBezTo>
                  <a:cubicBezTo>
                    <a:pt x="1703" y="13"/>
                    <a:pt x="1667" y="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1" name="Google Shape;7001;p123"/>
            <p:cNvSpPr/>
            <p:nvPr/>
          </p:nvSpPr>
          <p:spPr>
            <a:xfrm>
              <a:off x="6173075" y="4158375"/>
              <a:ext cx="140225" cy="48850"/>
            </a:xfrm>
            <a:custGeom>
              <a:avLst/>
              <a:gdLst/>
              <a:ahLst/>
              <a:cxnLst/>
              <a:rect l="l" t="t" r="r" b="b"/>
              <a:pathLst>
                <a:path w="5609" h="1954" extrusionOk="0">
                  <a:moveTo>
                    <a:pt x="965" y="1"/>
                  </a:moveTo>
                  <a:lnTo>
                    <a:pt x="846" y="1156"/>
                  </a:lnTo>
                  <a:lnTo>
                    <a:pt x="1" y="1156"/>
                  </a:lnTo>
                  <a:lnTo>
                    <a:pt x="1" y="1953"/>
                  </a:lnTo>
                  <a:lnTo>
                    <a:pt x="5609" y="1953"/>
                  </a:lnTo>
                  <a:lnTo>
                    <a:pt x="5609" y="1156"/>
                  </a:lnTo>
                  <a:lnTo>
                    <a:pt x="4775" y="1156"/>
                  </a:lnTo>
                  <a:lnTo>
                    <a:pt x="4775" y="1167"/>
                  </a:lnTo>
                  <a:lnTo>
                    <a:pt x="4656" y="24"/>
                  </a:lnTo>
                  <a:cubicBezTo>
                    <a:pt x="4073" y="203"/>
                    <a:pt x="3454" y="298"/>
                    <a:pt x="2811" y="298"/>
                  </a:cubicBezTo>
                  <a:cubicBezTo>
                    <a:pt x="2191" y="298"/>
                    <a:pt x="1560" y="191"/>
                    <a:pt x="9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02" name="Google Shape;7002;p123"/>
          <p:cNvGrpSpPr/>
          <p:nvPr/>
        </p:nvGrpSpPr>
        <p:grpSpPr>
          <a:xfrm>
            <a:off x="7011698" y="3794953"/>
            <a:ext cx="439209" cy="385758"/>
            <a:chOff x="5531025" y="3885725"/>
            <a:chExt cx="342650" cy="300950"/>
          </a:xfrm>
        </p:grpSpPr>
        <p:sp>
          <p:nvSpPr>
            <p:cNvPr id="7003" name="Google Shape;7003;p123"/>
            <p:cNvSpPr/>
            <p:nvPr/>
          </p:nvSpPr>
          <p:spPr>
            <a:xfrm>
              <a:off x="5756650" y="4080700"/>
              <a:ext cx="16100" cy="32150"/>
            </a:xfrm>
            <a:custGeom>
              <a:avLst/>
              <a:gdLst/>
              <a:ahLst/>
              <a:cxnLst/>
              <a:rect l="l" t="t" r="r" b="b"/>
              <a:pathLst>
                <a:path w="644" h="1286" extrusionOk="0">
                  <a:moveTo>
                    <a:pt x="644" y="0"/>
                  </a:moveTo>
                  <a:lnTo>
                    <a:pt x="1" y="643"/>
                  </a:lnTo>
                  <a:lnTo>
                    <a:pt x="644" y="1286"/>
                  </a:lnTo>
                  <a:lnTo>
                    <a:pt x="64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4" name="Google Shape;7004;p123"/>
            <p:cNvSpPr/>
            <p:nvPr/>
          </p:nvSpPr>
          <p:spPr>
            <a:xfrm>
              <a:off x="5682250" y="4066700"/>
              <a:ext cx="47350" cy="60150"/>
            </a:xfrm>
            <a:custGeom>
              <a:avLst/>
              <a:gdLst/>
              <a:ahLst/>
              <a:cxnLst/>
              <a:rect l="l" t="t" r="r" b="b"/>
              <a:pathLst>
                <a:path w="1894" h="2406" extrusionOk="0">
                  <a:moveTo>
                    <a:pt x="0" y="1"/>
                  </a:moveTo>
                  <a:cubicBezTo>
                    <a:pt x="250" y="334"/>
                    <a:pt x="417" y="751"/>
                    <a:pt x="417" y="1203"/>
                  </a:cubicBezTo>
                  <a:cubicBezTo>
                    <a:pt x="417" y="1644"/>
                    <a:pt x="250" y="2060"/>
                    <a:pt x="0" y="2406"/>
                  </a:cubicBezTo>
                  <a:lnTo>
                    <a:pt x="12" y="2406"/>
                  </a:lnTo>
                  <a:cubicBezTo>
                    <a:pt x="822" y="2406"/>
                    <a:pt x="1548" y="1644"/>
                    <a:pt x="1893" y="1251"/>
                  </a:cubicBezTo>
                  <a:lnTo>
                    <a:pt x="1858" y="1215"/>
                  </a:lnTo>
                  <a:lnTo>
                    <a:pt x="1893" y="1155"/>
                  </a:lnTo>
                  <a:cubicBezTo>
                    <a:pt x="1548" y="739"/>
                    <a:pt x="822" y="1"/>
                    <a:pt x="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5" name="Google Shape;7005;p123"/>
            <p:cNvSpPr/>
            <p:nvPr/>
          </p:nvSpPr>
          <p:spPr>
            <a:xfrm>
              <a:off x="5634925" y="4073250"/>
              <a:ext cx="37825" cy="47050"/>
            </a:xfrm>
            <a:custGeom>
              <a:avLst/>
              <a:gdLst/>
              <a:ahLst/>
              <a:cxnLst/>
              <a:rect l="l" t="t" r="r" b="b"/>
              <a:pathLst>
                <a:path w="1513" h="1882" extrusionOk="0">
                  <a:moveTo>
                    <a:pt x="1048" y="0"/>
                  </a:moveTo>
                  <a:cubicBezTo>
                    <a:pt x="584" y="274"/>
                    <a:pt x="215" y="691"/>
                    <a:pt x="0" y="941"/>
                  </a:cubicBezTo>
                  <a:cubicBezTo>
                    <a:pt x="215" y="1191"/>
                    <a:pt x="584" y="1608"/>
                    <a:pt x="1048" y="1882"/>
                  </a:cubicBezTo>
                  <a:cubicBezTo>
                    <a:pt x="1334" y="1655"/>
                    <a:pt x="1512" y="1310"/>
                    <a:pt x="1512" y="941"/>
                  </a:cubicBezTo>
                  <a:cubicBezTo>
                    <a:pt x="1512" y="572"/>
                    <a:pt x="1334" y="227"/>
                    <a:pt x="10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6" name="Google Shape;7006;p123"/>
            <p:cNvSpPr/>
            <p:nvPr/>
          </p:nvSpPr>
          <p:spPr>
            <a:xfrm>
              <a:off x="5531025" y="3885725"/>
              <a:ext cx="342650" cy="300950"/>
            </a:xfrm>
            <a:custGeom>
              <a:avLst/>
              <a:gdLst/>
              <a:ahLst/>
              <a:cxnLst/>
              <a:rect l="l" t="t" r="r" b="b"/>
              <a:pathLst>
                <a:path w="13706" h="12038" extrusionOk="0">
                  <a:moveTo>
                    <a:pt x="10490" y="6418"/>
                  </a:moveTo>
                  <a:lnTo>
                    <a:pt x="10490" y="10430"/>
                  </a:lnTo>
                  <a:lnTo>
                    <a:pt x="9907" y="10430"/>
                  </a:lnTo>
                  <a:lnTo>
                    <a:pt x="8502" y="9037"/>
                  </a:lnTo>
                  <a:cubicBezTo>
                    <a:pt x="8061" y="9561"/>
                    <a:pt x="7169" y="10430"/>
                    <a:pt x="6061" y="10430"/>
                  </a:cubicBezTo>
                  <a:cubicBezTo>
                    <a:pt x="4871" y="10430"/>
                    <a:pt x="3859" y="9442"/>
                    <a:pt x="3180" y="8430"/>
                  </a:cubicBezTo>
                  <a:cubicBezTo>
                    <a:pt x="3859" y="7430"/>
                    <a:pt x="4871" y="6418"/>
                    <a:pt x="6061" y="6418"/>
                  </a:cubicBezTo>
                  <a:cubicBezTo>
                    <a:pt x="7169" y="6418"/>
                    <a:pt x="8061" y="7299"/>
                    <a:pt x="8502" y="7811"/>
                  </a:cubicBezTo>
                  <a:lnTo>
                    <a:pt x="9907" y="6418"/>
                  </a:lnTo>
                  <a:close/>
                  <a:moveTo>
                    <a:pt x="9264" y="1"/>
                  </a:moveTo>
                  <a:cubicBezTo>
                    <a:pt x="8169" y="1"/>
                    <a:pt x="7252" y="894"/>
                    <a:pt x="7252" y="2013"/>
                  </a:cubicBezTo>
                  <a:cubicBezTo>
                    <a:pt x="7252" y="2548"/>
                    <a:pt x="7466" y="3049"/>
                    <a:pt x="7835" y="3430"/>
                  </a:cubicBezTo>
                  <a:lnTo>
                    <a:pt x="8407" y="2858"/>
                  </a:lnTo>
                  <a:cubicBezTo>
                    <a:pt x="8181" y="2632"/>
                    <a:pt x="8050" y="2322"/>
                    <a:pt x="8050" y="2013"/>
                  </a:cubicBezTo>
                  <a:cubicBezTo>
                    <a:pt x="8050" y="1346"/>
                    <a:pt x="8573" y="810"/>
                    <a:pt x="9252" y="810"/>
                  </a:cubicBezTo>
                  <a:cubicBezTo>
                    <a:pt x="9919" y="810"/>
                    <a:pt x="10455" y="1346"/>
                    <a:pt x="10455" y="2013"/>
                  </a:cubicBezTo>
                  <a:cubicBezTo>
                    <a:pt x="10455" y="3561"/>
                    <a:pt x="9193" y="4823"/>
                    <a:pt x="7645" y="4823"/>
                  </a:cubicBezTo>
                  <a:lnTo>
                    <a:pt x="1" y="4823"/>
                  </a:lnTo>
                  <a:lnTo>
                    <a:pt x="1" y="5632"/>
                  </a:lnTo>
                  <a:lnTo>
                    <a:pt x="811" y="5632"/>
                  </a:lnTo>
                  <a:lnTo>
                    <a:pt x="811" y="11240"/>
                  </a:lnTo>
                  <a:lnTo>
                    <a:pt x="1" y="11240"/>
                  </a:lnTo>
                  <a:lnTo>
                    <a:pt x="1" y="12038"/>
                  </a:lnTo>
                  <a:lnTo>
                    <a:pt x="13681" y="12038"/>
                  </a:lnTo>
                  <a:lnTo>
                    <a:pt x="13681" y="11240"/>
                  </a:lnTo>
                  <a:lnTo>
                    <a:pt x="12884" y="11240"/>
                  </a:lnTo>
                  <a:lnTo>
                    <a:pt x="12884" y="5632"/>
                  </a:lnTo>
                  <a:lnTo>
                    <a:pt x="13705" y="5632"/>
                  </a:lnTo>
                  <a:lnTo>
                    <a:pt x="13705" y="4823"/>
                  </a:lnTo>
                  <a:lnTo>
                    <a:pt x="9907" y="4823"/>
                  </a:lnTo>
                  <a:cubicBezTo>
                    <a:pt x="10740" y="4168"/>
                    <a:pt x="11276" y="3156"/>
                    <a:pt x="11276" y="2013"/>
                  </a:cubicBezTo>
                  <a:cubicBezTo>
                    <a:pt x="11276" y="905"/>
                    <a:pt x="10383" y="1"/>
                    <a:pt x="92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07" name="Google Shape;7007;p123"/>
          <p:cNvGrpSpPr/>
          <p:nvPr/>
        </p:nvGrpSpPr>
        <p:grpSpPr>
          <a:xfrm>
            <a:off x="6292128" y="3768644"/>
            <a:ext cx="438792" cy="438792"/>
            <a:chOff x="4969650" y="3865200"/>
            <a:chExt cx="342325" cy="342325"/>
          </a:xfrm>
        </p:grpSpPr>
        <p:sp>
          <p:nvSpPr>
            <p:cNvPr id="7008" name="Google Shape;7008;p123"/>
            <p:cNvSpPr/>
            <p:nvPr/>
          </p:nvSpPr>
          <p:spPr>
            <a:xfrm>
              <a:off x="5050625" y="3865200"/>
              <a:ext cx="100625" cy="80375"/>
            </a:xfrm>
            <a:custGeom>
              <a:avLst/>
              <a:gdLst/>
              <a:ahLst/>
              <a:cxnLst/>
              <a:rect l="l" t="t" r="r" b="b"/>
              <a:pathLst>
                <a:path w="4025" h="3215" extrusionOk="0">
                  <a:moveTo>
                    <a:pt x="2001" y="0"/>
                  </a:moveTo>
                  <a:cubicBezTo>
                    <a:pt x="905" y="0"/>
                    <a:pt x="0" y="893"/>
                    <a:pt x="0" y="2012"/>
                  </a:cubicBezTo>
                  <a:lnTo>
                    <a:pt x="0" y="2917"/>
                  </a:lnTo>
                  <a:lnTo>
                    <a:pt x="2024" y="1167"/>
                  </a:lnTo>
                  <a:lnTo>
                    <a:pt x="2524" y="1786"/>
                  </a:lnTo>
                  <a:lnTo>
                    <a:pt x="893" y="3215"/>
                  </a:lnTo>
                  <a:lnTo>
                    <a:pt x="2001" y="3215"/>
                  </a:lnTo>
                  <a:cubicBezTo>
                    <a:pt x="3108" y="3215"/>
                    <a:pt x="4025" y="2322"/>
                    <a:pt x="4025" y="1214"/>
                  </a:cubicBezTo>
                  <a:lnTo>
                    <a:pt x="40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9" name="Google Shape;7009;p123"/>
            <p:cNvSpPr/>
            <p:nvPr/>
          </p:nvSpPr>
          <p:spPr>
            <a:xfrm>
              <a:off x="5191400" y="3905375"/>
              <a:ext cx="100650" cy="80400"/>
            </a:xfrm>
            <a:custGeom>
              <a:avLst/>
              <a:gdLst/>
              <a:ahLst/>
              <a:cxnLst/>
              <a:rect l="l" t="t" r="r" b="b"/>
              <a:pathLst>
                <a:path w="4026" h="3216" extrusionOk="0">
                  <a:moveTo>
                    <a:pt x="2013" y="0"/>
                  </a:moveTo>
                  <a:cubicBezTo>
                    <a:pt x="918" y="0"/>
                    <a:pt x="1" y="893"/>
                    <a:pt x="1" y="2013"/>
                  </a:cubicBezTo>
                  <a:lnTo>
                    <a:pt x="1" y="2917"/>
                  </a:lnTo>
                  <a:lnTo>
                    <a:pt x="2025" y="1167"/>
                  </a:lnTo>
                  <a:lnTo>
                    <a:pt x="2537" y="1786"/>
                  </a:lnTo>
                  <a:lnTo>
                    <a:pt x="894" y="3215"/>
                  </a:lnTo>
                  <a:lnTo>
                    <a:pt x="2013" y="3215"/>
                  </a:lnTo>
                  <a:cubicBezTo>
                    <a:pt x="3120" y="3215"/>
                    <a:pt x="4025" y="2322"/>
                    <a:pt x="4025" y="1215"/>
                  </a:cubicBezTo>
                  <a:lnTo>
                    <a:pt x="40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0" name="Google Shape;7010;p123"/>
            <p:cNvSpPr/>
            <p:nvPr/>
          </p:nvSpPr>
          <p:spPr>
            <a:xfrm>
              <a:off x="5175625" y="4065800"/>
              <a:ext cx="117025" cy="81600"/>
            </a:xfrm>
            <a:custGeom>
              <a:avLst/>
              <a:gdLst/>
              <a:ahLst/>
              <a:cxnLst/>
              <a:rect l="l" t="t" r="r" b="b"/>
              <a:pathLst>
                <a:path w="4681" h="3264" extrusionOk="0">
                  <a:moveTo>
                    <a:pt x="1" y="1"/>
                  </a:moveTo>
                  <a:cubicBezTo>
                    <a:pt x="144" y="1084"/>
                    <a:pt x="394" y="2215"/>
                    <a:pt x="775" y="3263"/>
                  </a:cubicBezTo>
                  <a:lnTo>
                    <a:pt x="4680" y="3263"/>
                  </a:lnTo>
                  <a:lnTo>
                    <a:pt x="4418" y="2596"/>
                  </a:lnTo>
                  <a:cubicBezTo>
                    <a:pt x="4085" y="1775"/>
                    <a:pt x="3906" y="870"/>
                    <a:pt x="38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1" name="Google Shape;7011;p123"/>
            <p:cNvSpPr/>
            <p:nvPr/>
          </p:nvSpPr>
          <p:spPr>
            <a:xfrm>
              <a:off x="5171775" y="4005675"/>
              <a:ext cx="100625" cy="40225"/>
            </a:xfrm>
            <a:custGeom>
              <a:avLst/>
              <a:gdLst/>
              <a:ahLst/>
              <a:cxnLst/>
              <a:rect l="l" t="t" r="r" b="b"/>
              <a:pathLst>
                <a:path w="4025" h="1609" extrusionOk="0">
                  <a:moveTo>
                    <a:pt x="0" y="1"/>
                  </a:moveTo>
                  <a:lnTo>
                    <a:pt x="0" y="394"/>
                  </a:lnTo>
                  <a:cubicBezTo>
                    <a:pt x="0" y="798"/>
                    <a:pt x="36" y="1203"/>
                    <a:pt x="60" y="1608"/>
                  </a:cubicBezTo>
                  <a:lnTo>
                    <a:pt x="4024" y="1608"/>
                  </a:lnTo>
                  <a:lnTo>
                    <a:pt x="40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2" name="Google Shape;7012;p123"/>
            <p:cNvSpPr/>
            <p:nvPr/>
          </p:nvSpPr>
          <p:spPr>
            <a:xfrm>
              <a:off x="4988100" y="4025625"/>
              <a:ext cx="185475" cy="121775"/>
            </a:xfrm>
            <a:custGeom>
              <a:avLst/>
              <a:gdLst/>
              <a:ahLst/>
              <a:cxnLst/>
              <a:rect l="l" t="t" r="r" b="b"/>
              <a:pathLst>
                <a:path w="7419" h="4871" extrusionOk="0">
                  <a:moveTo>
                    <a:pt x="858" y="0"/>
                  </a:moveTo>
                  <a:cubicBezTo>
                    <a:pt x="811" y="1655"/>
                    <a:pt x="537" y="3310"/>
                    <a:pt x="1" y="4870"/>
                  </a:cubicBezTo>
                  <a:lnTo>
                    <a:pt x="7419" y="4870"/>
                  </a:lnTo>
                  <a:cubicBezTo>
                    <a:pt x="6883" y="3322"/>
                    <a:pt x="6609" y="1655"/>
                    <a:pt x="656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3" name="Google Shape;7013;p123"/>
            <p:cNvSpPr/>
            <p:nvPr/>
          </p:nvSpPr>
          <p:spPr>
            <a:xfrm>
              <a:off x="5009850" y="3965800"/>
              <a:ext cx="141700" cy="40200"/>
            </a:xfrm>
            <a:custGeom>
              <a:avLst/>
              <a:gdLst/>
              <a:ahLst/>
              <a:cxnLst/>
              <a:rect l="l" t="t" r="r" b="b"/>
              <a:pathLst>
                <a:path w="5668" h="1608" extrusionOk="0">
                  <a:moveTo>
                    <a:pt x="0" y="0"/>
                  </a:moveTo>
                  <a:lnTo>
                    <a:pt x="0" y="1608"/>
                  </a:lnTo>
                  <a:lnTo>
                    <a:pt x="5667" y="1608"/>
                  </a:lnTo>
                  <a:lnTo>
                    <a:pt x="56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4" name="Google Shape;7014;p123"/>
            <p:cNvSpPr/>
            <p:nvPr/>
          </p:nvSpPr>
          <p:spPr>
            <a:xfrm>
              <a:off x="5201825" y="4167300"/>
              <a:ext cx="110150" cy="40225"/>
            </a:xfrm>
            <a:custGeom>
              <a:avLst/>
              <a:gdLst/>
              <a:ahLst/>
              <a:cxnLst/>
              <a:rect l="l" t="t" r="r" b="b"/>
              <a:pathLst>
                <a:path w="4406" h="1609" extrusionOk="0">
                  <a:moveTo>
                    <a:pt x="1" y="1"/>
                  </a:moveTo>
                  <a:lnTo>
                    <a:pt x="405" y="1049"/>
                  </a:lnTo>
                  <a:lnTo>
                    <a:pt x="405" y="1608"/>
                  </a:lnTo>
                  <a:lnTo>
                    <a:pt x="4406" y="1608"/>
                  </a:lnTo>
                  <a:lnTo>
                    <a:pt x="4406" y="1191"/>
                  </a:lnTo>
                  <a:lnTo>
                    <a:pt x="39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5" name="Google Shape;7015;p123"/>
            <p:cNvSpPr/>
            <p:nvPr/>
          </p:nvSpPr>
          <p:spPr>
            <a:xfrm>
              <a:off x="4969650" y="4167300"/>
              <a:ext cx="221775" cy="39925"/>
            </a:xfrm>
            <a:custGeom>
              <a:avLst/>
              <a:gdLst/>
              <a:ahLst/>
              <a:cxnLst/>
              <a:rect l="l" t="t" r="r" b="b"/>
              <a:pathLst>
                <a:path w="8871" h="1597" extrusionOk="0">
                  <a:moveTo>
                    <a:pt x="453" y="1"/>
                  </a:moveTo>
                  <a:cubicBezTo>
                    <a:pt x="453" y="1"/>
                    <a:pt x="453" y="25"/>
                    <a:pt x="441" y="25"/>
                  </a:cubicBezTo>
                  <a:lnTo>
                    <a:pt x="1" y="1049"/>
                  </a:lnTo>
                  <a:lnTo>
                    <a:pt x="1" y="1596"/>
                  </a:lnTo>
                  <a:lnTo>
                    <a:pt x="8871" y="1596"/>
                  </a:lnTo>
                  <a:lnTo>
                    <a:pt x="8871" y="1191"/>
                  </a:lnTo>
                  <a:lnTo>
                    <a:pt x="8442" y="25"/>
                  </a:lnTo>
                  <a:cubicBezTo>
                    <a:pt x="8442" y="25"/>
                    <a:pt x="8442" y="1"/>
                    <a:pt x="84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16" name="Google Shape;7016;p123"/>
          <p:cNvGrpSpPr/>
          <p:nvPr/>
        </p:nvGrpSpPr>
        <p:grpSpPr>
          <a:xfrm>
            <a:off x="4443580" y="3768644"/>
            <a:ext cx="232006" cy="438408"/>
            <a:chOff x="3527500" y="3865200"/>
            <a:chExt cx="181000" cy="342025"/>
          </a:xfrm>
        </p:grpSpPr>
        <p:sp>
          <p:nvSpPr>
            <p:cNvPr id="7017" name="Google Shape;7017;p123"/>
            <p:cNvSpPr/>
            <p:nvPr/>
          </p:nvSpPr>
          <p:spPr>
            <a:xfrm>
              <a:off x="3527500" y="3865200"/>
              <a:ext cx="181000" cy="121450"/>
            </a:xfrm>
            <a:custGeom>
              <a:avLst/>
              <a:gdLst/>
              <a:ahLst/>
              <a:cxnLst/>
              <a:rect l="l" t="t" r="r" b="b"/>
              <a:pathLst>
                <a:path w="7240" h="4858" extrusionOk="0">
                  <a:moveTo>
                    <a:pt x="1" y="0"/>
                  </a:moveTo>
                  <a:lnTo>
                    <a:pt x="1" y="1214"/>
                  </a:lnTo>
                  <a:cubicBezTo>
                    <a:pt x="1" y="2762"/>
                    <a:pt x="1263" y="4024"/>
                    <a:pt x="2811" y="4024"/>
                  </a:cubicBezTo>
                  <a:lnTo>
                    <a:pt x="3216" y="4024"/>
                  </a:lnTo>
                  <a:lnTo>
                    <a:pt x="3216" y="4858"/>
                  </a:lnTo>
                  <a:lnTo>
                    <a:pt x="4025" y="4858"/>
                  </a:lnTo>
                  <a:lnTo>
                    <a:pt x="4025" y="4024"/>
                  </a:lnTo>
                  <a:lnTo>
                    <a:pt x="4430" y="4024"/>
                  </a:lnTo>
                  <a:cubicBezTo>
                    <a:pt x="5978" y="4024"/>
                    <a:pt x="7240" y="2762"/>
                    <a:pt x="7240" y="1214"/>
                  </a:cubicBezTo>
                  <a:lnTo>
                    <a:pt x="7240" y="0"/>
                  </a:lnTo>
                  <a:lnTo>
                    <a:pt x="6037" y="0"/>
                  </a:lnTo>
                  <a:cubicBezTo>
                    <a:pt x="5002" y="0"/>
                    <a:pt x="4109" y="572"/>
                    <a:pt x="3620" y="1381"/>
                  </a:cubicBezTo>
                  <a:cubicBezTo>
                    <a:pt x="3132" y="572"/>
                    <a:pt x="2239" y="0"/>
                    <a:pt x="12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8" name="Google Shape;7018;p123"/>
            <p:cNvSpPr/>
            <p:nvPr/>
          </p:nvSpPr>
          <p:spPr>
            <a:xfrm>
              <a:off x="3628125" y="3986325"/>
              <a:ext cx="79500" cy="119100"/>
            </a:xfrm>
            <a:custGeom>
              <a:avLst/>
              <a:gdLst/>
              <a:ahLst/>
              <a:cxnLst/>
              <a:rect l="l" t="t" r="r" b="b"/>
              <a:pathLst>
                <a:path w="3180" h="4764" extrusionOk="0">
                  <a:moveTo>
                    <a:pt x="0" y="1"/>
                  </a:moveTo>
                  <a:lnTo>
                    <a:pt x="0" y="4763"/>
                  </a:lnTo>
                  <a:cubicBezTo>
                    <a:pt x="203" y="4716"/>
                    <a:pt x="417" y="4620"/>
                    <a:pt x="596" y="4501"/>
                  </a:cubicBezTo>
                  <a:cubicBezTo>
                    <a:pt x="1016" y="4221"/>
                    <a:pt x="1527" y="4076"/>
                    <a:pt x="2043" y="4076"/>
                  </a:cubicBezTo>
                  <a:cubicBezTo>
                    <a:pt x="2228" y="4076"/>
                    <a:pt x="2414" y="4095"/>
                    <a:pt x="2596" y="4132"/>
                  </a:cubicBezTo>
                  <a:cubicBezTo>
                    <a:pt x="2810" y="4180"/>
                    <a:pt x="3001" y="4251"/>
                    <a:pt x="3179" y="4359"/>
                  </a:cubicBezTo>
                  <a:cubicBezTo>
                    <a:pt x="3120" y="3275"/>
                    <a:pt x="2524" y="2323"/>
                    <a:pt x="1608" y="1763"/>
                  </a:cubicBezTo>
                  <a:lnTo>
                    <a:pt x="1608" y="799"/>
                  </a:lnTo>
                  <a:lnTo>
                    <a:pt x="2405" y="799"/>
                  </a:lnTo>
                  <a:lnTo>
                    <a:pt x="2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9" name="Google Shape;7019;p123"/>
            <p:cNvSpPr/>
            <p:nvPr/>
          </p:nvSpPr>
          <p:spPr>
            <a:xfrm>
              <a:off x="3528100" y="4108050"/>
              <a:ext cx="180400" cy="99175"/>
            </a:xfrm>
            <a:custGeom>
              <a:avLst/>
              <a:gdLst/>
              <a:ahLst/>
              <a:cxnLst/>
              <a:rect l="l" t="t" r="r" b="b"/>
              <a:pathLst>
                <a:path w="7216" h="3967" extrusionOk="0">
                  <a:moveTo>
                    <a:pt x="6037" y="1"/>
                  </a:moveTo>
                  <a:cubicBezTo>
                    <a:pt x="5687" y="1"/>
                    <a:pt x="5340" y="112"/>
                    <a:pt x="5037" y="311"/>
                  </a:cubicBezTo>
                  <a:cubicBezTo>
                    <a:pt x="4609" y="597"/>
                    <a:pt x="4114" y="740"/>
                    <a:pt x="3620" y="740"/>
                  </a:cubicBezTo>
                  <a:cubicBezTo>
                    <a:pt x="3126" y="740"/>
                    <a:pt x="2632" y="597"/>
                    <a:pt x="2203" y="311"/>
                  </a:cubicBezTo>
                  <a:cubicBezTo>
                    <a:pt x="1901" y="112"/>
                    <a:pt x="1560" y="9"/>
                    <a:pt x="1211" y="9"/>
                  </a:cubicBezTo>
                  <a:cubicBezTo>
                    <a:pt x="1039" y="9"/>
                    <a:pt x="864" y="34"/>
                    <a:pt x="691" y="85"/>
                  </a:cubicBezTo>
                  <a:cubicBezTo>
                    <a:pt x="429" y="156"/>
                    <a:pt x="191" y="311"/>
                    <a:pt x="1" y="490"/>
                  </a:cubicBezTo>
                  <a:lnTo>
                    <a:pt x="1" y="3966"/>
                  </a:lnTo>
                  <a:lnTo>
                    <a:pt x="7216" y="3966"/>
                  </a:lnTo>
                  <a:lnTo>
                    <a:pt x="7216" y="454"/>
                  </a:lnTo>
                  <a:cubicBezTo>
                    <a:pt x="6990" y="263"/>
                    <a:pt x="6728" y="109"/>
                    <a:pt x="6430" y="49"/>
                  </a:cubicBezTo>
                  <a:cubicBezTo>
                    <a:pt x="6300" y="17"/>
                    <a:pt x="6168" y="1"/>
                    <a:pt x="60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0" name="Google Shape;7020;p123"/>
            <p:cNvSpPr/>
            <p:nvPr/>
          </p:nvSpPr>
          <p:spPr>
            <a:xfrm>
              <a:off x="3528400" y="3986625"/>
              <a:ext cx="80100" cy="118800"/>
            </a:xfrm>
            <a:custGeom>
              <a:avLst/>
              <a:gdLst/>
              <a:ahLst/>
              <a:cxnLst/>
              <a:rect l="l" t="t" r="r" b="b"/>
              <a:pathLst>
                <a:path w="3204" h="4752" extrusionOk="0">
                  <a:moveTo>
                    <a:pt x="787" y="1"/>
                  </a:moveTo>
                  <a:lnTo>
                    <a:pt x="787" y="787"/>
                  </a:lnTo>
                  <a:lnTo>
                    <a:pt x="1596" y="787"/>
                  </a:lnTo>
                  <a:lnTo>
                    <a:pt x="1596" y="1751"/>
                  </a:lnTo>
                  <a:cubicBezTo>
                    <a:pt x="667" y="2322"/>
                    <a:pt x="72" y="3275"/>
                    <a:pt x="1" y="4370"/>
                  </a:cubicBezTo>
                  <a:cubicBezTo>
                    <a:pt x="144" y="4299"/>
                    <a:pt x="298" y="4227"/>
                    <a:pt x="465" y="4180"/>
                  </a:cubicBezTo>
                  <a:cubicBezTo>
                    <a:pt x="714" y="4104"/>
                    <a:pt x="968" y="4065"/>
                    <a:pt x="1221" y="4065"/>
                  </a:cubicBezTo>
                  <a:cubicBezTo>
                    <a:pt x="1717" y="4065"/>
                    <a:pt x="2206" y="4213"/>
                    <a:pt x="2632" y="4513"/>
                  </a:cubicBezTo>
                  <a:cubicBezTo>
                    <a:pt x="2811" y="4632"/>
                    <a:pt x="3001" y="4704"/>
                    <a:pt x="3203" y="4751"/>
                  </a:cubicBezTo>
                  <a:lnTo>
                    <a:pt x="3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21" name="Google Shape;7021;p123"/>
          <p:cNvGrpSpPr/>
          <p:nvPr/>
        </p:nvGrpSpPr>
        <p:grpSpPr>
          <a:xfrm>
            <a:off x="4956364" y="3782744"/>
            <a:ext cx="438824" cy="410945"/>
            <a:chOff x="3927550" y="3876200"/>
            <a:chExt cx="342350" cy="320600"/>
          </a:xfrm>
        </p:grpSpPr>
        <p:sp>
          <p:nvSpPr>
            <p:cNvPr id="7022" name="Google Shape;7022;p123"/>
            <p:cNvSpPr/>
            <p:nvPr/>
          </p:nvSpPr>
          <p:spPr>
            <a:xfrm>
              <a:off x="4089475" y="3955375"/>
              <a:ext cx="19375" cy="59250"/>
            </a:xfrm>
            <a:custGeom>
              <a:avLst/>
              <a:gdLst/>
              <a:ahLst/>
              <a:cxnLst/>
              <a:rect l="l" t="t" r="r" b="b"/>
              <a:pathLst>
                <a:path w="775" h="2370" extrusionOk="0">
                  <a:moveTo>
                    <a:pt x="1" y="1"/>
                  </a:moveTo>
                  <a:cubicBezTo>
                    <a:pt x="37" y="1025"/>
                    <a:pt x="251" y="2203"/>
                    <a:pt x="382" y="2370"/>
                  </a:cubicBezTo>
                  <a:cubicBezTo>
                    <a:pt x="513" y="2203"/>
                    <a:pt x="727" y="1025"/>
                    <a:pt x="7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3" name="Google Shape;7023;p123"/>
            <p:cNvSpPr/>
            <p:nvPr/>
          </p:nvSpPr>
          <p:spPr>
            <a:xfrm>
              <a:off x="4119250" y="3878575"/>
              <a:ext cx="49150" cy="57175"/>
            </a:xfrm>
            <a:custGeom>
              <a:avLst/>
              <a:gdLst/>
              <a:ahLst/>
              <a:cxnLst/>
              <a:rect l="l" t="t" r="r" b="b"/>
              <a:pathLst>
                <a:path w="1966" h="2287" extrusionOk="0">
                  <a:moveTo>
                    <a:pt x="1" y="1"/>
                  </a:moveTo>
                  <a:lnTo>
                    <a:pt x="1" y="1"/>
                  </a:lnTo>
                  <a:cubicBezTo>
                    <a:pt x="215" y="656"/>
                    <a:pt x="358" y="1525"/>
                    <a:pt x="382" y="2287"/>
                  </a:cubicBezTo>
                  <a:lnTo>
                    <a:pt x="1965" y="2287"/>
                  </a:lnTo>
                  <a:cubicBezTo>
                    <a:pt x="1798" y="1180"/>
                    <a:pt x="1025" y="322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4" name="Google Shape;7024;p123"/>
            <p:cNvSpPr/>
            <p:nvPr/>
          </p:nvSpPr>
          <p:spPr>
            <a:xfrm>
              <a:off x="4089475" y="3876200"/>
              <a:ext cx="19375" cy="58950"/>
            </a:xfrm>
            <a:custGeom>
              <a:avLst/>
              <a:gdLst/>
              <a:ahLst/>
              <a:cxnLst/>
              <a:rect l="l" t="t" r="r" b="b"/>
              <a:pathLst>
                <a:path w="775" h="2358" extrusionOk="0">
                  <a:moveTo>
                    <a:pt x="382" y="1"/>
                  </a:moveTo>
                  <a:cubicBezTo>
                    <a:pt x="251" y="155"/>
                    <a:pt x="49" y="1334"/>
                    <a:pt x="1" y="2358"/>
                  </a:cubicBezTo>
                  <a:lnTo>
                    <a:pt x="775" y="2358"/>
                  </a:lnTo>
                  <a:cubicBezTo>
                    <a:pt x="727" y="1334"/>
                    <a:pt x="513" y="155"/>
                    <a:pt x="3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5" name="Google Shape;7025;p123"/>
            <p:cNvSpPr/>
            <p:nvPr/>
          </p:nvSpPr>
          <p:spPr>
            <a:xfrm>
              <a:off x="4029950" y="3955375"/>
              <a:ext cx="49150" cy="56875"/>
            </a:xfrm>
            <a:custGeom>
              <a:avLst/>
              <a:gdLst/>
              <a:ahLst/>
              <a:cxnLst/>
              <a:rect l="l" t="t" r="r" b="b"/>
              <a:pathLst>
                <a:path w="1966" h="2275" extrusionOk="0">
                  <a:moveTo>
                    <a:pt x="1" y="1"/>
                  </a:moveTo>
                  <a:cubicBezTo>
                    <a:pt x="167" y="1084"/>
                    <a:pt x="941" y="1965"/>
                    <a:pt x="1965" y="2275"/>
                  </a:cubicBezTo>
                  <a:cubicBezTo>
                    <a:pt x="1727" y="1632"/>
                    <a:pt x="1608" y="763"/>
                    <a:pt x="15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6" name="Google Shape;7026;p123"/>
            <p:cNvSpPr/>
            <p:nvPr/>
          </p:nvSpPr>
          <p:spPr>
            <a:xfrm>
              <a:off x="4119250" y="3955375"/>
              <a:ext cx="49150" cy="56875"/>
            </a:xfrm>
            <a:custGeom>
              <a:avLst/>
              <a:gdLst/>
              <a:ahLst/>
              <a:cxnLst/>
              <a:rect l="l" t="t" r="r" b="b"/>
              <a:pathLst>
                <a:path w="1966" h="2275" extrusionOk="0">
                  <a:moveTo>
                    <a:pt x="382" y="1"/>
                  </a:moveTo>
                  <a:cubicBezTo>
                    <a:pt x="358" y="739"/>
                    <a:pt x="227" y="1620"/>
                    <a:pt x="1" y="2275"/>
                  </a:cubicBezTo>
                  <a:cubicBezTo>
                    <a:pt x="1025" y="1965"/>
                    <a:pt x="1798" y="1084"/>
                    <a:pt x="19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7" name="Google Shape;7027;p123"/>
            <p:cNvSpPr/>
            <p:nvPr/>
          </p:nvSpPr>
          <p:spPr>
            <a:xfrm>
              <a:off x="4029950" y="3878275"/>
              <a:ext cx="49150" cy="56875"/>
            </a:xfrm>
            <a:custGeom>
              <a:avLst/>
              <a:gdLst/>
              <a:ahLst/>
              <a:cxnLst/>
              <a:rect l="l" t="t" r="r" b="b"/>
              <a:pathLst>
                <a:path w="1966" h="2275" extrusionOk="0">
                  <a:moveTo>
                    <a:pt x="1965" y="1"/>
                  </a:moveTo>
                  <a:cubicBezTo>
                    <a:pt x="941" y="334"/>
                    <a:pt x="144" y="1192"/>
                    <a:pt x="1" y="2275"/>
                  </a:cubicBezTo>
                  <a:lnTo>
                    <a:pt x="1572" y="2275"/>
                  </a:lnTo>
                  <a:cubicBezTo>
                    <a:pt x="1608" y="1537"/>
                    <a:pt x="1739" y="656"/>
                    <a:pt x="19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8" name="Google Shape;7028;p123"/>
            <p:cNvSpPr/>
            <p:nvPr/>
          </p:nvSpPr>
          <p:spPr>
            <a:xfrm>
              <a:off x="3927550" y="3895550"/>
              <a:ext cx="160775" cy="301250"/>
            </a:xfrm>
            <a:custGeom>
              <a:avLst/>
              <a:gdLst/>
              <a:ahLst/>
              <a:cxnLst/>
              <a:rect l="l" t="t" r="r" b="b"/>
              <a:pathLst>
                <a:path w="6431" h="12050" extrusionOk="0">
                  <a:moveTo>
                    <a:pt x="1" y="0"/>
                  </a:moveTo>
                  <a:lnTo>
                    <a:pt x="1" y="7216"/>
                  </a:lnTo>
                  <a:cubicBezTo>
                    <a:pt x="49" y="7287"/>
                    <a:pt x="2299" y="10990"/>
                    <a:pt x="2430" y="11216"/>
                  </a:cubicBezTo>
                  <a:lnTo>
                    <a:pt x="2430" y="12050"/>
                  </a:lnTo>
                  <a:lnTo>
                    <a:pt x="6430" y="12050"/>
                  </a:lnTo>
                  <a:lnTo>
                    <a:pt x="6430" y="7228"/>
                  </a:lnTo>
                  <a:lnTo>
                    <a:pt x="3406" y="4239"/>
                  </a:lnTo>
                  <a:cubicBezTo>
                    <a:pt x="2775" y="4882"/>
                    <a:pt x="2775" y="5918"/>
                    <a:pt x="3394" y="6561"/>
                  </a:cubicBezTo>
                  <a:lnTo>
                    <a:pt x="4680" y="7835"/>
                  </a:lnTo>
                  <a:lnTo>
                    <a:pt x="4144" y="8430"/>
                  </a:lnTo>
                  <a:lnTo>
                    <a:pt x="1644" y="5930"/>
                  </a:lnTo>
                  <a:lnTo>
                    <a:pt x="1644" y="1608"/>
                  </a:lnTo>
                  <a:cubicBezTo>
                    <a:pt x="1644" y="727"/>
                    <a:pt x="894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9" name="Google Shape;7029;p123"/>
            <p:cNvSpPr/>
            <p:nvPr/>
          </p:nvSpPr>
          <p:spPr>
            <a:xfrm>
              <a:off x="4108825" y="3895550"/>
              <a:ext cx="161075" cy="300950"/>
            </a:xfrm>
            <a:custGeom>
              <a:avLst/>
              <a:gdLst/>
              <a:ahLst/>
              <a:cxnLst/>
              <a:rect l="l" t="t" r="r" b="b"/>
              <a:pathLst>
                <a:path w="6443" h="12038" extrusionOk="0">
                  <a:moveTo>
                    <a:pt x="6430" y="0"/>
                  </a:moveTo>
                  <a:lnTo>
                    <a:pt x="6430" y="1"/>
                  </a:lnTo>
                  <a:lnTo>
                    <a:pt x="6430" y="1"/>
                  </a:lnTo>
                  <a:cubicBezTo>
                    <a:pt x="6434" y="0"/>
                    <a:pt x="6438" y="0"/>
                    <a:pt x="6442" y="0"/>
                  </a:cubicBezTo>
                  <a:close/>
                  <a:moveTo>
                    <a:pt x="6430" y="1"/>
                  </a:moveTo>
                  <a:lnTo>
                    <a:pt x="6430" y="1"/>
                  </a:lnTo>
                  <a:cubicBezTo>
                    <a:pt x="5554" y="7"/>
                    <a:pt x="4799" y="719"/>
                    <a:pt x="4799" y="1608"/>
                  </a:cubicBezTo>
                  <a:lnTo>
                    <a:pt x="4799" y="5930"/>
                  </a:lnTo>
                  <a:lnTo>
                    <a:pt x="2311" y="8430"/>
                  </a:lnTo>
                  <a:lnTo>
                    <a:pt x="1775" y="7835"/>
                  </a:lnTo>
                  <a:lnTo>
                    <a:pt x="3049" y="6561"/>
                  </a:lnTo>
                  <a:cubicBezTo>
                    <a:pt x="3680" y="5918"/>
                    <a:pt x="3680" y="4882"/>
                    <a:pt x="3037" y="4239"/>
                  </a:cubicBezTo>
                  <a:lnTo>
                    <a:pt x="1" y="7216"/>
                  </a:lnTo>
                  <a:lnTo>
                    <a:pt x="1" y="12038"/>
                  </a:lnTo>
                  <a:lnTo>
                    <a:pt x="4001" y="12038"/>
                  </a:lnTo>
                  <a:lnTo>
                    <a:pt x="4001" y="11204"/>
                  </a:lnTo>
                  <a:cubicBezTo>
                    <a:pt x="4156" y="10966"/>
                    <a:pt x="6383" y="7275"/>
                    <a:pt x="6430" y="7192"/>
                  </a:cubicBezTo>
                  <a:lnTo>
                    <a:pt x="643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30" name="Google Shape;7030;p123"/>
          <p:cNvGrpSpPr/>
          <p:nvPr/>
        </p:nvGrpSpPr>
        <p:grpSpPr>
          <a:xfrm>
            <a:off x="5675966" y="3769381"/>
            <a:ext cx="335383" cy="437671"/>
            <a:chOff x="4488950" y="3865775"/>
            <a:chExt cx="261650" cy="341450"/>
          </a:xfrm>
        </p:grpSpPr>
        <p:sp>
          <p:nvSpPr>
            <p:cNvPr id="7031" name="Google Shape;7031;p123"/>
            <p:cNvSpPr/>
            <p:nvPr/>
          </p:nvSpPr>
          <p:spPr>
            <a:xfrm>
              <a:off x="4488950" y="3865775"/>
              <a:ext cx="261350" cy="145875"/>
            </a:xfrm>
            <a:custGeom>
              <a:avLst/>
              <a:gdLst/>
              <a:ahLst/>
              <a:cxnLst/>
              <a:rect l="l" t="t" r="r" b="b"/>
              <a:pathLst>
                <a:path w="10454" h="5835" extrusionOk="0">
                  <a:moveTo>
                    <a:pt x="3215" y="1"/>
                  </a:moveTo>
                  <a:lnTo>
                    <a:pt x="3215" y="799"/>
                  </a:lnTo>
                  <a:cubicBezTo>
                    <a:pt x="4096" y="799"/>
                    <a:pt x="4822" y="1549"/>
                    <a:pt x="4822" y="2442"/>
                  </a:cubicBezTo>
                  <a:lnTo>
                    <a:pt x="2810" y="2442"/>
                  </a:lnTo>
                  <a:cubicBezTo>
                    <a:pt x="2060" y="2442"/>
                    <a:pt x="1346" y="2739"/>
                    <a:pt x="822" y="3275"/>
                  </a:cubicBezTo>
                  <a:cubicBezTo>
                    <a:pt x="298" y="3811"/>
                    <a:pt x="0" y="4525"/>
                    <a:pt x="12" y="5275"/>
                  </a:cubicBezTo>
                  <a:lnTo>
                    <a:pt x="12" y="5680"/>
                  </a:lnTo>
                  <a:lnTo>
                    <a:pt x="595" y="5668"/>
                  </a:lnTo>
                  <a:cubicBezTo>
                    <a:pt x="667" y="5609"/>
                    <a:pt x="1119" y="5001"/>
                    <a:pt x="2024" y="5001"/>
                  </a:cubicBezTo>
                  <a:cubicBezTo>
                    <a:pt x="2536" y="5001"/>
                    <a:pt x="2989" y="5192"/>
                    <a:pt x="3346" y="5549"/>
                  </a:cubicBezTo>
                  <a:lnTo>
                    <a:pt x="3632" y="5835"/>
                  </a:lnTo>
                  <a:lnTo>
                    <a:pt x="3917" y="5549"/>
                  </a:lnTo>
                  <a:cubicBezTo>
                    <a:pt x="4280" y="5186"/>
                    <a:pt x="4757" y="5004"/>
                    <a:pt x="5233" y="5004"/>
                  </a:cubicBezTo>
                  <a:cubicBezTo>
                    <a:pt x="5709" y="5004"/>
                    <a:pt x="6185" y="5186"/>
                    <a:pt x="6549" y="5549"/>
                  </a:cubicBezTo>
                  <a:lnTo>
                    <a:pt x="6834" y="5835"/>
                  </a:lnTo>
                  <a:lnTo>
                    <a:pt x="7120" y="5549"/>
                  </a:lnTo>
                  <a:cubicBezTo>
                    <a:pt x="7483" y="5186"/>
                    <a:pt x="7967" y="5004"/>
                    <a:pt x="8448" y="5004"/>
                  </a:cubicBezTo>
                  <a:cubicBezTo>
                    <a:pt x="8913" y="5004"/>
                    <a:pt x="9376" y="5174"/>
                    <a:pt x="9728" y="5513"/>
                  </a:cubicBezTo>
                  <a:lnTo>
                    <a:pt x="9859" y="5632"/>
                  </a:lnTo>
                  <a:lnTo>
                    <a:pt x="10406" y="5609"/>
                  </a:lnTo>
                  <a:lnTo>
                    <a:pt x="10454" y="5216"/>
                  </a:lnTo>
                  <a:cubicBezTo>
                    <a:pt x="10454" y="3668"/>
                    <a:pt x="9192" y="2418"/>
                    <a:pt x="7644" y="2418"/>
                  </a:cubicBezTo>
                  <a:lnTo>
                    <a:pt x="5632" y="2418"/>
                  </a:lnTo>
                  <a:cubicBezTo>
                    <a:pt x="5632" y="1096"/>
                    <a:pt x="4548" y="1"/>
                    <a:pt x="32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2" name="Google Shape;7032;p123"/>
            <p:cNvSpPr/>
            <p:nvPr/>
          </p:nvSpPr>
          <p:spPr>
            <a:xfrm>
              <a:off x="4515725" y="4010750"/>
              <a:ext cx="208100" cy="114625"/>
            </a:xfrm>
            <a:custGeom>
              <a:avLst/>
              <a:gdLst/>
              <a:ahLst/>
              <a:cxnLst/>
              <a:rect l="l" t="t" r="r" b="b"/>
              <a:pathLst>
                <a:path w="8324" h="4585" extrusionOk="0">
                  <a:moveTo>
                    <a:pt x="3775" y="1834"/>
                  </a:moveTo>
                  <a:lnTo>
                    <a:pt x="3775" y="2631"/>
                  </a:lnTo>
                  <a:lnTo>
                    <a:pt x="2965" y="2631"/>
                  </a:lnTo>
                  <a:lnTo>
                    <a:pt x="2965" y="1834"/>
                  </a:lnTo>
                  <a:close/>
                  <a:moveTo>
                    <a:pt x="5382" y="1834"/>
                  </a:moveTo>
                  <a:lnTo>
                    <a:pt x="5382" y="2631"/>
                  </a:lnTo>
                  <a:lnTo>
                    <a:pt x="4573" y="2631"/>
                  </a:lnTo>
                  <a:lnTo>
                    <a:pt x="4573" y="1834"/>
                  </a:lnTo>
                  <a:close/>
                  <a:moveTo>
                    <a:pt x="977" y="0"/>
                  </a:moveTo>
                  <a:cubicBezTo>
                    <a:pt x="394" y="0"/>
                    <a:pt x="144" y="417"/>
                    <a:pt x="36" y="512"/>
                  </a:cubicBezTo>
                  <a:cubicBezTo>
                    <a:pt x="358" y="1012"/>
                    <a:pt x="560" y="1619"/>
                    <a:pt x="560" y="2250"/>
                  </a:cubicBezTo>
                  <a:cubicBezTo>
                    <a:pt x="560" y="2893"/>
                    <a:pt x="358" y="3548"/>
                    <a:pt x="1" y="4060"/>
                  </a:cubicBezTo>
                  <a:lnTo>
                    <a:pt x="179" y="4239"/>
                  </a:lnTo>
                  <a:cubicBezTo>
                    <a:pt x="406" y="4465"/>
                    <a:pt x="679" y="4584"/>
                    <a:pt x="953" y="4584"/>
                  </a:cubicBezTo>
                  <a:cubicBezTo>
                    <a:pt x="1239" y="4584"/>
                    <a:pt x="1513" y="4477"/>
                    <a:pt x="1715" y="4275"/>
                  </a:cubicBezTo>
                  <a:lnTo>
                    <a:pt x="2561" y="3429"/>
                  </a:lnTo>
                  <a:lnTo>
                    <a:pt x="3418" y="4275"/>
                  </a:lnTo>
                  <a:cubicBezTo>
                    <a:pt x="3608" y="4465"/>
                    <a:pt x="3870" y="4584"/>
                    <a:pt x="4168" y="4584"/>
                  </a:cubicBezTo>
                  <a:cubicBezTo>
                    <a:pt x="4454" y="4584"/>
                    <a:pt x="4728" y="4477"/>
                    <a:pt x="4930" y="4275"/>
                  </a:cubicBezTo>
                  <a:lnTo>
                    <a:pt x="5775" y="3429"/>
                  </a:lnTo>
                  <a:lnTo>
                    <a:pt x="6633" y="4275"/>
                  </a:lnTo>
                  <a:cubicBezTo>
                    <a:pt x="6823" y="4465"/>
                    <a:pt x="7085" y="4584"/>
                    <a:pt x="7383" y="4584"/>
                  </a:cubicBezTo>
                  <a:cubicBezTo>
                    <a:pt x="7668" y="4584"/>
                    <a:pt x="7918" y="4477"/>
                    <a:pt x="8133" y="4286"/>
                  </a:cubicBezTo>
                  <a:lnTo>
                    <a:pt x="8323" y="4096"/>
                  </a:lnTo>
                  <a:cubicBezTo>
                    <a:pt x="7978" y="3548"/>
                    <a:pt x="7776" y="2893"/>
                    <a:pt x="7776" y="2239"/>
                  </a:cubicBezTo>
                  <a:cubicBezTo>
                    <a:pt x="7776" y="1596"/>
                    <a:pt x="7966" y="965"/>
                    <a:pt x="8323" y="453"/>
                  </a:cubicBezTo>
                  <a:cubicBezTo>
                    <a:pt x="8192" y="345"/>
                    <a:pt x="7918" y="0"/>
                    <a:pt x="7406" y="0"/>
                  </a:cubicBezTo>
                  <a:cubicBezTo>
                    <a:pt x="7121" y="0"/>
                    <a:pt x="6847" y="107"/>
                    <a:pt x="6644" y="310"/>
                  </a:cubicBezTo>
                  <a:lnTo>
                    <a:pt x="5799" y="1167"/>
                  </a:lnTo>
                  <a:lnTo>
                    <a:pt x="4942" y="310"/>
                  </a:lnTo>
                  <a:cubicBezTo>
                    <a:pt x="4751" y="119"/>
                    <a:pt x="4489" y="0"/>
                    <a:pt x="4192" y="0"/>
                  </a:cubicBezTo>
                  <a:cubicBezTo>
                    <a:pt x="3906" y="0"/>
                    <a:pt x="3632" y="107"/>
                    <a:pt x="3430" y="310"/>
                  </a:cubicBezTo>
                  <a:lnTo>
                    <a:pt x="2584" y="1167"/>
                  </a:lnTo>
                  <a:lnTo>
                    <a:pt x="1727" y="310"/>
                  </a:lnTo>
                  <a:cubicBezTo>
                    <a:pt x="1525" y="107"/>
                    <a:pt x="1275" y="0"/>
                    <a:pt x="9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3" name="Google Shape;7033;p123"/>
            <p:cNvSpPr/>
            <p:nvPr/>
          </p:nvSpPr>
          <p:spPr>
            <a:xfrm>
              <a:off x="4489825" y="4123550"/>
              <a:ext cx="260775" cy="83675"/>
            </a:xfrm>
            <a:custGeom>
              <a:avLst/>
              <a:gdLst/>
              <a:ahLst/>
              <a:cxnLst/>
              <a:rect l="l" t="t" r="r" b="b"/>
              <a:pathLst>
                <a:path w="10431" h="3347" extrusionOk="0">
                  <a:moveTo>
                    <a:pt x="3632" y="1"/>
                  </a:moveTo>
                  <a:lnTo>
                    <a:pt x="3347" y="286"/>
                  </a:lnTo>
                  <a:cubicBezTo>
                    <a:pt x="2989" y="644"/>
                    <a:pt x="2525" y="834"/>
                    <a:pt x="2025" y="834"/>
                  </a:cubicBezTo>
                  <a:cubicBezTo>
                    <a:pt x="1513" y="834"/>
                    <a:pt x="1049" y="644"/>
                    <a:pt x="691" y="286"/>
                  </a:cubicBezTo>
                  <a:lnTo>
                    <a:pt x="549" y="144"/>
                  </a:lnTo>
                  <a:lnTo>
                    <a:pt x="1" y="203"/>
                  </a:lnTo>
                  <a:lnTo>
                    <a:pt x="1" y="560"/>
                  </a:lnTo>
                  <a:cubicBezTo>
                    <a:pt x="13" y="2096"/>
                    <a:pt x="1263" y="3346"/>
                    <a:pt x="2811" y="3346"/>
                  </a:cubicBezTo>
                  <a:lnTo>
                    <a:pt x="7621" y="3346"/>
                  </a:lnTo>
                  <a:cubicBezTo>
                    <a:pt x="9145" y="3346"/>
                    <a:pt x="10383" y="2144"/>
                    <a:pt x="10431" y="608"/>
                  </a:cubicBezTo>
                  <a:lnTo>
                    <a:pt x="10419" y="298"/>
                  </a:lnTo>
                  <a:lnTo>
                    <a:pt x="9895" y="167"/>
                  </a:lnTo>
                  <a:lnTo>
                    <a:pt x="9728" y="310"/>
                  </a:lnTo>
                  <a:cubicBezTo>
                    <a:pt x="9370" y="657"/>
                    <a:pt x="8901" y="830"/>
                    <a:pt x="8432" y="830"/>
                  </a:cubicBezTo>
                  <a:cubicBezTo>
                    <a:pt x="7951" y="830"/>
                    <a:pt x="7471" y="648"/>
                    <a:pt x="7109" y="286"/>
                  </a:cubicBezTo>
                  <a:lnTo>
                    <a:pt x="6835" y="1"/>
                  </a:lnTo>
                  <a:lnTo>
                    <a:pt x="6549" y="286"/>
                  </a:lnTo>
                  <a:cubicBezTo>
                    <a:pt x="6186" y="650"/>
                    <a:pt x="5710" y="831"/>
                    <a:pt x="5234" y="831"/>
                  </a:cubicBezTo>
                  <a:cubicBezTo>
                    <a:pt x="4757" y="831"/>
                    <a:pt x="4281" y="650"/>
                    <a:pt x="3918" y="286"/>
                  </a:cubicBezTo>
                  <a:lnTo>
                    <a:pt x="363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34" name="Google Shape;7034;p123"/>
          <p:cNvGrpSpPr/>
          <p:nvPr/>
        </p:nvGrpSpPr>
        <p:grpSpPr>
          <a:xfrm>
            <a:off x="3724009" y="3768644"/>
            <a:ext cx="438440" cy="438408"/>
            <a:chOff x="2966125" y="3865200"/>
            <a:chExt cx="342050" cy="342025"/>
          </a:xfrm>
        </p:grpSpPr>
        <p:sp>
          <p:nvSpPr>
            <p:cNvPr id="7035" name="Google Shape;7035;p123"/>
            <p:cNvSpPr/>
            <p:nvPr/>
          </p:nvSpPr>
          <p:spPr>
            <a:xfrm>
              <a:off x="3107225" y="3865200"/>
              <a:ext cx="60150" cy="106875"/>
            </a:xfrm>
            <a:custGeom>
              <a:avLst/>
              <a:gdLst/>
              <a:ahLst/>
              <a:cxnLst/>
              <a:rect l="l" t="t" r="r" b="b"/>
              <a:pathLst>
                <a:path w="2406" h="4275" extrusionOk="0">
                  <a:moveTo>
                    <a:pt x="0" y="0"/>
                  </a:moveTo>
                  <a:lnTo>
                    <a:pt x="0" y="4274"/>
                  </a:lnTo>
                  <a:lnTo>
                    <a:pt x="1203" y="3072"/>
                  </a:lnTo>
                  <a:lnTo>
                    <a:pt x="2405" y="4274"/>
                  </a:lnTo>
                  <a:lnTo>
                    <a:pt x="24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6" name="Google Shape;7036;p123"/>
            <p:cNvSpPr/>
            <p:nvPr/>
          </p:nvSpPr>
          <p:spPr>
            <a:xfrm>
              <a:off x="2966125" y="3865200"/>
              <a:ext cx="342050" cy="342025"/>
            </a:xfrm>
            <a:custGeom>
              <a:avLst/>
              <a:gdLst/>
              <a:ahLst/>
              <a:cxnLst/>
              <a:rect l="l" t="t" r="r" b="b"/>
              <a:pathLst>
                <a:path w="13682" h="13681" extrusionOk="0">
                  <a:moveTo>
                    <a:pt x="10014" y="6644"/>
                  </a:moveTo>
                  <a:lnTo>
                    <a:pt x="11169" y="8561"/>
                  </a:lnTo>
                  <a:lnTo>
                    <a:pt x="11205" y="8394"/>
                  </a:lnTo>
                  <a:lnTo>
                    <a:pt x="11978" y="8584"/>
                  </a:lnTo>
                  <a:lnTo>
                    <a:pt x="11609" y="10073"/>
                  </a:lnTo>
                  <a:lnTo>
                    <a:pt x="10121" y="9704"/>
                  </a:lnTo>
                  <a:lnTo>
                    <a:pt x="10312" y="8930"/>
                  </a:lnTo>
                  <a:lnTo>
                    <a:pt x="10478" y="8977"/>
                  </a:lnTo>
                  <a:lnTo>
                    <a:pt x="10478" y="8977"/>
                  </a:lnTo>
                  <a:lnTo>
                    <a:pt x="9335" y="7060"/>
                  </a:lnTo>
                  <a:lnTo>
                    <a:pt x="10014" y="6644"/>
                  </a:lnTo>
                  <a:close/>
                  <a:moveTo>
                    <a:pt x="9169" y="7608"/>
                  </a:moveTo>
                  <a:lnTo>
                    <a:pt x="9538" y="9096"/>
                  </a:lnTo>
                  <a:lnTo>
                    <a:pt x="8764" y="9287"/>
                  </a:lnTo>
                  <a:lnTo>
                    <a:pt x="8728" y="9120"/>
                  </a:lnTo>
                  <a:lnTo>
                    <a:pt x="7573" y="11049"/>
                  </a:lnTo>
                  <a:lnTo>
                    <a:pt x="6883" y="10632"/>
                  </a:lnTo>
                  <a:lnTo>
                    <a:pt x="8038" y="8715"/>
                  </a:lnTo>
                  <a:lnTo>
                    <a:pt x="8038" y="8715"/>
                  </a:lnTo>
                  <a:lnTo>
                    <a:pt x="7871" y="8751"/>
                  </a:lnTo>
                  <a:lnTo>
                    <a:pt x="7680" y="7977"/>
                  </a:lnTo>
                  <a:lnTo>
                    <a:pt x="9169" y="7608"/>
                  </a:lnTo>
                  <a:close/>
                  <a:moveTo>
                    <a:pt x="9383" y="9763"/>
                  </a:moveTo>
                  <a:lnTo>
                    <a:pt x="9943" y="10335"/>
                  </a:lnTo>
                  <a:lnTo>
                    <a:pt x="9823" y="10454"/>
                  </a:lnTo>
                  <a:lnTo>
                    <a:pt x="12062" y="10454"/>
                  </a:lnTo>
                  <a:lnTo>
                    <a:pt x="12062" y="11251"/>
                  </a:lnTo>
                  <a:lnTo>
                    <a:pt x="9823" y="11251"/>
                  </a:lnTo>
                  <a:lnTo>
                    <a:pt x="9943" y="11370"/>
                  </a:lnTo>
                  <a:lnTo>
                    <a:pt x="9383" y="11942"/>
                  </a:lnTo>
                  <a:lnTo>
                    <a:pt x="8288" y="10859"/>
                  </a:lnTo>
                  <a:lnTo>
                    <a:pt x="9383" y="9763"/>
                  </a:lnTo>
                  <a:close/>
                  <a:moveTo>
                    <a:pt x="1" y="0"/>
                  </a:moveTo>
                  <a:lnTo>
                    <a:pt x="1" y="13680"/>
                  </a:lnTo>
                  <a:lnTo>
                    <a:pt x="13681" y="13680"/>
                  </a:lnTo>
                  <a:lnTo>
                    <a:pt x="13681" y="0"/>
                  </a:lnTo>
                  <a:lnTo>
                    <a:pt x="8859" y="0"/>
                  </a:lnTo>
                  <a:lnTo>
                    <a:pt x="8859" y="6215"/>
                  </a:lnTo>
                  <a:lnTo>
                    <a:pt x="6847" y="4203"/>
                  </a:lnTo>
                  <a:lnTo>
                    <a:pt x="4835" y="6215"/>
                  </a:lnTo>
                  <a:lnTo>
                    <a:pt x="48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37" name="Google Shape;7037;p123"/>
          <p:cNvGrpSpPr/>
          <p:nvPr/>
        </p:nvGrpSpPr>
        <p:grpSpPr>
          <a:xfrm>
            <a:off x="3057473" y="3768644"/>
            <a:ext cx="385758" cy="438408"/>
            <a:chOff x="2446125" y="3865200"/>
            <a:chExt cx="300950" cy="342025"/>
          </a:xfrm>
        </p:grpSpPr>
        <p:sp>
          <p:nvSpPr>
            <p:cNvPr id="7038" name="Google Shape;7038;p123"/>
            <p:cNvSpPr/>
            <p:nvPr/>
          </p:nvSpPr>
          <p:spPr>
            <a:xfrm>
              <a:off x="2546425" y="3946450"/>
              <a:ext cx="59575" cy="59550"/>
            </a:xfrm>
            <a:custGeom>
              <a:avLst/>
              <a:gdLst/>
              <a:ahLst/>
              <a:cxnLst/>
              <a:rect l="l" t="t" r="r" b="b"/>
              <a:pathLst>
                <a:path w="2383" h="2382" extrusionOk="0">
                  <a:moveTo>
                    <a:pt x="1" y="0"/>
                  </a:moveTo>
                  <a:lnTo>
                    <a:pt x="1" y="405"/>
                  </a:lnTo>
                  <a:cubicBezTo>
                    <a:pt x="1" y="1441"/>
                    <a:pt x="799" y="2286"/>
                    <a:pt x="1823" y="2382"/>
                  </a:cubicBezTo>
                  <a:lnTo>
                    <a:pt x="906" y="1477"/>
                  </a:lnTo>
                  <a:lnTo>
                    <a:pt x="1477" y="905"/>
                  </a:lnTo>
                  <a:lnTo>
                    <a:pt x="2382" y="1810"/>
                  </a:lnTo>
                  <a:cubicBezTo>
                    <a:pt x="2287" y="798"/>
                    <a:pt x="1442" y="0"/>
                    <a:pt x="4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9" name="Google Shape;7039;p123"/>
            <p:cNvSpPr/>
            <p:nvPr/>
          </p:nvSpPr>
          <p:spPr>
            <a:xfrm>
              <a:off x="2446125" y="3865200"/>
              <a:ext cx="40200" cy="342025"/>
            </a:xfrm>
            <a:custGeom>
              <a:avLst/>
              <a:gdLst/>
              <a:ahLst/>
              <a:cxnLst/>
              <a:rect l="l" t="t" r="r" b="b"/>
              <a:pathLst>
                <a:path w="1608" h="13681" extrusionOk="0">
                  <a:moveTo>
                    <a:pt x="1" y="0"/>
                  </a:moveTo>
                  <a:lnTo>
                    <a:pt x="1" y="13680"/>
                  </a:lnTo>
                  <a:lnTo>
                    <a:pt x="1608" y="13680"/>
                  </a:lnTo>
                  <a:lnTo>
                    <a:pt x="16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0" name="Google Shape;7040;p123"/>
            <p:cNvSpPr/>
            <p:nvPr/>
          </p:nvSpPr>
          <p:spPr>
            <a:xfrm>
              <a:off x="2627100" y="3946150"/>
              <a:ext cx="59550" cy="59550"/>
            </a:xfrm>
            <a:custGeom>
              <a:avLst/>
              <a:gdLst/>
              <a:ahLst/>
              <a:cxnLst/>
              <a:rect l="l" t="t" r="r" b="b"/>
              <a:pathLst>
                <a:path w="2382" h="2382" extrusionOk="0">
                  <a:moveTo>
                    <a:pt x="1989" y="1"/>
                  </a:moveTo>
                  <a:cubicBezTo>
                    <a:pt x="941" y="1"/>
                    <a:pt x="96" y="798"/>
                    <a:pt x="1" y="1810"/>
                  </a:cubicBezTo>
                  <a:lnTo>
                    <a:pt x="917" y="905"/>
                  </a:lnTo>
                  <a:lnTo>
                    <a:pt x="1477" y="1465"/>
                  </a:lnTo>
                  <a:lnTo>
                    <a:pt x="572" y="2382"/>
                  </a:lnTo>
                  <a:cubicBezTo>
                    <a:pt x="1584" y="2287"/>
                    <a:pt x="2382" y="1441"/>
                    <a:pt x="2382" y="393"/>
                  </a:cubicBezTo>
                  <a:lnTo>
                    <a:pt x="238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1" name="Google Shape;7041;p123"/>
            <p:cNvSpPr/>
            <p:nvPr/>
          </p:nvSpPr>
          <p:spPr>
            <a:xfrm>
              <a:off x="2506250" y="3865200"/>
              <a:ext cx="240825" cy="342025"/>
            </a:xfrm>
            <a:custGeom>
              <a:avLst/>
              <a:gdLst/>
              <a:ahLst/>
              <a:cxnLst/>
              <a:rect l="l" t="t" r="r" b="b"/>
              <a:pathLst>
                <a:path w="9633" h="13681" extrusionOk="0">
                  <a:moveTo>
                    <a:pt x="8014" y="2429"/>
                  </a:moveTo>
                  <a:lnTo>
                    <a:pt x="8014" y="3631"/>
                  </a:lnTo>
                  <a:cubicBezTo>
                    <a:pt x="8014" y="5179"/>
                    <a:pt x="6740" y="6453"/>
                    <a:pt x="5192" y="6453"/>
                  </a:cubicBezTo>
                  <a:lnTo>
                    <a:pt x="4787" y="6453"/>
                  </a:lnTo>
                  <a:lnTo>
                    <a:pt x="4787" y="8061"/>
                  </a:lnTo>
                  <a:lnTo>
                    <a:pt x="3989" y="8061"/>
                  </a:lnTo>
                  <a:lnTo>
                    <a:pt x="3989" y="6453"/>
                  </a:lnTo>
                  <a:lnTo>
                    <a:pt x="3584" y="6453"/>
                  </a:lnTo>
                  <a:cubicBezTo>
                    <a:pt x="2037" y="6453"/>
                    <a:pt x="775" y="5179"/>
                    <a:pt x="775" y="3631"/>
                  </a:cubicBezTo>
                  <a:lnTo>
                    <a:pt x="775" y="2429"/>
                  </a:lnTo>
                  <a:lnTo>
                    <a:pt x="1977" y="2429"/>
                  </a:lnTo>
                  <a:cubicBezTo>
                    <a:pt x="3001" y="2429"/>
                    <a:pt x="3894" y="3000"/>
                    <a:pt x="4394" y="3810"/>
                  </a:cubicBezTo>
                  <a:cubicBezTo>
                    <a:pt x="4882" y="3000"/>
                    <a:pt x="5775" y="2429"/>
                    <a:pt x="6799" y="2429"/>
                  </a:cubicBezTo>
                  <a:close/>
                  <a:moveTo>
                    <a:pt x="6418" y="8858"/>
                  </a:moveTo>
                  <a:lnTo>
                    <a:pt x="6418" y="9668"/>
                  </a:lnTo>
                  <a:lnTo>
                    <a:pt x="2418" y="9668"/>
                  </a:lnTo>
                  <a:lnTo>
                    <a:pt x="2418" y="8858"/>
                  </a:lnTo>
                  <a:close/>
                  <a:moveTo>
                    <a:pt x="6418" y="10454"/>
                  </a:moveTo>
                  <a:lnTo>
                    <a:pt x="6418" y="11251"/>
                  </a:lnTo>
                  <a:lnTo>
                    <a:pt x="2418" y="11251"/>
                  </a:lnTo>
                  <a:lnTo>
                    <a:pt x="2418" y="10454"/>
                  </a:lnTo>
                  <a:close/>
                  <a:moveTo>
                    <a:pt x="1" y="0"/>
                  </a:moveTo>
                  <a:lnTo>
                    <a:pt x="1" y="13680"/>
                  </a:lnTo>
                  <a:lnTo>
                    <a:pt x="9633" y="13680"/>
                  </a:lnTo>
                  <a:lnTo>
                    <a:pt x="963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42" name="Google Shape;7042;p123"/>
          <p:cNvGrpSpPr/>
          <p:nvPr/>
        </p:nvGrpSpPr>
        <p:grpSpPr>
          <a:xfrm>
            <a:off x="2388277" y="3768644"/>
            <a:ext cx="387648" cy="438408"/>
            <a:chOff x="1924050" y="3865200"/>
            <a:chExt cx="302425" cy="342025"/>
          </a:xfrm>
        </p:grpSpPr>
        <p:sp>
          <p:nvSpPr>
            <p:cNvPr id="7043" name="Google Shape;7043;p123"/>
            <p:cNvSpPr/>
            <p:nvPr/>
          </p:nvSpPr>
          <p:spPr>
            <a:xfrm>
              <a:off x="1924050" y="3925325"/>
              <a:ext cx="302425" cy="281900"/>
            </a:xfrm>
            <a:custGeom>
              <a:avLst/>
              <a:gdLst/>
              <a:ahLst/>
              <a:cxnLst/>
              <a:rect l="l" t="t" r="r" b="b"/>
              <a:pathLst>
                <a:path w="12097" h="11276" extrusionOk="0">
                  <a:moveTo>
                    <a:pt x="6036" y="2953"/>
                  </a:moveTo>
                  <a:lnTo>
                    <a:pt x="7489" y="5203"/>
                  </a:lnTo>
                  <a:lnTo>
                    <a:pt x="7644" y="4489"/>
                  </a:lnTo>
                  <a:lnTo>
                    <a:pt x="8442" y="4655"/>
                  </a:lnTo>
                  <a:lnTo>
                    <a:pt x="7989" y="6703"/>
                  </a:lnTo>
                  <a:lnTo>
                    <a:pt x="5941" y="6263"/>
                  </a:lnTo>
                  <a:lnTo>
                    <a:pt x="6096" y="5477"/>
                  </a:lnTo>
                  <a:lnTo>
                    <a:pt x="6810" y="5620"/>
                  </a:lnTo>
                  <a:lnTo>
                    <a:pt x="6036" y="4429"/>
                  </a:lnTo>
                  <a:lnTo>
                    <a:pt x="5620" y="5084"/>
                  </a:lnTo>
                  <a:lnTo>
                    <a:pt x="4941" y="4655"/>
                  </a:lnTo>
                  <a:lnTo>
                    <a:pt x="6036" y="2953"/>
                  </a:lnTo>
                  <a:close/>
                  <a:moveTo>
                    <a:pt x="4953" y="5417"/>
                  </a:moveTo>
                  <a:lnTo>
                    <a:pt x="5417" y="7465"/>
                  </a:lnTo>
                  <a:lnTo>
                    <a:pt x="4632" y="7644"/>
                  </a:lnTo>
                  <a:lnTo>
                    <a:pt x="4465" y="6930"/>
                  </a:lnTo>
                  <a:cubicBezTo>
                    <a:pt x="4239" y="7287"/>
                    <a:pt x="3977" y="7715"/>
                    <a:pt x="3750" y="8049"/>
                  </a:cubicBezTo>
                  <a:lnTo>
                    <a:pt x="4834" y="8049"/>
                  </a:lnTo>
                  <a:lnTo>
                    <a:pt x="4834" y="8846"/>
                  </a:lnTo>
                  <a:lnTo>
                    <a:pt x="2310" y="8846"/>
                  </a:lnTo>
                  <a:lnTo>
                    <a:pt x="3798" y="6501"/>
                  </a:lnTo>
                  <a:lnTo>
                    <a:pt x="3084" y="6668"/>
                  </a:lnTo>
                  <a:lnTo>
                    <a:pt x="2905" y="5870"/>
                  </a:lnTo>
                  <a:lnTo>
                    <a:pt x="4953" y="5417"/>
                  </a:lnTo>
                  <a:close/>
                  <a:moveTo>
                    <a:pt x="6965" y="6965"/>
                  </a:moveTo>
                  <a:lnTo>
                    <a:pt x="7525" y="7525"/>
                  </a:lnTo>
                  <a:lnTo>
                    <a:pt x="7013" y="8049"/>
                  </a:lnTo>
                  <a:lnTo>
                    <a:pt x="8358" y="8049"/>
                  </a:lnTo>
                  <a:lnTo>
                    <a:pt x="7989" y="7453"/>
                  </a:lnTo>
                  <a:lnTo>
                    <a:pt x="8656" y="7013"/>
                  </a:lnTo>
                  <a:lnTo>
                    <a:pt x="9835" y="8846"/>
                  </a:lnTo>
                  <a:lnTo>
                    <a:pt x="7025" y="8846"/>
                  </a:lnTo>
                  <a:lnTo>
                    <a:pt x="7525" y="9370"/>
                  </a:lnTo>
                  <a:lnTo>
                    <a:pt x="6965" y="9942"/>
                  </a:lnTo>
                  <a:lnTo>
                    <a:pt x="5477" y="8454"/>
                  </a:lnTo>
                  <a:lnTo>
                    <a:pt x="6965" y="6965"/>
                  </a:lnTo>
                  <a:close/>
                  <a:moveTo>
                    <a:pt x="2441" y="0"/>
                  </a:moveTo>
                  <a:lnTo>
                    <a:pt x="2441" y="1631"/>
                  </a:lnTo>
                  <a:lnTo>
                    <a:pt x="881" y="1631"/>
                  </a:lnTo>
                  <a:lnTo>
                    <a:pt x="0" y="11275"/>
                  </a:lnTo>
                  <a:lnTo>
                    <a:pt x="12097" y="11275"/>
                  </a:lnTo>
                  <a:lnTo>
                    <a:pt x="11216" y="1631"/>
                  </a:lnTo>
                  <a:lnTo>
                    <a:pt x="9656" y="1631"/>
                  </a:lnTo>
                  <a:lnTo>
                    <a:pt x="9656" y="0"/>
                  </a:lnTo>
                  <a:lnTo>
                    <a:pt x="8049" y="0"/>
                  </a:lnTo>
                  <a:lnTo>
                    <a:pt x="8049" y="1631"/>
                  </a:lnTo>
                  <a:lnTo>
                    <a:pt x="4048" y="1631"/>
                  </a:lnTo>
                  <a:lnTo>
                    <a:pt x="40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4" name="Google Shape;7044;p123"/>
            <p:cNvSpPr/>
            <p:nvPr/>
          </p:nvSpPr>
          <p:spPr>
            <a:xfrm>
              <a:off x="1985050" y="3865200"/>
              <a:ext cx="180400" cy="40200"/>
            </a:xfrm>
            <a:custGeom>
              <a:avLst/>
              <a:gdLst/>
              <a:ahLst/>
              <a:cxnLst/>
              <a:rect l="l" t="t" r="r" b="b"/>
              <a:pathLst>
                <a:path w="7216" h="1608" extrusionOk="0">
                  <a:moveTo>
                    <a:pt x="1608" y="0"/>
                  </a:moveTo>
                  <a:lnTo>
                    <a:pt x="1" y="1607"/>
                  </a:lnTo>
                  <a:lnTo>
                    <a:pt x="7216" y="1607"/>
                  </a:lnTo>
                  <a:lnTo>
                    <a:pt x="560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45" name="Google Shape;7045;p123"/>
          <p:cNvGrpSpPr/>
          <p:nvPr/>
        </p:nvGrpSpPr>
        <p:grpSpPr>
          <a:xfrm>
            <a:off x="1746897" y="3768644"/>
            <a:ext cx="359449" cy="438408"/>
            <a:chOff x="1423675" y="3865200"/>
            <a:chExt cx="280425" cy="342025"/>
          </a:xfrm>
        </p:grpSpPr>
        <p:sp>
          <p:nvSpPr>
            <p:cNvPr id="7046" name="Google Shape;7046;p123"/>
            <p:cNvSpPr/>
            <p:nvPr/>
          </p:nvSpPr>
          <p:spPr>
            <a:xfrm>
              <a:off x="1423675" y="3945550"/>
              <a:ext cx="280425" cy="40225"/>
            </a:xfrm>
            <a:custGeom>
              <a:avLst/>
              <a:gdLst/>
              <a:ahLst/>
              <a:cxnLst/>
              <a:rect l="l" t="t" r="r" b="b"/>
              <a:pathLst>
                <a:path w="11217" h="1609" extrusionOk="0">
                  <a:moveTo>
                    <a:pt x="1" y="1"/>
                  </a:moveTo>
                  <a:lnTo>
                    <a:pt x="1" y="1608"/>
                  </a:lnTo>
                  <a:lnTo>
                    <a:pt x="11216" y="1608"/>
                  </a:lnTo>
                  <a:lnTo>
                    <a:pt x="1121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7" name="Google Shape;7047;p123"/>
            <p:cNvSpPr/>
            <p:nvPr/>
          </p:nvSpPr>
          <p:spPr>
            <a:xfrm>
              <a:off x="1450775" y="3865200"/>
              <a:ext cx="226225" cy="60425"/>
            </a:xfrm>
            <a:custGeom>
              <a:avLst/>
              <a:gdLst/>
              <a:ahLst/>
              <a:cxnLst/>
              <a:rect l="l" t="t" r="r" b="b"/>
              <a:pathLst>
                <a:path w="9049" h="2417" extrusionOk="0">
                  <a:moveTo>
                    <a:pt x="607" y="0"/>
                  </a:moveTo>
                  <a:lnTo>
                    <a:pt x="0" y="2417"/>
                  </a:lnTo>
                  <a:lnTo>
                    <a:pt x="9049" y="2417"/>
                  </a:lnTo>
                  <a:lnTo>
                    <a:pt x="8454" y="0"/>
                  </a:lnTo>
                  <a:lnTo>
                    <a:pt x="6930" y="0"/>
                  </a:lnTo>
                  <a:lnTo>
                    <a:pt x="6930" y="1607"/>
                  </a:lnTo>
                  <a:lnTo>
                    <a:pt x="2131" y="1607"/>
                  </a:lnTo>
                  <a:lnTo>
                    <a:pt x="21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8" name="Google Shape;7048;p123"/>
            <p:cNvSpPr/>
            <p:nvPr/>
          </p:nvSpPr>
          <p:spPr>
            <a:xfrm>
              <a:off x="1524000" y="3865200"/>
              <a:ext cx="80375" cy="20250"/>
            </a:xfrm>
            <a:custGeom>
              <a:avLst/>
              <a:gdLst/>
              <a:ahLst/>
              <a:cxnLst/>
              <a:rect l="l" t="t" r="r" b="b"/>
              <a:pathLst>
                <a:path w="3215" h="810" extrusionOk="0">
                  <a:moveTo>
                    <a:pt x="0" y="0"/>
                  </a:moveTo>
                  <a:lnTo>
                    <a:pt x="0" y="810"/>
                  </a:lnTo>
                  <a:lnTo>
                    <a:pt x="3215" y="810"/>
                  </a:lnTo>
                  <a:lnTo>
                    <a:pt x="321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9" name="Google Shape;7049;p123"/>
            <p:cNvSpPr/>
            <p:nvPr/>
          </p:nvSpPr>
          <p:spPr>
            <a:xfrm>
              <a:off x="1444800" y="4005675"/>
              <a:ext cx="238450" cy="201550"/>
            </a:xfrm>
            <a:custGeom>
              <a:avLst/>
              <a:gdLst/>
              <a:ahLst/>
              <a:cxnLst/>
              <a:rect l="l" t="t" r="r" b="b"/>
              <a:pathLst>
                <a:path w="9538" h="8062" extrusionOk="0">
                  <a:moveTo>
                    <a:pt x="5121" y="608"/>
                  </a:moveTo>
                  <a:lnTo>
                    <a:pt x="6264" y="2525"/>
                  </a:lnTo>
                  <a:lnTo>
                    <a:pt x="6311" y="2358"/>
                  </a:lnTo>
                  <a:lnTo>
                    <a:pt x="7085" y="2561"/>
                  </a:lnTo>
                  <a:lnTo>
                    <a:pt x="6716" y="4049"/>
                  </a:lnTo>
                  <a:lnTo>
                    <a:pt x="5228" y="3668"/>
                  </a:lnTo>
                  <a:lnTo>
                    <a:pt x="5418" y="2894"/>
                  </a:lnTo>
                  <a:lnTo>
                    <a:pt x="5585" y="2942"/>
                  </a:lnTo>
                  <a:lnTo>
                    <a:pt x="4430" y="1025"/>
                  </a:lnTo>
                  <a:lnTo>
                    <a:pt x="5121" y="608"/>
                  </a:lnTo>
                  <a:close/>
                  <a:moveTo>
                    <a:pt x="4287" y="1572"/>
                  </a:moveTo>
                  <a:lnTo>
                    <a:pt x="4656" y="3061"/>
                  </a:lnTo>
                  <a:lnTo>
                    <a:pt x="3882" y="3251"/>
                  </a:lnTo>
                  <a:lnTo>
                    <a:pt x="3835" y="3084"/>
                  </a:lnTo>
                  <a:lnTo>
                    <a:pt x="2692" y="5013"/>
                  </a:lnTo>
                  <a:lnTo>
                    <a:pt x="1989" y="4597"/>
                  </a:lnTo>
                  <a:lnTo>
                    <a:pt x="3156" y="2680"/>
                  </a:lnTo>
                  <a:lnTo>
                    <a:pt x="3156" y="2680"/>
                  </a:lnTo>
                  <a:lnTo>
                    <a:pt x="2989" y="2715"/>
                  </a:lnTo>
                  <a:lnTo>
                    <a:pt x="2799" y="1941"/>
                  </a:lnTo>
                  <a:lnTo>
                    <a:pt x="4287" y="1572"/>
                  </a:lnTo>
                  <a:close/>
                  <a:moveTo>
                    <a:pt x="4490" y="3727"/>
                  </a:moveTo>
                  <a:lnTo>
                    <a:pt x="5061" y="4299"/>
                  </a:lnTo>
                  <a:lnTo>
                    <a:pt x="4942" y="4418"/>
                  </a:lnTo>
                  <a:lnTo>
                    <a:pt x="7169" y="4418"/>
                  </a:lnTo>
                  <a:lnTo>
                    <a:pt x="7169" y="5216"/>
                  </a:lnTo>
                  <a:lnTo>
                    <a:pt x="4942" y="5216"/>
                  </a:lnTo>
                  <a:lnTo>
                    <a:pt x="5061" y="5335"/>
                  </a:lnTo>
                  <a:lnTo>
                    <a:pt x="4490" y="5906"/>
                  </a:lnTo>
                  <a:lnTo>
                    <a:pt x="3406" y="4823"/>
                  </a:lnTo>
                  <a:lnTo>
                    <a:pt x="4490" y="3727"/>
                  </a:lnTo>
                  <a:close/>
                  <a:moveTo>
                    <a:pt x="1" y="1"/>
                  </a:moveTo>
                  <a:lnTo>
                    <a:pt x="799" y="8061"/>
                  </a:lnTo>
                  <a:lnTo>
                    <a:pt x="8740" y="8061"/>
                  </a:lnTo>
                  <a:lnTo>
                    <a:pt x="953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50" name="Google Shape;7050;p123"/>
          <p:cNvGrpSpPr/>
          <p:nvPr/>
        </p:nvGrpSpPr>
        <p:grpSpPr>
          <a:xfrm>
            <a:off x="1026173" y="3768644"/>
            <a:ext cx="438792" cy="438792"/>
            <a:chOff x="861400" y="3865200"/>
            <a:chExt cx="342325" cy="342325"/>
          </a:xfrm>
        </p:grpSpPr>
        <p:sp>
          <p:nvSpPr>
            <p:cNvPr id="7051" name="Google Shape;7051;p123"/>
            <p:cNvSpPr/>
            <p:nvPr/>
          </p:nvSpPr>
          <p:spPr>
            <a:xfrm>
              <a:off x="966175" y="4067300"/>
              <a:ext cx="86050" cy="19675"/>
            </a:xfrm>
            <a:custGeom>
              <a:avLst/>
              <a:gdLst/>
              <a:ahLst/>
              <a:cxnLst/>
              <a:rect l="l" t="t" r="r" b="b"/>
              <a:pathLst>
                <a:path w="3442" h="787" extrusionOk="0">
                  <a:moveTo>
                    <a:pt x="203" y="0"/>
                  </a:moveTo>
                  <a:lnTo>
                    <a:pt x="1" y="786"/>
                  </a:lnTo>
                  <a:lnTo>
                    <a:pt x="3442" y="786"/>
                  </a:lnTo>
                  <a:lnTo>
                    <a:pt x="30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2" name="Google Shape;7052;p123"/>
            <p:cNvSpPr/>
            <p:nvPr/>
          </p:nvSpPr>
          <p:spPr>
            <a:xfrm>
              <a:off x="861400" y="4006575"/>
              <a:ext cx="342325" cy="180700"/>
            </a:xfrm>
            <a:custGeom>
              <a:avLst/>
              <a:gdLst/>
              <a:ahLst/>
              <a:cxnLst/>
              <a:rect l="l" t="t" r="r" b="b"/>
              <a:pathLst>
                <a:path w="13693" h="7228" extrusionOk="0">
                  <a:moveTo>
                    <a:pt x="7728" y="1608"/>
                  </a:moveTo>
                  <a:lnTo>
                    <a:pt x="8930" y="4025"/>
                  </a:lnTo>
                  <a:lnTo>
                    <a:pt x="3168" y="4025"/>
                  </a:lnTo>
                  <a:lnTo>
                    <a:pt x="3763" y="1608"/>
                  </a:lnTo>
                  <a:close/>
                  <a:moveTo>
                    <a:pt x="7264" y="4823"/>
                  </a:moveTo>
                  <a:lnTo>
                    <a:pt x="7264" y="5632"/>
                  </a:lnTo>
                  <a:lnTo>
                    <a:pt x="5620" y="5632"/>
                  </a:lnTo>
                  <a:lnTo>
                    <a:pt x="5620" y="4823"/>
                  </a:lnTo>
                  <a:close/>
                  <a:moveTo>
                    <a:pt x="2501" y="0"/>
                  </a:moveTo>
                  <a:lnTo>
                    <a:pt x="1691" y="3215"/>
                  </a:lnTo>
                  <a:lnTo>
                    <a:pt x="1" y="3215"/>
                  </a:lnTo>
                  <a:lnTo>
                    <a:pt x="1" y="7228"/>
                  </a:lnTo>
                  <a:lnTo>
                    <a:pt x="1251" y="7228"/>
                  </a:lnTo>
                  <a:cubicBezTo>
                    <a:pt x="1215" y="7085"/>
                    <a:pt x="1203" y="6954"/>
                    <a:pt x="1203" y="6823"/>
                  </a:cubicBezTo>
                  <a:cubicBezTo>
                    <a:pt x="1203" y="5715"/>
                    <a:pt x="2096" y="4811"/>
                    <a:pt x="3215" y="4811"/>
                  </a:cubicBezTo>
                  <a:cubicBezTo>
                    <a:pt x="4311" y="4811"/>
                    <a:pt x="5228" y="5704"/>
                    <a:pt x="5228" y="6823"/>
                  </a:cubicBezTo>
                  <a:cubicBezTo>
                    <a:pt x="5228" y="6954"/>
                    <a:pt x="5204" y="7085"/>
                    <a:pt x="5180" y="7228"/>
                  </a:cubicBezTo>
                  <a:lnTo>
                    <a:pt x="8502" y="7228"/>
                  </a:lnTo>
                  <a:cubicBezTo>
                    <a:pt x="8466" y="7085"/>
                    <a:pt x="8454" y="6954"/>
                    <a:pt x="8454" y="6823"/>
                  </a:cubicBezTo>
                  <a:cubicBezTo>
                    <a:pt x="8454" y="5715"/>
                    <a:pt x="9347" y="4811"/>
                    <a:pt x="10466" y="4811"/>
                  </a:cubicBezTo>
                  <a:cubicBezTo>
                    <a:pt x="11574" y="4811"/>
                    <a:pt x="12467" y="5704"/>
                    <a:pt x="12467" y="6823"/>
                  </a:cubicBezTo>
                  <a:cubicBezTo>
                    <a:pt x="12467" y="6954"/>
                    <a:pt x="12455" y="7085"/>
                    <a:pt x="12419" y="7228"/>
                  </a:cubicBezTo>
                  <a:lnTo>
                    <a:pt x="13693" y="7228"/>
                  </a:lnTo>
                  <a:lnTo>
                    <a:pt x="13693" y="3215"/>
                  </a:lnTo>
                  <a:lnTo>
                    <a:pt x="10312" y="3215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3" name="Google Shape;7053;p123"/>
            <p:cNvSpPr/>
            <p:nvPr/>
          </p:nvSpPr>
          <p:spPr>
            <a:xfrm>
              <a:off x="912000" y="4147375"/>
              <a:ext cx="60150" cy="60150"/>
            </a:xfrm>
            <a:custGeom>
              <a:avLst/>
              <a:gdLst/>
              <a:ahLst/>
              <a:cxnLst/>
              <a:rect l="l" t="t" r="r" b="b"/>
              <a:pathLst>
                <a:path w="2406" h="2406" extrusionOk="0">
                  <a:moveTo>
                    <a:pt x="1203" y="0"/>
                  </a:moveTo>
                  <a:cubicBezTo>
                    <a:pt x="537" y="0"/>
                    <a:pt x="1" y="536"/>
                    <a:pt x="1" y="1203"/>
                  </a:cubicBezTo>
                  <a:cubicBezTo>
                    <a:pt x="1" y="1869"/>
                    <a:pt x="537" y="2405"/>
                    <a:pt x="1203" y="2405"/>
                  </a:cubicBezTo>
                  <a:cubicBezTo>
                    <a:pt x="1870" y="2405"/>
                    <a:pt x="2406" y="1869"/>
                    <a:pt x="2406" y="1203"/>
                  </a:cubicBezTo>
                  <a:cubicBezTo>
                    <a:pt x="2406" y="536"/>
                    <a:pt x="1870" y="0"/>
                    <a:pt x="12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4" name="Google Shape;7054;p123"/>
            <p:cNvSpPr/>
            <p:nvPr/>
          </p:nvSpPr>
          <p:spPr>
            <a:xfrm>
              <a:off x="1092975" y="4147375"/>
              <a:ext cx="60450" cy="60150"/>
            </a:xfrm>
            <a:custGeom>
              <a:avLst/>
              <a:gdLst/>
              <a:ahLst/>
              <a:cxnLst/>
              <a:rect l="l" t="t" r="r" b="b"/>
              <a:pathLst>
                <a:path w="2418" h="2406" extrusionOk="0">
                  <a:moveTo>
                    <a:pt x="1215" y="0"/>
                  </a:moveTo>
                  <a:cubicBezTo>
                    <a:pt x="548" y="0"/>
                    <a:pt x="1" y="536"/>
                    <a:pt x="1" y="1203"/>
                  </a:cubicBezTo>
                  <a:cubicBezTo>
                    <a:pt x="1" y="1869"/>
                    <a:pt x="548" y="2405"/>
                    <a:pt x="1215" y="2405"/>
                  </a:cubicBezTo>
                  <a:cubicBezTo>
                    <a:pt x="1882" y="2405"/>
                    <a:pt x="2418" y="1869"/>
                    <a:pt x="2418" y="1203"/>
                  </a:cubicBezTo>
                  <a:cubicBezTo>
                    <a:pt x="2418" y="536"/>
                    <a:pt x="1882" y="0"/>
                    <a:pt x="12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5" name="Google Shape;7055;p123"/>
            <p:cNvSpPr/>
            <p:nvPr/>
          </p:nvSpPr>
          <p:spPr>
            <a:xfrm>
              <a:off x="861700" y="3865200"/>
              <a:ext cx="301850" cy="202125"/>
            </a:xfrm>
            <a:custGeom>
              <a:avLst/>
              <a:gdLst/>
              <a:ahLst/>
              <a:cxnLst/>
              <a:rect l="l" t="t" r="r" b="b"/>
              <a:pathLst>
                <a:path w="12074" h="8085" extrusionOk="0">
                  <a:moveTo>
                    <a:pt x="7656" y="0"/>
                  </a:moveTo>
                  <a:cubicBezTo>
                    <a:pt x="6978" y="0"/>
                    <a:pt x="6442" y="536"/>
                    <a:pt x="6442" y="1214"/>
                  </a:cubicBezTo>
                  <a:lnTo>
                    <a:pt x="6442" y="1607"/>
                  </a:lnTo>
                  <a:lnTo>
                    <a:pt x="1" y="1607"/>
                  </a:lnTo>
                  <a:lnTo>
                    <a:pt x="1" y="8084"/>
                  </a:lnTo>
                  <a:lnTo>
                    <a:pt x="810" y="8084"/>
                  </a:lnTo>
                  <a:lnTo>
                    <a:pt x="810" y="2417"/>
                  </a:lnTo>
                  <a:lnTo>
                    <a:pt x="6442" y="2417"/>
                  </a:lnTo>
                  <a:lnTo>
                    <a:pt x="6442" y="2822"/>
                  </a:lnTo>
                  <a:cubicBezTo>
                    <a:pt x="6442" y="3489"/>
                    <a:pt x="6978" y="4024"/>
                    <a:pt x="7656" y="4024"/>
                  </a:cubicBezTo>
                  <a:lnTo>
                    <a:pt x="10466" y="4024"/>
                  </a:lnTo>
                  <a:lnTo>
                    <a:pt x="10466" y="3215"/>
                  </a:lnTo>
                  <a:lnTo>
                    <a:pt x="12074" y="3215"/>
                  </a:lnTo>
                  <a:lnTo>
                    <a:pt x="12074" y="2417"/>
                  </a:lnTo>
                  <a:lnTo>
                    <a:pt x="10466" y="2417"/>
                  </a:lnTo>
                  <a:lnTo>
                    <a:pt x="10466" y="1607"/>
                  </a:lnTo>
                  <a:lnTo>
                    <a:pt x="12074" y="1607"/>
                  </a:lnTo>
                  <a:lnTo>
                    <a:pt x="12074" y="810"/>
                  </a:lnTo>
                  <a:lnTo>
                    <a:pt x="10466" y="810"/>
                  </a:lnTo>
                  <a:lnTo>
                    <a:pt x="1046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56" name="Google Shape;7056;p123"/>
          <p:cNvGrpSpPr/>
          <p:nvPr/>
        </p:nvGrpSpPr>
        <p:grpSpPr>
          <a:xfrm>
            <a:off x="8043344" y="2967391"/>
            <a:ext cx="333877" cy="438824"/>
            <a:chOff x="6579975" y="3240100"/>
            <a:chExt cx="260475" cy="342350"/>
          </a:xfrm>
        </p:grpSpPr>
        <p:sp>
          <p:nvSpPr>
            <p:cNvPr id="7057" name="Google Shape;7057;p123"/>
            <p:cNvSpPr/>
            <p:nvPr/>
          </p:nvSpPr>
          <p:spPr>
            <a:xfrm>
              <a:off x="6579975" y="3341025"/>
              <a:ext cx="260475" cy="241425"/>
            </a:xfrm>
            <a:custGeom>
              <a:avLst/>
              <a:gdLst/>
              <a:ahLst/>
              <a:cxnLst/>
              <a:rect l="l" t="t" r="r" b="b"/>
              <a:pathLst>
                <a:path w="10419" h="9657" extrusionOk="0">
                  <a:moveTo>
                    <a:pt x="5585" y="2631"/>
                  </a:moveTo>
                  <a:lnTo>
                    <a:pt x="6728" y="4560"/>
                  </a:lnTo>
                  <a:lnTo>
                    <a:pt x="6775" y="4394"/>
                  </a:lnTo>
                  <a:lnTo>
                    <a:pt x="7549" y="4584"/>
                  </a:lnTo>
                  <a:lnTo>
                    <a:pt x="7180" y="6072"/>
                  </a:lnTo>
                  <a:lnTo>
                    <a:pt x="5692" y="5703"/>
                  </a:lnTo>
                  <a:lnTo>
                    <a:pt x="5882" y="4929"/>
                  </a:lnTo>
                  <a:lnTo>
                    <a:pt x="6049" y="4965"/>
                  </a:lnTo>
                  <a:lnTo>
                    <a:pt x="4906" y="3048"/>
                  </a:lnTo>
                  <a:lnTo>
                    <a:pt x="5585" y="2631"/>
                  </a:lnTo>
                  <a:close/>
                  <a:moveTo>
                    <a:pt x="4751" y="3596"/>
                  </a:moveTo>
                  <a:lnTo>
                    <a:pt x="5120" y="5084"/>
                  </a:lnTo>
                  <a:lnTo>
                    <a:pt x="4346" y="5287"/>
                  </a:lnTo>
                  <a:lnTo>
                    <a:pt x="4311" y="5120"/>
                  </a:lnTo>
                  <a:lnTo>
                    <a:pt x="3156" y="7037"/>
                  </a:lnTo>
                  <a:lnTo>
                    <a:pt x="2465" y="6620"/>
                  </a:lnTo>
                  <a:lnTo>
                    <a:pt x="3620" y="4703"/>
                  </a:lnTo>
                  <a:lnTo>
                    <a:pt x="3453" y="4751"/>
                  </a:lnTo>
                  <a:lnTo>
                    <a:pt x="3263" y="3977"/>
                  </a:lnTo>
                  <a:lnTo>
                    <a:pt x="4751" y="3596"/>
                  </a:lnTo>
                  <a:close/>
                  <a:moveTo>
                    <a:pt x="4965" y="5763"/>
                  </a:moveTo>
                  <a:lnTo>
                    <a:pt x="5525" y="6322"/>
                  </a:lnTo>
                  <a:lnTo>
                    <a:pt x="5406" y="6441"/>
                  </a:lnTo>
                  <a:lnTo>
                    <a:pt x="7644" y="6441"/>
                  </a:lnTo>
                  <a:lnTo>
                    <a:pt x="7644" y="7251"/>
                  </a:lnTo>
                  <a:lnTo>
                    <a:pt x="5406" y="7251"/>
                  </a:lnTo>
                  <a:lnTo>
                    <a:pt x="5525" y="7370"/>
                  </a:lnTo>
                  <a:lnTo>
                    <a:pt x="4965" y="7930"/>
                  </a:lnTo>
                  <a:lnTo>
                    <a:pt x="3870" y="6846"/>
                  </a:lnTo>
                  <a:lnTo>
                    <a:pt x="4965" y="5763"/>
                  </a:lnTo>
                  <a:close/>
                  <a:moveTo>
                    <a:pt x="4025" y="0"/>
                  </a:moveTo>
                  <a:cubicBezTo>
                    <a:pt x="3572" y="0"/>
                    <a:pt x="3215" y="357"/>
                    <a:pt x="3215" y="810"/>
                  </a:cubicBezTo>
                  <a:cubicBezTo>
                    <a:pt x="3215" y="965"/>
                    <a:pt x="3275" y="1107"/>
                    <a:pt x="3358" y="1227"/>
                  </a:cubicBezTo>
                  <a:cubicBezTo>
                    <a:pt x="1846" y="1917"/>
                    <a:pt x="810" y="3465"/>
                    <a:pt x="810" y="5239"/>
                  </a:cubicBezTo>
                  <a:lnTo>
                    <a:pt x="810" y="8049"/>
                  </a:lnTo>
                  <a:lnTo>
                    <a:pt x="1" y="8049"/>
                  </a:lnTo>
                  <a:lnTo>
                    <a:pt x="1" y="9656"/>
                  </a:lnTo>
                  <a:lnTo>
                    <a:pt x="10419" y="9656"/>
                  </a:lnTo>
                  <a:lnTo>
                    <a:pt x="10419" y="8049"/>
                  </a:lnTo>
                  <a:lnTo>
                    <a:pt x="9645" y="8049"/>
                  </a:lnTo>
                  <a:lnTo>
                    <a:pt x="9645" y="5239"/>
                  </a:lnTo>
                  <a:cubicBezTo>
                    <a:pt x="9645" y="3489"/>
                    <a:pt x="8609" y="1941"/>
                    <a:pt x="7109" y="1227"/>
                  </a:cubicBezTo>
                  <a:cubicBezTo>
                    <a:pt x="7180" y="1107"/>
                    <a:pt x="7240" y="953"/>
                    <a:pt x="7240" y="810"/>
                  </a:cubicBezTo>
                  <a:cubicBezTo>
                    <a:pt x="7240" y="357"/>
                    <a:pt x="6882" y="0"/>
                    <a:pt x="64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8" name="Google Shape;7058;p123"/>
            <p:cNvSpPr/>
            <p:nvPr/>
          </p:nvSpPr>
          <p:spPr>
            <a:xfrm>
              <a:off x="6660950" y="3240100"/>
              <a:ext cx="100325" cy="81300"/>
            </a:xfrm>
            <a:custGeom>
              <a:avLst/>
              <a:gdLst/>
              <a:ahLst/>
              <a:cxnLst/>
              <a:rect l="l" t="t" r="r" b="b"/>
              <a:pathLst>
                <a:path w="4013" h="3252" extrusionOk="0">
                  <a:moveTo>
                    <a:pt x="0" y="1"/>
                  </a:moveTo>
                  <a:lnTo>
                    <a:pt x="0" y="1239"/>
                  </a:lnTo>
                  <a:cubicBezTo>
                    <a:pt x="0" y="2335"/>
                    <a:pt x="893" y="3251"/>
                    <a:pt x="2000" y="3251"/>
                  </a:cubicBezTo>
                  <a:cubicBezTo>
                    <a:pt x="3120" y="3251"/>
                    <a:pt x="4012" y="2358"/>
                    <a:pt x="4012" y="1239"/>
                  </a:cubicBezTo>
                  <a:lnTo>
                    <a:pt x="401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59" name="Google Shape;7059;p123"/>
          <p:cNvSpPr/>
          <p:nvPr/>
        </p:nvSpPr>
        <p:spPr>
          <a:xfrm>
            <a:off x="7445222" y="2967467"/>
            <a:ext cx="334261" cy="438440"/>
          </a:xfrm>
          <a:custGeom>
            <a:avLst/>
            <a:gdLst/>
            <a:ahLst/>
            <a:cxnLst/>
            <a:rect l="l" t="t" r="r" b="b"/>
            <a:pathLst>
              <a:path w="10431" h="13682" extrusionOk="0">
                <a:moveTo>
                  <a:pt x="5204" y="1346"/>
                </a:moveTo>
                <a:lnTo>
                  <a:pt x="6644" y="3597"/>
                </a:lnTo>
                <a:lnTo>
                  <a:pt x="6811" y="2882"/>
                </a:lnTo>
                <a:lnTo>
                  <a:pt x="7597" y="3037"/>
                </a:lnTo>
                <a:lnTo>
                  <a:pt x="7156" y="5097"/>
                </a:lnTo>
                <a:lnTo>
                  <a:pt x="5096" y="4644"/>
                </a:lnTo>
                <a:lnTo>
                  <a:pt x="5263" y="3859"/>
                </a:lnTo>
                <a:lnTo>
                  <a:pt x="5978" y="4013"/>
                </a:lnTo>
                <a:lnTo>
                  <a:pt x="5216" y="2823"/>
                </a:lnTo>
                <a:lnTo>
                  <a:pt x="4799" y="3478"/>
                </a:lnTo>
                <a:lnTo>
                  <a:pt x="4120" y="3037"/>
                </a:lnTo>
                <a:lnTo>
                  <a:pt x="5204" y="1346"/>
                </a:lnTo>
                <a:close/>
                <a:moveTo>
                  <a:pt x="4132" y="3811"/>
                </a:moveTo>
                <a:lnTo>
                  <a:pt x="4596" y="5871"/>
                </a:lnTo>
                <a:lnTo>
                  <a:pt x="3811" y="6049"/>
                </a:lnTo>
                <a:lnTo>
                  <a:pt x="3644" y="5335"/>
                </a:lnTo>
                <a:cubicBezTo>
                  <a:pt x="3418" y="5692"/>
                  <a:pt x="3156" y="6121"/>
                  <a:pt x="2930" y="6454"/>
                </a:cubicBezTo>
                <a:lnTo>
                  <a:pt x="4013" y="6454"/>
                </a:lnTo>
                <a:lnTo>
                  <a:pt x="4013" y="7252"/>
                </a:lnTo>
                <a:lnTo>
                  <a:pt x="1489" y="7252"/>
                </a:lnTo>
                <a:lnTo>
                  <a:pt x="2977" y="4906"/>
                </a:lnTo>
                <a:lnTo>
                  <a:pt x="2263" y="5061"/>
                </a:lnTo>
                <a:lnTo>
                  <a:pt x="2084" y="4275"/>
                </a:lnTo>
                <a:lnTo>
                  <a:pt x="4132" y="3811"/>
                </a:lnTo>
                <a:close/>
                <a:moveTo>
                  <a:pt x="6132" y="5359"/>
                </a:moveTo>
                <a:lnTo>
                  <a:pt x="6692" y="5930"/>
                </a:lnTo>
                <a:lnTo>
                  <a:pt x="6168" y="6442"/>
                </a:lnTo>
                <a:lnTo>
                  <a:pt x="7525" y="6442"/>
                </a:lnTo>
                <a:lnTo>
                  <a:pt x="7156" y="5847"/>
                </a:lnTo>
                <a:lnTo>
                  <a:pt x="7823" y="5418"/>
                </a:lnTo>
                <a:lnTo>
                  <a:pt x="9002" y="7252"/>
                </a:lnTo>
                <a:lnTo>
                  <a:pt x="6192" y="7252"/>
                </a:lnTo>
                <a:lnTo>
                  <a:pt x="6692" y="7776"/>
                </a:lnTo>
                <a:lnTo>
                  <a:pt x="6132" y="8335"/>
                </a:lnTo>
                <a:lnTo>
                  <a:pt x="4644" y="6847"/>
                </a:lnTo>
                <a:lnTo>
                  <a:pt x="6132" y="5359"/>
                </a:lnTo>
                <a:close/>
                <a:moveTo>
                  <a:pt x="5204" y="1"/>
                </a:moveTo>
                <a:cubicBezTo>
                  <a:pt x="2334" y="1"/>
                  <a:pt x="1" y="2370"/>
                  <a:pt x="1" y="5240"/>
                </a:cubicBezTo>
                <a:cubicBezTo>
                  <a:pt x="1" y="7228"/>
                  <a:pt x="917" y="8323"/>
                  <a:pt x="2441" y="10121"/>
                </a:cubicBezTo>
                <a:cubicBezTo>
                  <a:pt x="3108" y="10931"/>
                  <a:pt x="3942" y="11943"/>
                  <a:pt x="4882" y="13241"/>
                </a:cubicBezTo>
                <a:lnTo>
                  <a:pt x="5204" y="13681"/>
                </a:lnTo>
                <a:lnTo>
                  <a:pt x="5537" y="13241"/>
                </a:lnTo>
                <a:cubicBezTo>
                  <a:pt x="6466" y="11943"/>
                  <a:pt x="7323" y="10907"/>
                  <a:pt x="7990" y="10109"/>
                </a:cubicBezTo>
                <a:cubicBezTo>
                  <a:pt x="9502" y="8312"/>
                  <a:pt x="10419" y="7204"/>
                  <a:pt x="10419" y="5240"/>
                </a:cubicBezTo>
                <a:cubicBezTo>
                  <a:pt x="10430" y="2370"/>
                  <a:pt x="8097" y="1"/>
                  <a:pt x="520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60" name="Google Shape;7060;p123"/>
          <p:cNvGrpSpPr/>
          <p:nvPr/>
        </p:nvGrpSpPr>
        <p:grpSpPr>
          <a:xfrm>
            <a:off x="6741164" y="2967391"/>
            <a:ext cx="438792" cy="438824"/>
            <a:chOff x="5564075" y="3240100"/>
            <a:chExt cx="342325" cy="342350"/>
          </a:xfrm>
        </p:grpSpPr>
        <p:sp>
          <p:nvSpPr>
            <p:cNvPr id="7061" name="Google Shape;7061;p123"/>
            <p:cNvSpPr/>
            <p:nvPr/>
          </p:nvSpPr>
          <p:spPr>
            <a:xfrm>
              <a:off x="5705475" y="3240100"/>
              <a:ext cx="60150" cy="60450"/>
            </a:xfrm>
            <a:custGeom>
              <a:avLst/>
              <a:gdLst/>
              <a:ahLst/>
              <a:cxnLst/>
              <a:rect l="l" t="t" r="r" b="b"/>
              <a:pathLst>
                <a:path w="2406" h="2418" extrusionOk="0">
                  <a:moveTo>
                    <a:pt x="0" y="1"/>
                  </a:moveTo>
                  <a:lnTo>
                    <a:pt x="0" y="1215"/>
                  </a:lnTo>
                  <a:cubicBezTo>
                    <a:pt x="0" y="1882"/>
                    <a:pt x="536" y="2418"/>
                    <a:pt x="1203" y="2418"/>
                  </a:cubicBezTo>
                  <a:cubicBezTo>
                    <a:pt x="1869" y="2418"/>
                    <a:pt x="2405" y="1882"/>
                    <a:pt x="2405" y="1215"/>
                  </a:cubicBezTo>
                  <a:lnTo>
                    <a:pt x="2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2" name="Google Shape;7062;p123"/>
            <p:cNvSpPr/>
            <p:nvPr/>
          </p:nvSpPr>
          <p:spPr>
            <a:xfrm>
              <a:off x="5564075" y="3240700"/>
              <a:ext cx="342325" cy="341750"/>
            </a:xfrm>
            <a:custGeom>
              <a:avLst/>
              <a:gdLst/>
              <a:ahLst/>
              <a:cxnLst/>
              <a:rect l="l" t="t" r="r" b="b"/>
              <a:pathLst>
                <a:path w="13693" h="13670" extrusionOk="0">
                  <a:moveTo>
                    <a:pt x="7216" y="5001"/>
                  </a:moveTo>
                  <a:lnTo>
                    <a:pt x="8359" y="6918"/>
                  </a:lnTo>
                  <a:lnTo>
                    <a:pt x="8406" y="6752"/>
                  </a:lnTo>
                  <a:lnTo>
                    <a:pt x="9180" y="6942"/>
                  </a:lnTo>
                  <a:lnTo>
                    <a:pt x="8811" y="8430"/>
                  </a:lnTo>
                  <a:lnTo>
                    <a:pt x="7323" y="8061"/>
                  </a:lnTo>
                  <a:lnTo>
                    <a:pt x="7513" y="7287"/>
                  </a:lnTo>
                  <a:lnTo>
                    <a:pt x="7680" y="7335"/>
                  </a:lnTo>
                  <a:lnTo>
                    <a:pt x="6525" y="5406"/>
                  </a:lnTo>
                  <a:lnTo>
                    <a:pt x="7216" y="5001"/>
                  </a:lnTo>
                  <a:close/>
                  <a:moveTo>
                    <a:pt x="6382" y="5966"/>
                  </a:moveTo>
                  <a:lnTo>
                    <a:pt x="6751" y="7454"/>
                  </a:lnTo>
                  <a:lnTo>
                    <a:pt x="5977" y="7645"/>
                  </a:lnTo>
                  <a:lnTo>
                    <a:pt x="5930" y="7478"/>
                  </a:lnTo>
                  <a:lnTo>
                    <a:pt x="4787" y="9395"/>
                  </a:lnTo>
                  <a:lnTo>
                    <a:pt x="4084" y="8990"/>
                  </a:lnTo>
                  <a:lnTo>
                    <a:pt x="5251" y="7061"/>
                  </a:lnTo>
                  <a:lnTo>
                    <a:pt x="5251" y="7061"/>
                  </a:lnTo>
                  <a:lnTo>
                    <a:pt x="5085" y="7109"/>
                  </a:lnTo>
                  <a:lnTo>
                    <a:pt x="4894" y="6335"/>
                  </a:lnTo>
                  <a:lnTo>
                    <a:pt x="6382" y="5966"/>
                  </a:lnTo>
                  <a:close/>
                  <a:moveTo>
                    <a:pt x="6585" y="8121"/>
                  </a:moveTo>
                  <a:lnTo>
                    <a:pt x="7156" y="8692"/>
                  </a:lnTo>
                  <a:lnTo>
                    <a:pt x="7037" y="8799"/>
                  </a:lnTo>
                  <a:lnTo>
                    <a:pt x="9264" y="8799"/>
                  </a:lnTo>
                  <a:lnTo>
                    <a:pt x="9264" y="9609"/>
                  </a:lnTo>
                  <a:lnTo>
                    <a:pt x="7037" y="9609"/>
                  </a:lnTo>
                  <a:lnTo>
                    <a:pt x="7156" y="9728"/>
                  </a:lnTo>
                  <a:lnTo>
                    <a:pt x="6585" y="10288"/>
                  </a:lnTo>
                  <a:lnTo>
                    <a:pt x="5501" y="9204"/>
                  </a:lnTo>
                  <a:lnTo>
                    <a:pt x="6585" y="8121"/>
                  </a:lnTo>
                  <a:close/>
                  <a:moveTo>
                    <a:pt x="2679" y="1"/>
                  </a:moveTo>
                  <a:cubicBezTo>
                    <a:pt x="2620" y="84"/>
                    <a:pt x="120" y="2168"/>
                    <a:pt x="12" y="5990"/>
                  </a:cubicBezTo>
                  <a:lnTo>
                    <a:pt x="1" y="6406"/>
                  </a:lnTo>
                  <a:lnTo>
                    <a:pt x="2418" y="6406"/>
                  </a:lnTo>
                  <a:lnTo>
                    <a:pt x="2418" y="13669"/>
                  </a:lnTo>
                  <a:lnTo>
                    <a:pt x="11252" y="13669"/>
                  </a:lnTo>
                  <a:lnTo>
                    <a:pt x="11252" y="6406"/>
                  </a:lnTo>
                  <a:lnTo>
                    <a:pt x="13669" y="6406"/>
                  </a:lnTo>
                  <a:lnTo>
                    <a:pt x="13693" y="5990"/>
                  </a:lnTo>
                  <a:cubicBezTo>
                    <a:pt x="13597" y="2334"/>
                    <a:pt x="11085" y="72"/>
                    <a:pt x="11026" y="1"/>
                  </a:cubicBezTo>
                  <a:lnTo>
                    <a:pt x="8871" y="1"/>
                  </a:lnTo>
                  <a:lnTo>
                    <a:pt x="8871" y="1203"/>
                  </a:lnTo>
                  <a:cubicBezTo>
                    <a:pt x="8871" y="2299"/>
                    <a:pt x="7978" y="3215"/>
                    <a:pt x="6859" y="3215"/>
                  </a:cubicBezTo>
                  <a:cubicBezTo>
                    <a:pt x="5751" y="3215"/>
                    <a:pt x="4846" y="2322"/>
                    <a:pt x="4846" y="1203"/>
                  </a:cubicBezTo>
                  <a:lnTo>
                    <a:pt x="48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63" name="Google Shape;7063;p123"/>
          <p:cNvSpPr/>
          <p:nvPr/>
        </p:nvSpPr>
        <p:spPr>
          <a:xfrm>
            <a:off x="6085403" y="2967467"/>
            <a:ext cx="391878" cy="438824"/>
          </a:xfrm>
          <a:custGeom>
            <a:avLst/>
            <a:gdLst/>
            <a:ahLst/>
            <a:cxnLst/>
            <a:rect l="l" t="t" r="r" b="b"/>
            <a:pathLst>
              <a:path w="12229" h="13694" extrusionOk="0">
                <a:moveTo>
                  <a:pt x="5609" y="1311"/>
                </a:moveTo>
                <a:lnTo>
                  <a:pt x="7049" y="3561"/>
                </a:lnTo>
                <a:lnTo>
                  <a:pt x="7216" y="2847"/>
                </a:lnTo>
                <a:lnTo>
                  <a:pt x="8002" y="3013"/>
                </a:lnTo>
                <a:lnTo>
                  <a:pt x="7561" y="5061"/>
                </a:lnTo>
                <a:lnTo>
                  <a:pt x="5501" y="4621"/>
                </a:lnTo>
                <a:lnTo>
                  <a:pt x="5668" y="3835"/>
                </a:lnTo>
                <a:lnTo>
                  <a:pt x="6382" y="3978"/>
                </a:lnTo>
                <a:lnTo>
                  <a:pt x="5609" y="2787"/>
                </a:lnTo>
                <a:lnTo>
                  <a:pt x="5192" y="3442"/>
                </a:lnTo>
                <a:lnTo>
                  <a:pt x="4501" y="3013"/>
                </a:lnTo>
                <a:lnTo>
                  <a:pt x="5609" y="1311"/>
                </a:lnTo>
                <a:close/>
                <a:moveTo>
                  <a:pt x="4525" y="3787"/>
                </a:moveTo>
                <a:lnTo>
                  <a:pt x="4989" y="5835"/>
                </a:lnTo>
                <a:lnTo>
                  <a:pt x="4192" y="6014"/>
                </a:lnTo>
                <a:lnTo>
                  <a:pt x="4037" y="5299"/>
                </a:lnTo>
                <a:cubicBezTo>
                  <a:pt x="3811" y="5656"/>
                  <a:pt x="3537" y="6097"/>
                  <a:pt x="3323" y="6418"/>
                </a:cubicBezTo>
                <a:lnTo>
                  <a:pt x="4406" y="6418"/>
                </a:lnTo>
                <a:lnTo>
                  <a:pt x="4406" y="7228"/>
                </a:lnTo>
                <a:lnTo>
                  <a:pt x="1870" y="7228"/>
                </a:lnTo>
                <a:lnTo>
                  <a:pt x="3358" y="4871"/>
                </a:lnTo>
                <a:lnTo>
                  <a:pt x="3358" y="4871"/>
                </a:lnTo>
                <a:lnTo>
                  <a:pt x="2644" y="5037"/>
                </a:lnTo>
                <a:lnTo>
                  <a:pt x="2465" y="4251"/>
                </a:lnTo>
                <a:lnTo>
                  <a:pt x="4525" y="3787"/>
                </a:lnTo>
                <a:close/>
                <a:moveTo>
                  <a:pt x="6537" y="5335"/>
                </a:moveTo>
                <a:lnTo>
                  <a:pt x="7097" y="5895"/>
                </a:lnTo>
                <a:lnTo>
                  <a:pt x="6573" y="6418"/>
                </a:lnTo>
                <a:lnTo>
                  <a:pt x="7930" y="6418"/>
                </a:lnTo>
                <a:lnTo>
                  <a:pt x="7561" y="5823"/>
                </a:lnTo>
                <a:lnTo>
                  <a:pt x="8228" y="5394"/>
                </a:lnTo>
                <a:lnTo>
                  <a:pt x="9407" y="7216"/>
                </a:lnTo>
                <a:lnTo>
                  <a:pt x="6573" y="7216"/>
                </a:lnTo>
                <a:lnTo>
                  <a:pt x="6573" y="7228"/>
                </a:lnTo>
                <a:lnTo>
                  <a:pt x="7097" y="7740"/>
                </a:lnTo>
                <a:lnTo>
                  <a:pt x="6537" y="8312"/>
                </a:lnTo>
                <a:lnTo>
                  <a:pt x="5049" y="6823"/>
                </a:lnTo>
                <a:lnTo>
                  <a:pt x="6537" y="5335"/>
                </a:lnTo>
                <a:close/>
                <a:moveTo>
                  <a:pt x="5204" y="1"/>
                </a:moveTo>
                <a:cubicBezTo>
                  <a:pt x="2334" y="1"/>
                  <a:pt x="1" y="2346"/>
                  <a:pt x="1" y="5216"/>
                </a:cubicBezTo>
                <a:cubicBezTo>
                  <a:pt x="1" y="6633"/>
                  <a:pt x="584" y="8002"/>
                  <a:pt x="1608" y="8978"/>
                </a:cubicBezTo>
                <a:lnTo>
                  <a:pt x="1608" y="13693"/>
                </a:lnTo>
                <a:lnTo>
                  <a:pt x="7216" y="13693"/>
                </a:lnTo>
                <a:lnTo>
                  <a:pt x="7216" y="12050"/>
                </a:lnTo>
                <a:lnTo>
                  <a:pt x="10431" y="12050"/>
                </a:lnTo>
                <a:lnTo>
                  <a:pt x="10431" y="9633"/>
                </a:lnTo>
                <a:lnTo>
                  <a:pt x="12228" y="9633"/>
                </a:lnTo>
                <a:lnTo>
                  <a:pt x="10419" y="5144"/>
                </a:lnTo>
                <a:cubicBezTo>
                  <a:pt x="10371" y="2299"/>
                  <a:pt x="8049" y="1"/>
                  <a:pt x="520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64" name="Google Shape;7064;p123"/>
          <p:cNvGrpSpPr/>
          <p:nvPr/>
        </p:nvGrpSpPr>
        <p:grpSpPr>
          <a:xfrm>
            <a:off x="4823174" y="2967038"/>
            <a:ext cx="311381" cy="438792"/>
            <a:chOff x="4067750" y="3239825"/>
            <a:chExt cx="242925" cy="342325"/>
          </a:xfrm>
        </p:grpSpPr>
        <p:sp>
          <p:nvSpPr>
            <p:cNvPr id="7065" name="Google Shape;7065;p123"/>
            <p:cNvSpPr/>
            <p:nvPr/>
          </p:nvSpPr>
          <p:spPr>
            <a:xfrm>
              <a:off x="4171050" y="3240100"/>
              <a:ext cx="41700" cy="100350"/>
            </a:xfrm>
            <a:custGeom>
              <a:avLst/>
              <a:gdLst/>
              <a:ahLst/>
              <a:cxnLst/>
              <a:rect l="l" t="t" r="r" b="b"/>
              <a:pathLst>
                <a:path w="1668" h="4014" extrusionOk="0">
                  <a:moveTo>
                    <a:pt x="905" y="1"/>
                  </a:moveTo>
                  <a:lnTo>
                    <a:pt x="0" y="2704"/>
                  </a:lnTo>
                  <a:lnTo>
                    <a:pt x="1310" y="4013"/>
                  </a:lnTo>
                  <a:lnTo>
                    <a:pt x="1453" y="3692"/>
                  </a:lnTo>
                  <a:lnTo>
                    <a:pt x="679" y="2918"/>
                  </a:lnTo>
                  <a:lnTo>
                    <a:pt x="166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6" name="Google Shape;7066;p123"/>
            <p:cNvSpPr/>
            <p:nvPr/>
          </p:nvSpPr>
          <p:spPr>
            <a:xfrm>
              <a:off x="4067750" y="3239825"/>
              <a:ext cx="242925" cy="342325"/>
            </a:xfrm>
            <a:custGeom>
              <a:avLst/>
              <a:gdLst/>
              <a:ahLst/>
              <a:cxnLst/>
              <a:rect l="l" t="t" r="r" b="b"/>
              <a:pathLst>
                <a:path w="9717" h="13693" extrusionOk="0">
                  <a:moveTo>
                    <a:pt x="2144" y="0"/>
                  </a:moveTo>
                  <a:lnTo>
                    <a:pt x="727" y="4953"/>
                  </a:lnTo>
                  <a:cubicBezTo>
                    <a:pt x="1" y="7513"/>
                    <a:pt x="1763" y="10168"/>
                    <a:pt x="4454" y="10430"/>
                  </a:cubicBezTo>
                  <a:lnTo>
                    <a:pt x="4454" y="12894"/>
                  </a:lnTo>
                  <a:lnTo>
                    <a:pt x="2037" y="12894"/>
                  </a:lnTo>
                  <a:lnTo>
                    <a:pt x="2037" y="13692"/>
                  </a:lnTo>
                  <a:lnTo>
                    <a:pt x="7657" y="13692"/>
                  </a:lnTo>
                  <a:lnTo>
                    <a:pt x="7657" y="12894"/>
                  </a:lnTo>
                  <a:lnTo>
                    <a:pt x="5240" y="12894"/>
                  </a:lnTo>
                  <a:lnTo>
                    <a:pt x="5240" y="10430"/>
                  </a:lnTo>
                  <a:cubicBezTo>
                    <a:pt x="8002" y="10180"/>
                    <a:pt x="9716" y="7501"/>
                    <a:pt x="8990" y="4977"/>
                  </a:cubicBezTo>
                  <a:lnTo>
                    <a:pt x="7585" y="12"/>
                  </a:lnTo>
                  <a:lnTo>
                    <a:pt x="6633" y="12"/>
                  </a:lnTo>
                  <a:lnTo>
                    <a:pt x="5740" y="2715"/>
                  </a:lnTo>
                  <a:lnTo>
                    <a:pt x="6561" y="3548"/>
                  </a:lnTo>
                  <a:lnTo>
                    <a:pt x="4870" y="6918"/>
                  </a:lnTo>
                  <a:lnTo>
                    <a:pt x="4870" y="4584"/>
                  </a:lnTo>
                  <a:lnTo>
                    <a:pt x="3204" y="2917"/>
                  </a:lnTo>
                  <a:lnTo>
                    <a:pt x="4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67" name="Google Shape;7067;p123"/>
          <p:cNvGrpSpPr/>
          <p:nvPr/>
        </p:nvGrpSpPr>
        <p:grpSpPr>
          <a:xfrm>
            <a:off x="3430595" y="2966654"/>
            <a:ext cx="442606" cy="438408"/>
            <a:chOff x="2981325" y="3239525"/>
            <a:chExt cx="345300" cy="342025"/>
          </a:xfrm>
        </p:grpSpPr>
        <p:sp>
          <p:nvSpPr>
            <p:cNvPr id="7068" name="Google Shape;7068;p123"/>
            <p:cNvSpPr/>
            <p:nvPr/>
          </p:nvSpPr>
          <p:spPr>
            <a:xfrm>
              <a:off x="2981325" y="3440125"/>
              <a:ext cx="143475" cy="141425"/>
            </a:xfrm>
            <a:custGeom>
              <a:avLst/>
              <a:gdLst/>
              <a:ahLst/>
              <a:cxnLst/>
              <a:rect l="l" t="t" r="r" b="b"/>
              <a:pathLst>
                <a:path w="5739" h="5657" extrusionOk="0">
                  <a:moveTo>
                    <a:pt x="1786" y="1"/>
                  </a:moveTo>
                  <a:lnTo>
                    <a:pt x="476" y="1334"/>
                  </a:lnTo>
                  <a:cubicBezTo>
                    <a:pt x="0" y="1811"/>
                    <a:pt x="0" y="2573"/>
                    <a:pt x="476" y="3037"/>
                  </a:cubicBezTo>
                  <a:lnTo>
                    <a:pt x="2738" y="5299"/>
                  </a:lnTo>
                  <a:cubicBezTo>
                    <a:pt x="2977" y="5537"/>
                    <a:pt x="3286" y="5656"/>
                    <a:pt x="3594" y="5656"/>
                  </a:cubicBezTo>
                  <a:cubicBezTo>
                    <a:pt x="3902" y="5656"/>
                    <a:pt x="4209" y="5537"/>
                    <a:pt x="4441" y="5299"/>
                  </a:cubicBezTo>
                  <a:lnTo>
                    <a:pt x="5739" y="3942"/>
                  </a:lnTo>
                  <a:lnTo>
                    <a:pt x="5739" y="2466"/>
                  </a:lnTo>
                  <a:lnTo>
                    <a:pt x="326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9" name="Google Shape;7069;p123"/>
            <p:cNvSpPr/>
            <p:nvPr/>
          </p:nvSpPr>
          <p:spPr>
            <a:xfrm>
              <a:off x="3227475" y="3239525"/>
              <a:ext cx="99150" cy="99125"/>
            </a:xfrm>
            <a:custGeom>
              <a:avLst/>
              <a:gdLst/>
              <a:ahLst/>
              <a:cxnLst/>
              <a:rect l="l" t="t" r="r" b="b"/>
              <a:pathLst>
                <a:path w="3966" h="3965" extrusionOk="0">
                  <a:moveTo>
                    <a:pt x="1132" y="0"/>
                  </a:moveTo>
                  <a:lnTo>
                    <a:pt x="0" y="1143"/>
                  </a:lnTo>
                  <a:lnTo>
                    <a:pt x="2834" y="3965"/>
                  </a:lnTo>
                  <a:lnTo>
                    <a:pt x="3965" y="2834"/>
                  </a:lnTo>
                  <a:lnTo>
                    <a:pt x="11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0" name="Google Shape;7070;p123"/>
            <p:cNvSpPr/>
            <p:nvPr/>
          </p:nvSpPr>
          <p:spPr>
            <a:xfrm>
              <a:off x="3069125" y="3375250"/>
              <a:ext cx="120575" cy="120575"/>
            </a:xfrm>
            <a:custGeom>
              <a:avLst/>
              <a:gdLst/>
              <a:ahLst/>
              <a:cxnLst/>
              <a:rect l="l" t="t" r="r" b="b"/>
              <a:pathLst>
                <a:path w="4823" h="4823" extrusionOk="0">
                  <a:moveTo>
                    <a:pt x="858" y="0"/>
                  </a:moveTo>
                  <a:lnTo>
                    <a:pt x="0" y="846"/>
                  </a:lnTo>
                  <a:lnTo>
                    <a:pt x="155" y="1846"/>
                  </a:lnTo>
                  <a:lnTo>
                    <a:pt x="2977" y="4680"/>
                  </a:lnTo>
                  <a:lnTo>
                    <a:pt x="3977" y="4822"/>
                  </a:lnTo>
                  <a:lnTo>
                    <a:pt x="4822" y="3977"/>
                  </a:lnTo>
                  <a:lnTo>
                    <a:pt x="4680" y="2977"/>
                  </a:lnTo>
                  <a:lnTo>
                    <a:pt x="1846" y="155"/>
                  </a:lnTo>
                  <a:lnTo>
                    <a:pt x="85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1" name="Google Shape;7071;p123"/>
            <p:cNvSpPr/>
            <p:nvPr/>
          </p:nvSpPr>
          <p:spPr>
            <a:xfrm>
              <a:off x="3174200" y="3290125"/>
              <a:ext cx="101825" cy="102400"/>
            </a:xfrm>
            <a:custGeom>
              <a:avLst/>
              <a:gdLst/>
              <a:ahLst/>
              <a:cxnLst/>
              <a:rect l="l" t="t" r="r" b="b"/>
              <a:pathLst>
                <a:path w="4073" h="4096" extrusionOk="0">
                  <a:moveTo>
                    <a:pt x="1893" y="0"/>
                  </a:moveTo>
                  <a:lnTo>
                    <a:pt x="0" y="381"/>
                  </a:lnTo>
                  <a:lnTo>
                    <a:pt x="3703" y="4096"/>
                  </a:lnTo>
                  <a:lnTo>
                    <a:pt x="4072" y="220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2" name="Google Shape;7072;p123"/>
            <p:cNvSpPr/>
            <p:nvPr/>
          </p:nvSpPr>
          <p:spPr>
            <a:xfrm>
              <a:off x="3126275" y="3310650"/>
              <a:ext cx="129800" cy="128625"/>
            </a:xfrm>
            <a:custGeom>
              <a:avLst/>
              <a:gdLst/>
              <a:ahLst/>
              <a:cxnLst/>
              <a:rect l="l" t="t" r="r" b="b"/>
              <a:pathLst>
                <a:path w="5192" h="5145" extrusionOk="0">
                  <a:moveTo>
                    <a:pt x="1215" y="1"/>
                  </a:moveTo>
                  <a:lnTo>
                    <a:pt x="0" y="1168"/>
                  </a:lnTo>
                  <a:lnTo>
                    <a:pt x="131" y="2168"/>
                  </a:lnTo>
                  <a:lnTo>
                    <a:pt x="2977" y="5001"/>
                  </a:lnTo>
                  <a:lnTo>
                    <a:pt x="3953" y="5144"/>
                  </a:lnTo>
                  <a:lnTo>
                    <a:pt x="5191" y="3966"/>
                  </a:lnTo>
                  <a:lnTo>
                    <a:pt x="121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73" name="Google Shape;7073;p123"/>
          <p:cNvSpPr/>
          <p:nvPr/>
        </p:nvSpPr>
        <p:spPr>
          <a:xfrm>
            <a:off x="4170074" y="3142596"/>
            <a:ext cx="32" cy="32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74" name="Google Shape;7074;p123"/>
          <p:cNvGrpSpPr/>
          <p:nvPr/>
        </p:nvGrpSpPr>
        <p:grpSpPr>
          <a:xfrm>
            <a:off x="4137956" y="2974665"/>
            <a:ext cx="438792" cy="424660"/>
            <a:chOff x="3533175" y="3245775"/>
            <a:chExt cx="342325" cy="331300"/>
          </a:xfrm>
        </p:grpSpPr>
        <p:sp>
          <p:nvSpPr>
            <p:cNvPr id="7075" name="Google Shape;7075;p123"/>
            <p:cNvSpPr/>
            <p:nvPr/>
          </p:nvSpPr>
          <p:spPr>
            <a:xfrm>
              <a:off x="3533175" y="3337700"/>
              <a:ext cx="129200" cy="209025"/>
            </a:xfrm>
            <a:custGeom>
              <a:avLst/>
              <a:gdLst/>
              <a:ahLst/>
              <a:cxnLst/>
              <a:rect l="l" t="t" r="r" b="b"/>
              <a:pathLst>
                <a:path w="5168" h="8361" extrusionOk="0">
                  <a:moveTo>
                    <a:pt x="4691" y="1"/>
                  </a:moveTo>
                  <a:cubicBezTo>
                    <a:pt x="4691" y="1"/>
                    <a:pt x="4691" y="1"/>
                    <a:pt x="4691" y="2"/>
                  </a:cubicBezTo>
                  <a:lnTo>
                    <a:pt x="4691" y="2"/>
                  </a:lnTo>
                  <a:cubicBezTo>
                    <a:pt x="4691" y="2"/>
                    <a:pt x="4691" y="2"/>
                    <a:pt x="4691" y="2"/>
                  </a:cubicBezTo>
                  <a:cubicBezTo>
                    <a:pt x="4691" y="1"/>
                    <a:pt x="4691" y="1"/>
                    <a:pt x="4691" y="1"/>
                  </a:cubicBezTo>
                  <a:close/>
                  <a:moveTo>
                    <a:pt x="4691" y="2"/>
                  </a:moveTo>
                  <a:lnTo>
                    <a:pt x="4691" y="2"/>
                  </a:lnTo>
                  <a:cubicBezTo>
                    <a:pt x="4572" y="50"/>
                    <a:pt x="1119" y="1538"/>
                    <a:pt x="1000" y="1574"/>
                  </a:cubicBezTo>
                  <a:lnTo>
                    <a:pt x="2191" y="2264"/>
                  </a:lnTo>
                  <a:lnTo>
                    <a:pt x="0" y="5955"/>
                  </a:lnTo>
                  <a:lnTo>
                    <a:pt x="1286" y="8360"/>
                  </a:lnTo>
                  <a:lnTo>
                    <a:pt x="5120" y="8360"/>
                  </a:lnTo>
                  <a:lnTo>
                    <a:pt x="3513" y="7158"/>
                  </a:lnTo>
                  <a:lnTo>
                    <a:pt x="5120" y="5955"/>
                  </a:lnTo>
                  <a:lnTo>
                    <a:pt x="2631" y="5955"/>
                  </a:lnTo>
                  <a:lnTo>
                    <a:pt x="4096" y="3348"/>
                  </a:lnTo>
                  <a:lnTo>
                    <a:pt x="5168" y="3979"/>
                  </a:lnTo>
                  <a:cubicBezTo>
                    <a:pt x="5156" y="3898"/>
                    <a:pt x="4702" y="94"/>
                    <a:pt x="4691" y="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6" name="Google Shape;7076;p123"/>
            <p:cNvSpPr/>
            <p:nvPr/>
          </p:nvSpPr>
          <p:spPr>
            <a:xfrm>
              <a:off x="3810875" y="3307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7" name="Google Shape;7077;p123"/>
            <p:cNvSpPr/>
            <p:nvPr/>
          </p:nvSpPr>
          <p:spPr>
            <a:xfrm>
              <a:off x="3628125" y="3245775"/>
              <a:ext cx="182175" cy="161050"/>
            </a:xfrm>
            <a:custGeom>
              <a:avLst/>
              <a:gdLst/>
              <a:ahLst/>
              <a:cxnLst/>
              <a:rect l="l" t="t" r="r" b="b"/>
              <a:pathLst>
                <a:path w="7287" h="6442" extrusionOk="0">
                  <a:moveTo>
                    <a:pt x="1846" y="0"/>
                  </a:moveTo>
                  <a:lnTo>
                    <a:pt x="0" y="3167"/>
                  </a:lnTo>
                  <a:lnTo>
                    <a:pt x="1548" y="2500"/>
                  </a:lnTo>
                  <a:lnTo>
                    <a:pt x="1774" y="4358"/>
                  </a:lnTo>
                  <a:lnTo>
                    <a:pt x="3048" y="2072"/>
                  </a:lnTo>
                  <a:lnTo>
                    <a:pt x="4298" y="4179"/>
                  </a:lnTo>
                  <a:lnTo>
                    <a:pt x="3120" y="4870"/>
                  </a:lnTo>
                  <a:cubicBezTo>
                    <a:pt x="3203" y="4894"/>
                    <a:pt x="6596" y="6346"/>
                    <a:pt x="6811" y="6441"/>
                  </a:cubicBezTo>
                  <a:cubicBezTo>
                    <a:pt x="6834" y="6370"/>
                    <a:pt x="7263" y="2715"/>
                    <a:pt x="7287" y="2477"/>
                  </a:cubicBezTo>
                  <a:lnTo>
                    <a:pt x="7287" y="2477"/>
                  </a:lnTo>
                  <a:lnTo>
                    <a:pt x="6096" y="3155"/>
                  </a:lnTo>
                  <a:lnTo>
                    <a:pt x="42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8" name="Google Shape;7078;p123"/>
            <p:cNvSpPr/>
            <p:nvPr/>
          </p:nvSpPr>
          <p:spPr>
            <a:xfrm>
              <a:off x="3798975" y="3406800"/>
              <a:ext cx="325" cy="25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12" y="0"/>
                    <a:pt x="12" y="0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9" name="Google Shape;7079;p123"/>
            <p:cNvSpPr/>
            <p:nvPr/>
          </p:nvSpPr>
          <p:spPr>
            <a:xfrm>
              <a:off x="3810875" y="3307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0" name="Google Shape;7080;p123"/>
            <p:cNvSpPr/>
            <p:nvPr/>
          </p:nvSpPr>
          <p:spPr>
            <a:xfrm>
              <a:off x="3810875" y="3307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1" name="Google Shape;7081;p123"/>
            <p:cNvSpPr/>
            <p:nvPr/>
          </p:nvSpPr>
          <p:spPr>
            <a:xfrm>
              <a:off x="3810875" y="3307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2" name="Google Shape;7082;p123"/>
            <p:cNvSpPr/>
            <p:nvPr/>
          </p:nvSpPr>
          <p:spPr>
            <a:xfrm>
              <a:off x="3734975" y="3576450"/>
              <a:ext cx="25" cy="625"/>
            </a:xfrm>
            <a:custGeom>
              <a:avLst/>
              <a:gdLst/>
              <a:ahLst/>
              <a:cxnLst/>
              <a:rect l="l" t="t" r="r" b="b"/>
              <a:pathLst>
                <a:path w="1" h="25" extrusionOk="0">
                  <a:moveTo>
                    <a:pt x="1" y="1"/>
                  </a:moveTo>
                  <a:cubicBezTo>
                    <a:pt x="1" y="25"/>
                    <a:pt x="1" y="25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3" name="Google Shape;7083;p123"/>
            <p:cNvSpPr/>
            <p:nvPr/>
          </p:nvSpPr>
          <p:spPr>
            <a:xfrm>
              <a:off x="3654025" y="3516625"/>
              <a:ext cx="600" cy="25"/>
            </a:xfrm>
            <a:custGeom>
              <a:avLst/>
              <a:gdLst/>
              <a:ahLst/>
              <a:cxnLst/>
              <a:rect l="l" t="t" r="r" b="b"/>
              <a:pathLst>
                <a:path w="24" h="1" extrusionOk="0">
                  <a:moveTo>
                    <a:pt x="24" y="1"/>
                  </a:moveTo>
                  <a:cubicBezTo>
                    <a:pt x="0" y="1"/>
                    <a:pt x="0" y="1"/>
                    <a:pt x="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4" name="Google Shape;7084;p123"/>
            <p:cNvSpPr/>
            <p:nvPr/>
          </p:nvSpPr>
          <p:spPr>
            <a:xfrm>
              <a:off x="3654600" y="3516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5" name="Google Shape;7085;p123"/>
            <p:cNvSpPr/>
            <p:nvPr/>
          </p:nvSpPr>
          <p:spPr>
            <a:xfrm>
              <a:off x="3653725" y="3393100"/>
              <a:ext cx="221775" cy="183375"/>
            </a:xfrm>
            <a:custGeom>
              <a:avLst/>
              <a:gdLst/>
              <a:ahLst/>
              <a:cxnLst/>
              <a:rect l="l" t="t" r="r" b="b"/>
              <a:pathLst>
                <a:path w="8871" h="7335" extrusionOk="0">
                  <a:moveTo>
                    <a:pt x="6668" y="1"/>
                  </a:moveTo>
                  <a:lnTo>
                    <a:pt x="6465" y="1703"/>
                  </a:lnTo>
                  <a:lnTo>
                    <a:pt x="4894" y="1025"/>
                  </a:lnTo>
                  <a:lnTo>
                    <a:pt x="4894" y="1025"/>
                  </a:lnTo>
                  <a:lnTo>
                    <a:pt x="6477" y="3727"/>
                  </a:lnTo>
                  <a:lnTo>
                    <a:pt x="3215" y="3727"/>
                  </a:lnTo>
                  <a:lnTo>
                    <a:pt x="3215" y="2513"/>
                  </a:lnTo>
                  <a:cubicBezTo>
                    <a:pt x="3143" y="2573"/>
                    <a:pt x="191" y="4775"/>
                    <a:pt x="0" y="4930"/>
                  </a:cubicBezTo>
                  <a:cubicBezTo>
                    <a:pt x="72" y="4989"/>
                    <a:pt x="3072" y="7216"/>
                    <a:pt x="3215" y="7335"/>
                  </a:cubicBezTo>
                  <a:lnTo>
                    <a:pt x="3215" y="6132"/>
                  </a:lnTo>
                  <a:lnTo>
                    <a:pt x="7906" y="6132"/>
                  </a:lnTo>
                  <a:lnTo>
                    <a:pt x="8870" y="3727"/>
                  </a:lnTo>
                  <a:lnTo>
                    <a:pt x="66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86" name="Google Shape;7086;p123"/>
          <p:cNvGrpSpPr/>
          <p:nvPr/>
        </p:nvGrpSpPr>
        <p:grpSpPr>
          <a:xfrm>
            <a:off x="5381751" y="2967391"/>
            <a:ext cx="439177" cy="438440"/>
            <a:chOff x="4503525" y="3240100"/>
            <a:chExt cx="342625" cy="342050"/>
          </a:xfrm>
        </p:grpSpPr>
        <p:sp>
          <p:nvSpPr>
            <p:cNvPr id="7087" name="Google Shape;7087;p123"/>
            <p:cNvSpPr/>
            <p:nvPr/>
          </p:nvSpPr>
          <p:spPr>
            <a:xfrm>
              <a:off x="4503525" y="3240100"/>
              <a:ext cx="324175" cy="181300"/>
            </a:xfrm>
            <a:custGeom>
              <a:avLst/>
              <a:gdLst/>
              <a:ahLst/>
              <a:cxnLst/>
              <a:rect l="l" t="t" r="r" b="b"/>
              <a:pathLst>
                <a:path w="12967" h="7252" extrusionOk="0">
                  <a:moveTo>
                    <a:pt x="6847" y="1"/>
                  </a:moveTo>
                  <a:cubicBezTo>
                    <a:pt x="3096" y="1"/>
                    <a:pt x="1" y="3085"/>
                    <a:pt x="1" y="6847"/>
                  </a:cubicBezTo>
                  <a:lnTo>
                    <a:pt x="1" y="7252"/>
                  </a:lnTo>
                  <a:lnTo>
                    <a:pt x="2418" y="7252"/>
                  </a:lnTo>
                  <a:lnTo>
                    <a:pt x="2418" y="6847"/>
                  </a:lnTo>
                  <a:cubicBezTo>
                    <a:pt x="2418" y="4430"/>
                    <a:pt x="4418" y="2418"/>
                    <a:pt x="6847" y="2418"/>
                  </a:cubicBezTo>
                  <a:cubicBezTo>
                    <a:pt x="7692" y="2418"/>
                    <a:pt x="8561" y="2668"/>
                    <a:pt x="9276" y="3132"/>
                  </a:cubicBezTo>
                  <a:lnTo>
                    <a:pt x="8502" y="3680"/>
                  </a:lnTo>
                  <a:lnTo>
                    <a:pt x="12966" y="5930"/>
                  </a:lnTo>
                  <a:lnTo>
                    <a:pt x="12419" y="882"/>
                  </a:lnTo>
                  <a:lnTo>
                    <a:pt x="11323" y="1656"/>
                  </a:lnTo>
                  <a:cubicBezTo>
                    <a:pt x="10097" y="584"/>
                    <a:pt x="8502" y="1"/>
                    <a:pt x="68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8" name="Google Shape;7088;p123"/>
            <p:cNvSpPr/>
            <p:nvPr/>
          </p:nvSpPr>
          <p:spPr>
            <a:xfrm>
              <a:off x="4521675" y="3400850"/>
              <a:ext cx="324475" cy="181300"/>
            </a:xfrm>
            <a:custGeom>
              <a:avLst/>
              <a:gdLst/>
              <a:ahLst/>
              <a:cxnLst/>
              <a:rect l="l" t="t" r="r" b="b"/>
              <a:pathLst>
                <a:path w="12979" h="7252" extrusionOk="0">
                  <a:moveTo>
                    <a:pt x="10562" y="0"/>
                  </a:moveTo>
                  <a:lnTo>
                    <a:pt x="10562" y="24"/>
                  </a:lnTo>
                  <a:lnTo>
                    <a:pt x="10562" y="417"/>
                  </a:lnTo>
                  <a:cubicBezTo>
                    <a:pt x="10562" y="2846"/>
                    <a:pt x="8550" y="4858"/>
                    <a:pt x="6121" y="4858"/>
                  </a:cubicBezTo>
                  <a:cubicBezTo>
                    <a:pt x="5263" y="4858"/>
                    <a:pt x="4406" y="4608"/>
                    <a:pt x="3692" y="4144"/>
                  </a:cubicBezTo>
                  <a:lnTo>
                    <a:pt x="4466" y="3596"/>
                  </a:lnTo>
                  <a:lnTo>
                    <a:pt x="1" y="1334"/>
                  </a:lnTo>
                  <a:lnTo>
                    <a:pt x="572" y="6370"/>
                  </a:lnTo>
                  <a:lnTo>
                    <a:pt x="1656" y="5596"/>
                  </a:lnTo>
                  <a:cubicBezTo>
                    <a:pt x="2894" y="6668"/>
                    <a:pt x="4490" y="7251"/>
                    <a:pt x="6133" y="7251"/>
                  </a:cubicBezTo>
                  <a:cubicBezTo>
                    <a:pt x="9859" y="7251"/>
                    <a:pt x="12979" y="4215"/>
                    <a:pt x="12979" y="405"/>
                  </a:cubicBezTo>
                  <a:lnTo>
                    <a:pt x="1297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89" name="Google Shape;7089;p123"/>
          <p:cNvGrpSpPr/>
          <p:nvPr/>
        </p:nvGrpSpPr>
        <p:grpSpPr>
          <a:xfrm>
            <a:off x="2783125" y="2967391"/>
            <a:ext cx="387264" cy="438824"/>
            <a:chOff x="2476200" y="3240100"/>
            <a:chExt cx="302125" cy="342350"/>
          </a:xfrm>
        </p:grpSpPr>
        <p:sp>
          <p:nvSpPr>
            <p:cNvPr id="7090" name="Google Shape;7090;p123"/>
            <p:cNvSpPr/>
            <p:nvPr/>
          </p:nvSpPr>
          <p:spPr>
            <a:xfrm>
              <a:off x="2616675" y="3300525"/>
              <a:ext cx="20275" cy="19975"/>
            </a:xfrm>
            <a:custGeom>
              <a:avLst/>
              <a:gdLst/>
              <a:ahLst/>
              <a:cxnLst/>
              <a:rect l="l" t="t" r="r" b="b"/>
              <a:pathLst>
                <a:path w="811" h="799" extrusionOk="0">
                  <a:moveTo>
                    <a:pt x="406" y="1"/>
                  </a:moveTo>
                  <a:cubicBezTo>
                    <a:pt x="179" y="1"/>
                    <a:pt x="1" y="180"/>
                    <a:pt x="1" y="406"/>
                  </a:cubicBezTo>
                  <a:cubicBezTo>
                    <a:pt x="1" y="620"/>
                    <a:pt x="179" y="799"/>
                    <a:pt x="406" y="799"/>
                  </a:cubicBezTo>
                  <a:cubicBezTo>
                    <a:pt x="632" y="799"/>
                    <a:pt x="810" y="620"/>
                    <a:pt x="810" y="406"/>
                  </a:cubicBezTo>
                  <a:cubicBezTo>
                    <a:pt x="810" y="180"/>
                    <a:pt x="632" y="1"/>
                    <a:pt x="4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1" name="Google Shape;7091;p123"/>
            <p:cNvSpPr/>
            <p:nvPr/>
          </p:nvSpPr>
          <p:spPr>
            <a:xfrm>
              <a:off x="2476500" y="3240100"/>
              <a:ext cx="300650" cy="60450"/>
            </a:xfrm>
            <a:custGeom>
              <a:avLst/>
              <a:gdLst/>
              <a:ahLst/>
              <a:cxnLst/>
              <a:rect l="l" t="t" r="r" b="b"/>
              <a:pathLst>
                <a:path w="12026" h="2418" extrusionOk="0">
                  <a:moveTo>
                    <a:pt x="0" y="1"/>
                  </a:moveTo>
                  <a:lnTo>
                    <a:pt x="0" y="2418"/>
                  </a:lnTo>
                  <a:lnTo>
                    <a:pt x="4882" y="2418"/>
                  </a:lnTo>
                  <a:cubicBezTo>
                    <a:pt x="5048" y="1954"/>
                    <a:pt x="5489" y="1608"/>
                    <a:pt x="6013" y="1608"/>
                  </a:cubicBezTo>
                  <a:cubicBezTo>
                    <a:pt x="6537" y="1608"/>
                    <a:pt x="6977" y="1954"/>
                    <a:pt x="7144" y="2418"/>
                  </a:cubicBezTo>
                  <a:lnTo>
                    <a:pt x="12025" y="2418"/>
                  </a:lnTo>
                  <a:lnTo>
                    <a:pt x="1202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2" name="Google Shape;7092;p123"/>
            <p:cNvSpPr/>
            <p:nvPr/>
          </p:nvSpPr>
          <p:spPr>
            <a:xfrm>
              <a:off x="2476200" y="3320475"/>
              <a:ext cx="302125" cy="261975"/>
            </a:xfrm>
            <a:custGeom>
              <a:avLst/>
              <a:gdLst/>
              <a:ahLst/>
              <a:cxnLst/>
              <a:rect l="l" t="t" r="r" b="b"/>
              <a:pathLst>
                <a:path w="12085" h="10479" extrusionOk="0">
                  <a:moveTo>
                    <a:pt x="6025" y="1751"/>
                  </a:moveTo>
                  <a:lnTo>
                    <a:pt x="7465" y="3989"/>
                  </a:lnTo>
                  <a:lnTo>
                    <a:pt x="7632" y="3275"/>
                  </a:lnTo>
                  <a:lnTo>
                    <a:pt x="8418" y="3442"/>
                  </a:lnTo>
                  <a:lnTo>
                    <a:pt x="7977" y="5501"/>
                  </a:lnTo>
                  <a:lnTo>
                    <a:pt x="5918" y="5049"/>
                  </a:lnTo>
                  <a:lnTo>
                    <a:pt x="6084" y="4263"/>
                  </a:lnTo>
                  <a:lnTo>
                    <a:pt x="6799" y="4406"/>
                  </a:lnTo>
                  <a:lnTo>
                    <a:pt x="6025" y="3215"/>
                  </a:lnTo>
                  <a:lnTo>
                    <a:pt x="5608" y="3870"/>
                  </a:lnTo>
                  <a:lnTo>
                    <a:pt x="4929" y="3442"/>
                  </a:lnTo>
                  <a:lnTo>
                    <a:pt x="6025" y="1751"/>
                  </a:lnTo>
                  <a:close/>
                  <a:moveTo>
                    <a:pt x="4941" y="4204"/>
                  </a:moveTo>
                  <a:lnTo>
                    <a:pt x="5394" y="6251"/>
                  </a:lnTo>
                  <a:lnTo>
                    <a:pt x="4608" y="6430"/>
                  </a:lnTo>
                  <a:lnTo>
                    <a:pt x="4453" y="5716"/>
                  </a:lnTo>
                  <a:cubicBezTo>
                    <a:pt x="4227" y="6073"/>
                    <a:pt x="3953" y="6513"/>
                    <a:pt x="3739" y="6835"/>
                  </a:cubicBezTo>
                  <a:lnTo>
                    <a:pt x="4822" y="6835"/>
                  </a:lnTo>
                  <a:lnTo>
                    <a:pt x="4822" y="7644"/>
                  </a:lnTo>
                  <a:lnTo>
                    <a:pt x="2286" y="7644"/>
                  </a:lnTo>
                  <a:lnTo>
                    <a:pt x="3774" y="5287"/>
                  </a:lnTo>
                  <a:lnTo>
                    <a:pt x="3060" y="5454"/>
                  </a:lnTo>
                  <a:lnTo>
                    <a:pt x="2881" y="4668"/>
                  </a:lnTo>
                  <a:lnTo>
                    <a:pt x="4941" y="4204"/>
                  </a:lnTo>
                  <a:close/>
                  <a:moveTo>
                    <a:pt x="6953" y="5751"/>
                  </a:moveTo>
                  <a:lnTo>
                    <a:pt x="7513" y="6311"/>
                  </a:lnTo>
                  <a:lnTo>
                    <a:pt x="6989" y="6835"/>
                  </a:lnTo>
                  <a:lnTo>
                    <a:pt x="8346" y="6835"/>
                  </a:lnTo>
                  <a:lnTo>
                    <a:pt x="7977" y="6240"/>
                  </a:lnTo>
                  <a:lnTo>
                    <a:pt x="8644" y="5811"/>
                  </a:lnTo>
                  <a:lnTo>
                    <a:pt x="9823" y="7644"/>
                  </a:lnTo>
                  <a:lnTo>
                    <a:pt x="7013" y="7644"/>
                  </a:lnTo>
                  <a:lnTo>
                    <a:pt x="7513" y="8156"/>
                  </a:lnTo>
                  <a:lnTo>
                    <a:pt x="6953" y="8728"/>
                  </a:lnTo>
                  <a:lnTo>
                    <a:pt x="5465" y="7240"/>
                  </a:lnTo>
                  <a:lnTo>
                    <a:pt x="6953" y="5751"/>
                  </a:lnTo>
                  <a:close/>
                  <a:moveTo>
                    <a:pt x="798" y="1"/>
                  </a:moveTo>
                  <a:lnTo>
                    <a:pt x="0" y="10478"/>
                  </a:lnTo>
                  <a:lnTo>
                    <a:pt x="12085" y="10478"/>
                  </a:lnTo>
                  <a:lnTo>
                    <a:pt x="11275" y="1"/>
                  </a:lnTo>
                  <a:lnTo>
                    <a:pt x="7168" y="1"/>
                  </a:lnTo>
                  <a:cubicBezTo>
                    <a:pt x="7001" y="465"/>
                    <a:pt x="6560" y="810"/>
                    <a:pt x="6037" y="810"/>
                  </a:cubicBezTo>
                  <a:cubicBezTo>
                    <a:pt x="5513" y="810"/>
                    <a:pt x="5072" y="465"/>
                    <a:pt x="49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93" name="Google Shape;7093;p123"/>
          <p:cNvGrpSpPr/>
          <p:nvPr/>
        </p:nvGrpSpPr>
        <p:grpSpPr>
          <a:xfrm>
            <a:off x="2131458" y="2967391"/>
            <a:ext cx="385758" cy="438824"/>
            <a:chOff x="1967800" y="3240100"/>
            <a:chExt cx="300950" cy="342350"/>
          </a:xfrm>
        </p:grpSpPr>
        <p:sp>
          <p:nvSpPr>
            <p:cNvPr id="7094" name="Google Shape;7094;p123"/>
            <p:cNvSpPr/>
            <p:nvPr/>
          </p:nvSpPr>
          <p:spPr>
            <a:xfrm>
              <a:off x="2076150" y="3421675"/>
              <a:ext cx="32450" cy="40225"/>
            </a:xfrm>
            <a:custGeom>
              <a:avLst/>
              <a:gdLst/>
              <a:ahLst/>
              <a:cxnLst/>
              <a:rect l="l" t="t" r="r" b="b"/>
              <a:pathLst>
                <a:path w="1298" h="1609" extrusionOk="0">
                  <a:moveTo>
                    <a:pt x="0" y="1"/>
                  </a:moveTo>
                  <a:lnTo>
                    <a:pt x="179" y="1608"/>
                  </a:lnTo>
                  <a:lnTo>
                    <a:pt x="1298" y="1608"/>
                  </a:lnTo>
                  <a:lnTo>
                    <a:pt x="12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5" name="Google Shape;7095;p123"/>
            <p:cNvSpPr/>
            <p:nvPr/>
          </p:nvSpPr>
          <p:spPr>
            <a:xfrm>
              <a:off x="2069600" y="3361550"/>
              <a:ext cx="39000" cy="40225"/>
            </a:xfrm>
            <a:custGeom>
              <a:avLst/>
              <a:gdLst/>
              <a:ahLst/>
              <a:cxnLst/>
              <a:rect l="l" t="t" r="r" b="b"/>
              <a:pathLst>
                <a:path w="1560" h="1609" extrusionOk="0">
                  <a:moveTo>
                    <a:pt x="0" y="1"/>
                  </a:moveTo>
                  <a:lnTo>
                    <a:pt x="179" y="1608"/>
                  </a:lnTo>
                  <a:lnTo>
                    <a:pt x="1560" y="1608"/>
                  </a:lnTo>
                  <a:lnTo>
                    <a:pt x="156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6" name="Google Shape;7096;p123"/>
            <p:cNvSpPr/>
            <p:nvPr/>
          </p:nvSpPr>
          <p:spPr>
            <a:xfrm>
              <a:off x="2128525" y="3361550"/>
              <a:ext cx="39325" cy="40225"/>
            </a:xfrm>
            <a:custGeom>
              <a:avLst/>
              <a:gdLst/>
              <a:ahLst/>
              <a:cxnLst/>
              <a:rect l="l" t="t" r="r" b="b"/>
              <a:pathLst>
                <a:path w="1573" h="1609" extrusionOk="0">
                  <a:moveTo>
                    <a:pt x="1" y="1"/>
                  </a:moveTo>
                  <a:lnTo>
                    <a:pt x="1" y="1608"/>
                  </a:lnTo>
                  <a:lnTo>
                    <a:pt x="1394" y="1608"/>
                  </a:lnTo>
                  <a:lnTo>
                    <a:pt x="157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7" name="Google Shape;7097;p123"/>
            <p:cNvSpPr/>
            <p:nvPr/>
          </p:nvSpPr>
          <p:spPr>
            <a:xfrm>
              <a:off x="2000525" y="3421675"/>
              <a:ext cx="60150" cy="40225"/>
            </a:xfrm>
            <a:custGeom>
              <a:avLst/>
              <a:gdLst/>
              <a:ahLst/>
              <a:cxnLst/>
              <a:rect l="l" t="t" r="r" b="b"/>
              <a:pathLst>
                <a:path w="2406" h="1609" extrusionOk="0">
                  <a:moveTo>
                    <a:pt x="1" y="1"/>
                  </a:moveTo>
                  <a:lnTo>
                    <a:pt x="299" y="1608"/>
                  </a:lnTo>
                  <a:lnTo>
                    <a:pt x="2406" y="1608"/>
                  </a:lnTo>
                  <a:lnTo>
                    <a:pt x="22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8" name="Google Shape;7098;p123"/>
            <p:cNvSpPr/>
            <p:nvPr/>
          </p:nvSpPr>
          <p:spPr>
            <a:xfrm>
              <a:off x="2128525" y="3421675"/>
              <a:ext cx="32475" cy="40225"/>
            </a:xfrm>
            <a:custGeom>
              <a:avLst/>
              <a:gdLst/>
              <a:ahLst/>
              <a:cxnLst/>
              <a:rect l="l" t="t" r="r" b="b"/>
              <a:pathLst>
                <a:path w="1299" h="1609" extrusionOk="0">
                  <a:moveTo>
                    <a:pt x="1" y="1"/>
                  </a:moveTo>
                  <a:lnTo>
                    <a:pt x="1" y="1608"/>
                  </a:lnTo>
                  <a:lnTo>
                    <a:pt x="1120" y="1608"/>
                  </a:lnTo>
                  <a:lnTo>
                    <a:pt x="12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9" name="Google Shape;7099;p123"/>
            <p:cNvSpPr/>
            <p:nvPr/>
          </p:nvSpPr>
          <p:spPr>
            <a:xfrm>
              <a:off x="1989825" y="3361550"/>
              <a:ext cx="64025" cy="40225"/>
            </a:xfrm>
            <a:custGeom>
              <a:avLst/>
              <a:gdLst/>
              <a:ahLst/>
              <a:cxnLst/>
              <a:rect l="l" t="t" r="r" b="b"/>
              <a:pathLst>
                <a:path w="2561" h="1609" extrusionOk="0">
                  <a:moveTo>
                    <a:pt x="0" y="1"/>
                  </a:moveTo>
                  <a:lnTo>
                    <a:pt x="286" y="1608"/>
                  </a:lnTo>
                  <a:lnTo>
                    <a:pt x="2560" y="1608"/>
                  </a:lnTo>
                  <a:lnTo>
                    <a:pt x="238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0" name="Google Shape;7100;p123"/>
            <p:cNvSpPr/>
            <p:nvPr/>
          </p:nvSpPr>
          <p:spPr>
            <a:xfrm>
              <a:off x="2176750" y="3421675"/>
              <a:ext cx="59850" cy="40225"/>
            </a:xfrm>
            <a:custGeom>
              <a:avLst/>
              <a:gdLst/>
              <a:ahLst/>
              <a:cxnLst/>
              <a:rect l="l" t="t" r="r" b="b"/>
              <a:pathLst>
                <a:path w="2394" h="1609" extrusionOk="0">
                  <a:moveTo>
                    <a:pt x="179" y="1"/>
                  </a:moveTo>
                  <a:lnTo>
                    <a:pt x="0" y="1608"/>
                  </a:lnTo>
                  <a:lnTo>
                    <a:pt x="2096" y="1608"/>
                  </a:lnTo>
                  <a:lnTo>
                    <a:pt x="23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1" name="Google Shape;7101;p123"/>
            <p:cNvSpPr/>
            <p:nvPr/>
          </p:nvSpPr>
          <p:spPr>
            <a:xfrm>
              <a:off x="2183300" y="3361550"/>
              <a:ext cx="64025" cy="40225"/>
            </a:xfrm>
            <a:custGeom>
              <a:avLst/>
              <a:gdLst/>
              <a:ahLst/>
              <a:cxnLst/>
              <a:rect l="l" t="t" r="r" b="b"/>
              <a:pathLst>
                <a:path w="2561" h="1609" extrusionOk="0">
                  <a:moveTo>
                    <a:pt x="179" y="1"/>
                  </a:moveTo>
                  <a:lnTo>
                    <a:pt x="0" y="1608"/>
                  </a:lnTo>
                  <a:lnTo>
                    <a:pt x="2263" y="1608"/>
                  </a:lnTo>
                  <a:lnTo>
                    <a:pt x="256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2" name="Google Shape;7102;p123"/>
            <p:cNvSpPr/>
            <p:nvPr/>
          </p:nvSpPr>
          <p:spPr>
            <a:xfrm>
              <a:off x="2022550" y="3542225"/>
              <a:ext cx="192025" cy="40225"/>
            </a:xfrm>
            <a:custGeom>
              <a:avLst/>
              <a:gdLst/>
              <a:ahLst/>
              <a:cxnLst/>
              <a:rect l="l" t="t" r="r" b="b"/>
              <a:pathLst>
                <a:path w="7681" h="1609" extrusionOk="0">
                  <a:moveTo>
                    <a:pt x="1" y="1"/>
                  </a:moveTo>
                  <a:lnTo>
                    <a:pt x="287" y="1608"/>
                  </a:lnTo>
                  <a:lnTo>
                    <a:pt x="7383" y="1608"/>
                  </a:lnTo>
                  <a:lnTo>
                    <a:pt x="768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3" name="Google Shape;7103;p123"/>
            <p:cNvSpPr/>
            <p:nvPr/>
          </p:nvSpPr>
          <p:spPr>
            <a:xfrm>
              <a:off x="2169900" y="3482100"/>
              <a:ext cx="55400" cy="40225"/>
            </a:xfrm>
            <a:custGeom>
              <a:avLst/>
              <a:gdLst/>
              <a:ahLst/>
              <a:cxnLst/>
              <a:rect l="l" t="t" r="r" b="b"/>
              <a:pathLst>
                <a:path w="2216" h="1609" extrusionOk="0">
                  <a:moveTo>
                    <a:pt x="179" y="1"/>
                  </a:moveTo>
                  <a:lnTo>
                    <a:pt x="1" y="1608"/>
                  </a:lnTo>
                  <a:lnTo>
                    <a:pt x="1941" y="1608"/>
                  </a:lnTo>
                  <a:lnTo>
                    <a:pt x="221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4" name="Google Shape;7104;p123"/>
            <p:cNvSpPr/>
            <p:nvPr/>
          </p:nvSpPr>
          <p:spPr>
            <a:xfrm>
              <a:off x="2128525" y="3482100"/>
              <a:ext cx="25925" cy="40225"/>
            </a:xfrm>
            <a:custGeom>
              <a:avLst/>
              <a:gdLst/>
              <a:ahLst/>
              <a:cxnLst/>
              <a:rect l="l" t="t" r="r" b="b"/>
              <a:pathLst>
                <a:path w="1037" h="1609" extrusionOk="0">
                  <a:moveTo>
                    <a:pt x="1" y="1"/>
                  </a:moveTo>
                  <a:lnTo>
                    <a:pt x="1" y="1608"/>
                  </a:lnTo>
                  <a:lnTo>
                    <a:pt x="846" y="1608"/>
                  </a:lnTo>
                  <a:lnTo>
                    <a:pt x="103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5" name="Google Shape;7105;p123"/>
            <p:cNvSpPr/>
            <p:nvPr/>
          </p:nvSpPr>
          <p:spPr>
            <a:xfrm>
              <a:off x="2082975" y="3482100"/>
              <a:ext cx="25625" cy="40225"/>
            </a:xfrm>
            <a:custGeom>
              <a:avLst/>
              <a:gdLst/>
              <a:ahLst/>
              <a:cxnLst/>
              <a:rect l="l" t="t" r="r" b="b"/>
              <a:pathLst>
                <a:path w="1025" h="1609" extrusionOk="0">
                  <a:moveTo>
                    <a:pt x="1" y="1"/>
                  </a:moveTo>
                  <a:lnTo>
                    <a:pt x="180" y="1608"/>
                  </a:lnTo>
                  <a:lnTo>
                    <a:pt x="1025" y="1608"/>
                  </a:lnTo>
                  <a:lnTo>
                    <a:pt x="102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6" name="Google Shape;7106;p123"/>
            <p:cNvSpPr/>
            <p:nvPr/>
          </p:nvSpPr>
          <p:spPr>
            <a:xfrm>
              <a:off x="2011550" y="3482100"/>
              <a:ext cx="55675" cy="40225"/>
            </a:xfrm>
            <a:custGeom>
              <a:avLst/>
              <a:gdLst/>
              <a:ahLst/>
              <a:cxnLst/>
              <a:rect l="l" t="t" r="r" b="b"/>
              <a:pathLst>
                <a:path w="2227" h="1609" extrusionOk="0">
                  <a:moveTo>
                    <a:pt x="0" y="1"/>
                  </a:moveTo>
                  <a:lnTo>
                    <a:pt x="298" y="1608"/>
                  </a:lnTo>
                  <a:lnTo>
                    <a:pt x="2227" y="1608"/>
                  </a:lnTo>
                  <a:lnTo>
                    <a:pt x="204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7" name="Google Shape;7107;p123"/>
            <p:cNvSpPr/>
            <p:nvPr/>
          </p:nvSpPr>
          <p:spPr>
            <a:xfrm>
              <a:off x="1967800" y="3301125"/>
              <a:ext cx="300950" cy="40225"/>
            </a:xfrm>
            <a:custGeom>
              <a:avLst/>
              <a:gdLst/>
              <a:ahLst/>
              <a:cxnLst/>
              <a:rect l="l" t="t" r="r" b="b"/>
              <a:pathLst>
                <a:path w="12038" h="1609" extrusionOk="0">
                  <a:moveTo>
                    <a:pt x="0" y="1"/>
                  </a:moveTo>
                  <a:lnTo>
                    <a:pt x="0" y="1608"/>
                  </a:lnTo>
                  <a:lnTo>
                    <a:pt x="12037" y="1608"/>
                  </a:lnTo>
                  <a:lnTo>
                    <a:pt x="120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8" name="Google Shape;7108;p123"/>
            <p:cNvSpPr/>
            <p:nvPr/>
          </p:nvSpPr>
          <p:spPr>
            <a:xfrm>
              <a:off x="2162450" y="3240100"/>
              <a:ext cx="325" cy="625"/>
            </a:xfrm>
            <a:custGeom>
              <a:avLst/>
              <a:gdLst/>
              <a:ahLst/>
              <a:cxnLst/>
              <a:rect l="l" t="t" r="r" b="b"/>
              <a:pathLst>
                <a:path w="13" h="25" extrusionOk="0">
                  <a:moveTo>
                    <a:pt x="13" y="25"/>
                  </a:moveTo>
                  <a:lnTo>
                    <a:pt x="13" y="25"/>
                  </a:lnTo>
                  <a:cubicBezTo>
                    <a:pt x="1" y="1"/>
                    <a:pt x="1" y="1"/>
                    <a:pt x="13" y="2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9" name="Google Shape;7109;p123"/>
            <p:cNvSpPr/>
            <p:nvPr/>
          </p:nvSpPr>
          <p:spPr>
            <a:xfrm>
              <a:off x="2114550" y="3240700"/>
              <a:ext cx="88425" cy="40800"/>
            </a:xfrm>
            <a:custGeom>
              <a:avLst/>
              <a:gdLst/>
              <a:ahLst/>
              <a:cxnLst/>
              <a:rect l="l" t="t" r="r" b="b"/>
              <a:pathLst>
                <a:path w="3537" h="1632" extrusionOk="0">
                  <a:moveTo>
                    <a:pt x="1607" y="1"/>
                  </a:moveTo>
                  <a:lnTo>
                    <a:pt x="0" y="1632"/>
                  </a:lnTo>
                  <a:lnTo>
                    <a:pt x="3536" y="1632"/>
                  </a:lnTo>
                  <a:cubicBezTo>
                    <a:pt x="3465" y="1537"/>
                    <a:pt x="2024" y="84"/>
                    <a:pt x="19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0" name="Google Shape;7110;p123"/>
            <p:cNvSpPr/>
            <p:nvPr/>
          </p:nvSpPr>
          <p:spPr>
            <a:xfrm>
              <a:off x="2034175" y="3240700"/>
              <a:ext cx="70575" cy="40800"/>
            </a:xfrm>
            <a:custGeom>
              <a:avLst/>
              <a:gdLst/>
              <a:ahLst/>
              <a:cxnLst/>
              <a:rect l="l" t="t" r="r" b="b"/>
              <a:pathLst>
                <a:path w="2823" h="1632" extrusionOk="0">
                  <a:moveTo>
                    <a:pt x="1608" y="1"/>
                  </a:moveTo>
                  <a:lnTo>
                    <a:pt x="0" y="1632"/>
                  </a:lnTo>
                  <a:lnTo>
                    <a:pt x="2084" y="1632"/>
                  </a:lnTo>
                  <a:lnTo>
                    <a:pt x="2822" y="870"/>
                  </a:lnTo>
                  <a:cubicBezTo>
                    <a:pt x="2739" y="787"/>
                    <a:pt x="2012" y="48"/>
                    <a:pt x="19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1" name="Google Shape;7111;p123"/>
            <p:cNvSpPr/>
            <p:nvPr/>
          </p:nvSpPr>
          <p:spPr>
            <a:xfrm>
              <a:off x="2082400" y="3240100"/>
              <a:ext cx="25" cy="625"/>
            </a:xfrm>
            <a:custGeom>
              <a:avLst/>
              <a:gdLst/>
              <a:ahLst/>
              <a:cxnLst/>
              <a:rect l="l" t="t" r="r" b="b"/>
              <a:pathLst>
                <a:path w="1" h="25" extrusionOk="0">
                  <a:moveTo>
                    <a:pt x="0" y="25"/>
                  </a:moveTo>
                  <a:lnTo>
                    <a:pt x="0" y="25"/>
                  </a:lnTo>
                  <a:cubicBezTo>
                    <a:pt x="0" y="1"/>
                    <a:pt x="0" y="1"/>
                    <a:pt x="0" y="2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12" name="Google Shape;7112;p123"/>
          <p:cNvGrpSpPr/>
          <p:nvPr/>
        </p:nvGrpSpPr>
        <p:grpSpPr>
          <a:xfrm>
            <a:off x="1455757" y="2967391"/>
            <a:ext cx="411714" cy="439561"/>
            <a:chOff x="1440650" y="3240100"/>
            <a:chExt cx="321200" cy="342925"/>
          </a:xfrm>
        </p:grpSpPr>
        <p:sp>
          <p:nvSpPr>
            <p:cNvPr id="7113" name="Google Shape;7113;p123"/>
            <p:cNvSpPr/>
            <p:nvPr/>
          </p:nvSpPr>
          <p:spPr>
            <a:xfrm>
              <a:off x="1440650" y="3330300"/>
              <a:ext cx="321200" cy="150650"/>
            </a:xfrm>
            <a:custGeom>
              <a:avLst/>
              <a:gdLst/>
              <a:ahLst/>
              <a:cxnLst/>
              <a:rect l="l" t="t" r="r" b="b"/>
              <a:pathLst>
                <a:path w="12848" h="6026" extrusionOk="0">
                  <a:moveTo>
                    <a:pt x="5215" y="1"/>
                  </a:moveTo>
                  <a:cubicBezTo>
                    <a:pt x="4287" y="1"/>
                    <a:pt x="3429" y="465"/>
                    <a:pt x="2905" y="1203"/>
                  </a:cubicBezTo>
                  <a:lnTo>
                    <a:pt x="0" y="1203"/>
                  </a:lnTo>
                  <a:lnTo>
                    <a:pt x="0" y="4418"/>
                  </a:lnTo>
                  <a:lnTo>
                    <a:pt x="2905" y="4418"/>
                  </a:lnTo>
                  <a:cubicBezTo>
                    <a:pt x="3429" y="5168"/>
                    <a:pt x="4287" y="5620"/>
                    <a:pt x="5215" y="5620"/>
                  </a:cubicBezTo>
                  <a:cubicBezTo>
                    <a:pt x="6132" y="5620"/>
                    <a:pt x="7001" y="5168"/>
                    <a:pt x="7513" y="4418"/>
                  </a:cubicBezTo>
                  <a:lnTo>
                    <a:pt x="9632" y="4418"/>
                  </a:lnTo>
                  <a:lnTo>
                    <a:pt x="9632" y="6025"/>
                  </a:lnTo>
                  <a:lnTo>
                    <a:pt x="12847" y="6025"/>
                  </a:lnTo>
                  <a:lnTo>
                    <a:pt x="12847" y="3215"/>
                  </a:lnTo>
                  <a:cubicBezTo>
                    <a:pt x="12835" y="2108"/>
                    <a:pt x="11918" y="1203"/>
                    <a:pt x="10823" y="1203"/>
                  </a:cubicBezTo>
                  <a:lnTo>
                    <a:pt x="7513" y="1203"/>
                  </a:lnTo>
                  <a:cubicBezTo>
                    <a:pt x="7001" y="465"/>
                    <a:pt x="6132" y="1"/>
                    <a:pt x="52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4" name="Google Shape;7114;p123"/>
            <p:cNvSpPr/>
            <p:nvPr/>
          </p:nvSpPr>
          <p:spPr>
            <a:xfrm>
              <a:off x="1690975" y="3491625"/>
              <a:ext cx="60450" cy="91400"/>
            </a:xfrm>
            <a:custGeom>
              <a:avLst/>
              <a:gdLst/>
              <a:ahLst/>
              <a:cxnLst/>
              <a:rect l="l" t="t" r="r" b="b"/>
              <a:pathLst>
                <a:path w="2418" h="3656" extrusionOk="0">
                  <a:moveTo>
                    <a:pt x="1215" y="1"/>
                  </a:moveTo>
                  <a:cubicBezTo>
                    <a:pt x="893" y="560"/>
                    <a:pt x="679" y="1001"/>
                    <a:pt x="477" y="1310"/>
                  </a:cubicBezTo>
                  <a:cubicBezTo>
                    <a:pt x="84" y="1989"/>
                    <a:pt x="0" y="2120"/>
                    <a:pt x="0" y="2441"/>
                  </a:cubicBezTo>
                  <a:cubicBezTo>
                    <a:pt x="0" y="3120"/>
                    <a:pt x="536" y="3656"/>
                    <a:pt x="1215" y="3656"/>
                  </a:cubicBezTo>
                  <a:cubicBezTo>
                    <a:pt x="1882" y="3656"/>
                    <a:pt x="2417" y="3120"/>
                    <a:pt x="2417" y="2441"/>
                  </a:cubicBezTo>
                  <a:cubicBezTo>
                    <a:pt x="2417" y="2108"/>
                    <a:pt x="2346" y="1965"/>
                    <a:pt x="1941" y="1298"/>
                  </a:cubicBezTo>
                  <a:cubicBezTo>
                    <a:pt x="1763" y="989"/>
                    <a:pt x="1524" y="536"/>
                    <a:pt x="12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5" name="Google Shape;7115;p123"/>
            <p:cNvSpPr/>
            <p:nvPr/>
          </p:nvSpPr>
          <p:spPr>
            <a:xfrm>
              <a:off x="1460300" y="3240100"/>
              <a:ext cx="221175" cy="75950"/>
            </a:xfrm>
            <a:custGeom>
              <a:avLst/>
              <a:gdLst/>
              <a:ahLst/>
              <a:cxnLst/>
              <a:rect l="l" t="t" r="r" b="b"/>
              <a:pathLst>
                <a:path w="8847" h="3038" extrusionOk="0">
                  <a:moveTo>
                    <a:pt x="1215" y="1"/>
                  </a:moveTo>
                  <a:cubicBezTo>
                    <a:pt x="536" y="1"/>
                    <a:pt x="0" y="537"/>
                    <a:pt x="0" y="1215"/>
                  </a:cubicBezTo>
                  <a:cubicBezTo>
                    <a:pt x="0" y="1882"/>
                    <a:pt x="536" y="2418"/>
                    <a:pt x="1215" y="2418"/>
                  </a:cubicBezTo>
                  <a:cubicBezTo>
                    <a:pt x="1726" y="2418"/>
                    <a:pt x="2179" y="2073"/>
                    <a:pt x="2346" y="1608"/>
                  </a:cubicBezTo>
                  <a:lnTo>
                    <a:pt x="3215" y="1608"/>
                  </a:lnTo>
                  <a:lnTo>
                    <a:pt x="3215" y="3037"/>
                  </a:lnTo>
                  <a:cubicBezTo>
                    <a:pt x="3608" y="2906"/>
                    <a:pt x="4012" y="2823"/>
                    <a:pt x="4429" y="2823"/>
                  </a:cubicBezTo>
                  <a:cubicBezTo>
                    <a:pt x="4846" y="2823"/>
                    <a:pt x="5239" y="2906"/>
                    <a:pt x="5632" y="3037"/>
                  </a:cubicBezTo>
                  <a:lnTo>
                    <a:pt x="5632" y="1608"/>
                  </a:lnTo>
                  <a:lnTo>
                    <a:pt x="6513" y="1608"/>
                  </a:lnTo>
                  <a:cubicBezTo>
                    <a:pt x="6668" y="2073"/>
                    <a:pt x="7120" y="2418"/>
                    <a:pt x="7644" y="2418"/>
                  </a:cubicBezTo>
                  <a:cubicBezTo>
                    <a:pt x="8311" y="2418"/>
                    <a:pt x="8846" y="1882"/>
                    <a:pt x="8846" y="1215"/>
                  </a:cubicBezTo>
                  <a:cubicBezTo>
                    <a:pt x="8846" y="537"/>
                    <a:pt x="8299" y="1"/>
                    <a:pt x="7620" y="1"/>
                  </a:cubicBezTo>
                  <a:cubicBezTo>
                    <a:pt x="7108" y="1"/>
                    <a:pt x="6656" y="346"/>
                    <a:pt x="6489" y="811"/>
                  </a:cubicBezTo>
                  <a:lnTo>
                    <a:pt x="2346" y="811"/>
                  </a:lnTo>
                  <a:cubicBezTo>
                    <a:pt x="2179" y="346"/>
                    <a:pt x="1726" y="1"/>
                    <a:pt x="12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16" name="Google Shape;7116;p123"/>
          <p:cNvSpPr/>
          <p:nvPr/>
        </p:nvSpPr>
        <p:spPr>
          <a:xfrm>
            <a:off x="7991983" y="2255510"/>
            <a:ext cx="438792" cy="308722"/>
          </a:xfrm>
          <a:custGeom>
            <a:avLst/>
            <a:gdLst/>
            <a:ahLst/>
            <a:cxnLst/>
            <a:rect l="l" t="t" r="r" b="b"/>
            <a:pathLst>
              <a:path w="13693" h="9634" extrusionOk="0">
                <a:moveTo>
                  <a:pt x="8513" y="3204"/>
                </a:moveTo>
                <a:lnTo>
                  <a:pt x="6882" y="5954"/>
                </a:lnTo>
                <a:cubicBezTo>
                  <a:pt x="6656" y="5752"/>
                  <a:pt x="6358" y="5609"/>
                  <a:pt x="6037" y="5609"/>
                </a:cubicBezTo>
                <a:cubicBezTo>
                  <a:pt x="5810" y="5609"/>
                  <a:pt x="5596" y="5668"/>
                  <a:pt x="5418" y="5775"/>
                </a:cubicBezTo>
                <a:cubicBezTo>
                  <a:pt x="5239" y="5311"/>
                  <a:pt x="4929" y="4918"/>
                  <a:pt x="4548" y="4621"/>
                </a:cubicBezTo>
                <a:lnTo>
                  <a:pt x="5441" y="3204"/>
                </a:lnTo>
                <a:close/>
                <a:moveTo>
                  <a:pt x="2834" y="4799"/>
                </a:moveTo>
                <a:cubicBezTo>
                  <a:pt x="3036" y="4799"/>
                  <a:pt x="3239" y="4835"/>
                  <a:pt x="3429" y="4894"/>
                </a:cubicBezTo>
                <a:lnTo>
                  <a:pt x="2108" y="6978"/>
                </a:lnTo>
                <a:lnTo>
                  <a:pt x="2774" y="7419"/>
                </a:lnTo>
                <a:lnTo>
                  <a:pt x="4132" y="5287"/>
                </a:lnTo>
                <a:cubicBezTo>
                  <a:pt x="4560" y="5656"/>
                  <a:pt x="4834" y="6192"/>
                  <a:pt x="4834" y="6799"/>
                </a:cubicBezTo>
                <a:cubicBezTo>
                  <a:pt x="4846" y="7919"/>
                  <a:pt x="3929" y="8812"/>
                  <a:pt x="2834" y="8812"/>
                </a:cubicBezTo>
                <a:cubicBezTo>
                  <a:pt x="1727" y="8812"/>
                  <a:pt x="810" y="7919"/>
                  <a:pt x="810" y="6799"/>
                </a:cubicBezTo>
                <a:cubicBezTo>
                  <a:pt x="810" y="5704"/>
                  <a:pt x="1727" y="4799"/>
                  <a:pt x="2834" y="4799"/>
                </a:cubicBezTo>
                <a:close/>
                <a:moveTo>
                  <a:pt x="10859" y="4799"/>
                </a:moveTo>
                <a:cubicBezTo>
                  <a:pt x="11954" y="4799"/>
                  <a:pt x="12871" y="5692"/>
                  <a:pt x="12871" y="6799"/>
                </a:cubicBezTo>
                <a:cubicBezTo>
                  <a:pt x="12883" y="7919"/>
                  <a:pt x="11954" y="8812"/>
                  <a:pt x="10859" y="8812"/>
                </a:cubicBezTo>
                <a:cubicBezTo>
                  <a:pt x="9751" y="8812"/>
                  <a:pt x="8847" y="7919"/>
                  <a:pt x="8847" y="6799"/>
                </a:cubicBezTo>
                <a:cubicBezTo>
                  <a:pt x="8847" y="6025"/>
                  <a:pt x="9287" y="5371"/>
                  <a:pt x="9930" y="5037"/>
                </a:cubicBezTo>
                <a:lnTo>
                  <a:pt x="10883" y="7359"/>
                </a:lnTo>
                <a:lnTo>
                  <a:pt x="11633" y="7038"/>
                </a:lnTo>
                <a:lnTo>
                  <a:pt x="10704" y="4811"/>
                </a:lnTo>
                <a:cubicBezTo>
                  <a:pt x="10752" y="4811"/>
                  <a:pt x="10811" y="4799"/>
                  <a:pt x="10859" y="4799"/>
                </a:cubicBezTo>
                <a:close/>
                <a:moveTo>
                  <a:pt x="7251" y="1"/>
                </a:moveTo>
                <a:lnTo>
                  <a:pt x="7251" y="811"/>
                </a:lnTo>
                <a:lnTo>
                  <a:pt x="8192" y="811"/>
                </a:lnTo>
                <a:lnTo>
                  <a:pt x="8847" y="2418"/>
                </a:lnTo>
                <a:lnTo>
                  <a:pt x="5644" y="2418"/>
                </a:lnTo>
                <a:lnTo>
                  <a:pt x="5644" y="1608"/>
                </a:lnTo>
                <a:lnTo>
                  <a:pt x="6453" y="1608"/>
                </a:lnTo>
                <a:lnTo>
                  <a:pt x="6453" y="811"/>
                </a:lnTo>
                <a:lnTo>
                  <a:pt x="4036" y="811"/>
                </a:lnTo>
                <a:lnTo>
                  <a:pt x="4036" y="1608"/>
                </a:lnTo>
                <a:lnTo>
                  <a:pt x="4846" y="1608"/>
                </a:lnTo>
                <a:lnTo>
                  <a:pt x="4846" y="2692"/>
                </a:lnTo>
                <a:lnTo>
                  <a:pt x="3870" y="4216"/>
                </a:lnTo>
                <a:cubicBezTo>
                  <a:pt x="3548" y="4085"/>
                  <a:pt x="3203" y="4001"/>
                  <a:pt x="2834" y="4001"/>
                </a:cubicBezTo>
                <a:cubicBezTo>
                  <a:pt x="1286" y="4001"/>
                  <a:pt x="0" y="5275"/>
                  <a:pt x="0" y="6823"/>
                </a:cubicBezTo>
                <a:cubicBezTo>
                  <a:pt x="0" y="8371"/>
                  <a:pt x="1286" y="9633"/>
                  <a:pt x="2834" y="9633"/>
                </a:cubicBezTo>
                <a:cubicBezTo>
                  <a:pt x="4013" y="9633"/>
                  <a:pt x="5025" y="8907"/>
                  <a:pt x="5441" y="7859"/>
                </a:cubicBezTo>
                <a:cubicBezTo>
                  <a:pt x="5620" y="7966"/>
                  <a:pt x="5822" y="8026"/>
                  <a:pt x="6049" y="8026"/>
                </a:cubicBezTo>
                <a:cubicBezTo>
                  <a:pt x="6656" y="8026"/>
                  <a:pt x="7168" y="7549"/>
                  <a:pt x="7239" y="6954"/>
                </a:cubicBezTo>
                <a:lnTo>
                  <a:pt x="9311" y="3513"/>
                </a:lnTo>
                <a:lnTo>
                  <a:pt x="9632" y="4299"/>
                </a:lnTo>
                <a:cubicBezTo>
                  <a:pt x="8716" y="4763"/>
                  <a:pt x="8061" y="5704"/>
                  <a:pt x="8061" y="6811"/>
                </a:cubicBezTo>
                <a:cubicBezTo>
                  <a:pt x="8061" y="8359"/>
                  <a:pt x="9323" y="9633"/>
                  <a:pt x="10871" y="9633"/>
                </a:cubicBezTo>
                <a:cubicBezTo>
                  <a:pt x="12418" y="9633"/>
                  <a:pt x="13692" y="8359"/>
                  <a:pt x="13692" y="6811"/>
                </a:cubicBezTo>
                <a:cubicBezTo>
                  <a:pt x="13681" y="5275"/>
                  <a:pt x="12407" y="4001"/>
                  <a:pt x="10859" y="4001"/>
                </a:cubicBezTo>
                <a:cubicBezTo>
                  <a:pt x="10692" y="4001"/>
                  <a:pt x="10537" y="4025"/>
                  <a:pt x="10394" y="4049"/>
                </a:cubicBezTo>
                <a:lnTo>
                  <a:pt x="9049" y="787"/>
                </a:lnTo>
                <a:lnTo>
                  <a:pt x="11252" y="787"/>
                </a:lnTo>
                <a:cubicBezTo>
                  <a:pt x="11252" y="1239"/>
                  <a:pt x="10894" y="1596"/>
                  <a:pt x="10454" y="1596"/>
                </a:cubicBezTo>
                <a:lnTo>
                  <a:pt x="10454" y="2394"/>
                </a:lnTo>
                <a:cubicBezTo>
                  <a:pt x="11335" y="2394"/>
                  <a:pt x="12061" y="1680"/>
                  <a:pt x="12061" y="787"/>
                </a:cubicBezTo>
                <a:lnTo>
                  <a:pt x="12061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17" name="Google Shape;7117;p123"/>
          <p:cNvGrpSpPr/>
          <p:nvPr/>
        </p:nvGrpSpPr>
        <p:grpSpPr>
          <a:xfrm>
            <a:off x="7459613" y="2190203"/>
            <a:ext cx="257161" cy="438440"/>
            <a:chOff x="6124575" y="2633775"/>
            <a:chExt cx="200625" cy="342050"/>
          </a:xfrm>
        </p:grpSpPr>
        <p:sp>
          <p:nvSpPr>
            <p:cNvPr id="7118" name="Google Shape;7118;p123"/>
            <p:cNvSpPr/>
            <p:nvPr/>
          </p:nvSpPr>
          <p:spPr>
            <a:xfrm>
              <a:off x="6124575" y="2693925"/>
              <a:ext cx="200625" cy="181275"/>
            </a:xfrm>
            <a:custGeom>
              <a:avLst/>
              <a:gdLst/>
              <a:ahLst/>
              <a:cxnLst/>
              <a:rect l="l" t="t" r="r" b="b"/>
              <a:pathLst>
                <a:path w="8025" h="7251" extrusionOk="0">
                  <a:moveTo>
                    <a:pt x="4382" y="1036"/>
                  </a:moveTo>
                  <a:lnTo>
                    <a:pt x="5525" y="2953"/>
                  </a:lnTo>
                  <a:lnTo>
                    <a:pt x="5572" y="2786"/>
                  </a:lnTo>
                  <a:lnTo>
                    <a:pt x="6346" y="2977"/>
                  </a:lnTo>
                  <a:lnTo>
                    <a:pt x="5977" y="4465"/>
                  </a:lnTo>
                  <a:lnTo>
                    <a:pt x="4489" y="4096"/>
                  </a:lnTo>
                  <a:lnTo>
                    <a:pt x="4679" y="3322"/>
                  </a:lnTo>
                  <a:lnTo>
                    <a:pt x="4846" y="3369"/>
                  </a:lnTo>
                  <a:lnTo>
                    <a:pt x="4846" y="3369"/>
                  </a:lnTo>
                  <a:lnTo>
                    <a:pt x="3691" y="1441"/>
                  </a:lnTo>
                  <a:lnTo>
                    <a:pt x="4382" y="1036"/>
                  </a:lnTo>
                  <a:close/>
                  <a:moveTo>
                    <a:pt x="3548" y="2000"/>
                  </a:moveTo>
                  <a:lnTo>
                    <a:pt x="3917" y="3489"/>
                  </a:lnTo>
                  <a:lnTo>
                    <a:pt x="3143" y="3679"/>
                  </a:lnTo>
                  <a:lnTo>
                    <a:pt x="3096" y="3512"/>
                  </a:lnTo>
                  <a:lnTo>
                    <a:pt x="1953" y="5429"/>
                  </a:lnTo>
                  <a:lnTo>
                    <a:pt x="1250" y="5024"/>
                  </a:lnTo>
                  <a:lnTo>
                    <a:pt x="2417" y="3096"/>
                  </a:lnTo>
                  <a:lnTo>
                    <a:pt x="2417" y="3096"/>
                  </a:lnTo>
                  <a:lnTo>
                    <a:pt x="2250" y="3143"/>
                  </a:lnTo>
                  <a:lnTo>
                    <a:pt x="2060" y="2369"/>
                  </a:lnTo>
                  <a:lnTo>
                    <a:pt x="3548" y="2000"/>
                  </a:lnTo>
                  <a:close/>
                  <a:moveTo>
                    <a:pt x="3739" y="4155"/>
                  </a:moveTo>
                  <a:lnTo>
                    <a:pt x="4310" y="4715"/>
                  </a:lnTo>
                  <a:lnTo>
                    <a:pt x="4191" y="4834"/>
                  </a:lnTo>
                  <a:lnTo>
                    <a:pt x="6417" y="4834"/>
                  </a:lnTo>
                  <a:lnTo>
                    <a:pt x="6417" y="5644"/>
                  </a:lnTo>
                  <a:lnTo>
                    <a:pt x="4191" y="5644"/>
                  </a:lnTo>
                  <a:lnTo>
                    <a:pt x="4310" y="5763"/>
                  </a:lnTo>
                  <a:lnTo>
                    <a:pt x="3739" y="6322"/>
                  </a:lnTo>
                  <a:lnTo>
                    <a:pt x="2655" y="5239"/>
                  </a:lnTo>
                  <a:lnTo>
                    <a:pt x="3739" y="4155"/>
                  </a:lnTo>
                  <a:close/>
                  <a:moveTo>
                    <a:pt x="0" y="0"/>
                  </a:moveTo>
                  <a:lnTo>
                    <a:pt x="0" y="7251"/>
                  </a:lnTo>
                  <a:lnTo>
                    <a:pt x="8025" y="7251"/>
                  </a:lnTo>
                  <a:lnTo>
                    <a:pt x="80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9" name="Google Shape;7119;p123"/>
            <p:cNvSpPr/>
            <p:nvPr/>
          </p:nvSpPr>
          <p:spPr>
            <a:xfrm>
              <a:off x="6124575" y="2894825"/>
              <a:ext cx="200625" cy="81000"/>
            </a:xfrm>
            <a:custGeom>
              <a:avLst/>
              <a:gdLst/>
              <a:ahLst/>
              <a:cxnLst/>
              <a:rect l="l" t="t" r="r" b="b"/>
              <a:pathLst>
                <a:path w="8025" h="3240" extrusionOk="0">
                  <a:moveTo>
                    <a:pt x="4822" y="810"/>
                  </a:moveTo>
                  <a:lnTo>
                    <a:pt x="4822" y="1608"/>
                  </a:lnTo>
                  <a:lnTo>
                    <a:pt x="3215" y="1608"/>
                  </a:lnTo>
                  <a:lnTo>
                    <a:pt x="3215" y="810"/>
                  </a:lnTo>
                  <a:close/>
                  <a:moveTo>
                    <a:pt x="0" y="1"/>
                  </a:moveTo>
                  <a:lnTo>
                    <a:pt x="0" y="3239"/>
                  </a:lnTo>
                  <a:lnTo>
                    <a:pt x="8025" y="3239"/>
                  </a:lnTo>
                  <a:lnTo>
                    <a:pt x="802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0" name="Google Shape;7120;p123"/>
            <p:cNvSpPr/>
            <p:nvPr/>
          </p:nvSpPr>
          <p:spPr>
            <a:xfrm>
              <a:off x="6124575" y="2633775"/>
              <a:ext cx="200625" cy="40225"/>
            </a:xfrm>
            <a:custGeom>
              <a:avLst/>
              <a:gdLst/>
              <a:ahLst/>
              <a:cxnLst/>
              <a:rect l="l" t="t" r="r" b="b"/>
              <a:pathLst>
                <a:path w="8025" h="1609" extrusionOk="0">
                  <a:moveTo>
                    <a:pt x="0" y="1"/>
                  </a:moveTo>
                  <a:lnTo>
                    <a:pt x="0" y="1608"/>
                  </a:lnTo>
                  <a:lnTo>
                    <a:pt x="8025" y="1608"/>
                  </a:lnTo>
                  <a:lnTo>
                    <a:pt x="802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21" name="Google Shape;7121;p123"/>
          <p:cNvGrpSpPr/>
          <p:nvPr/>
        </p:nvGrpSpPr>
        <p:grpSpPr>
          <a:xfrm>
            <a:off x="752209" y="2967391"/>
            <a:ext cx="438408" cy="438440"/>
            <a:chOff x="891775" y="3240100"/>
            <a:chExt cx="342025" cy="342050"/>
          </a:xfrm>
        </p:grpSpPr>
        <p:sp>
          <p:nvSpPr>
            <p:cNvPr id="7122" name="Google Shape;7122;p123"/>
            <p:cNvSpPr/>
            <p:nvPr/>
          </p:nvSpPr>
          <p:spPr>
            <a:xfrm>
              <a:off x="1133750" y="3280300"/>
              <a:ext cx="19975" cy="20250"/>
            </a:xfrm>
            <a:custGeom>
              <a:avLst/>
              <a:gdLst/>
              <a:ahLst/>
              <a:cxnLst/>
              <a:rect l="l" t="t" r="r" b="b"/>
              <a:pathLst>
                <a:path w="799" h="810" extrusionOk="0">
                  <a:moveTo>
                    <a:pt x="1" y="0"/>
                  </a:moveTo>
                  <a:lnTo>
                    <a:pt x="1" y="810"/>
                  </a:lnTo>
                  <a:lnTo>
                    <a:pt x="799" y="810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3" name="Google Shape;7123;p123"/>
            <p:cNvSpPr/>
            <p:nvPr/>
          </p:nvSpPr>
          <p:spPr>
            <a:xfrm>
              <a:off x="1173350" y="3300525"/>
              <a:ext cx="20275" cy="19975"/>
            </a:xfrm>
            <a:custGeom>
              <a:avLst/>
              <a:gdLst/>
              <a:ahLst/>
              <a:cxnLst/>
              <a:rect l="l" t="t" r="r" b="b"/>
              <a:pathLst>
                <a:path w="811" h="799" extrusionOk="0">
                  <a:moveTo>
                    <a:pt x="0" y="1"/>
                  </a:moveTo>
                  <a:lnTo>
                    <a:pt x="0" y="799"/>
                  </a:lnTo>
                  <a:lnTo>
                    <a:pt x="810" y="799"/>
                  </a:lnTo>
                  <a:lnTo>
                    <a:pt x="8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4" name="Google Shape;7124;p123"/>
            <p:cNvSpPr/>
            <p:nvPr/>
          </p:nvSpPr>
          <p:spPr>
            <a:xfrm>
              <a:off x="1173350" y="3340725"/>
              <a:ext cx="20275" cy="19950"/>
            </a:xfrm>
            <a:custGeom>
              <a:avLst/>
              <a:gdLst/>
              <a:ahLst/>
              <a:cxnLst/>
              <a:rect l="l" t="t" r="r" b="b"/>
              <a:pathLst>
                <a:path w="811" h="798" extrusionOk="0">
                  <a:moveTo>
                    <a:pt x="0" y="0"/>
                  </a:moveTo>
                  <a:lnTo>
                    <a:pt x="0" y="798"/>
                  </a:lnTo>
                  <a:lnTo>
                    <a:pt x="810" y="798"/>
                  </a:lnTo>
                  <a:lnTo>
                    <a:pt x="81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5" name="Google Shape;7125;p123"/>
            <p:cNvSpPr/>
            <p:nvPr/>
          </p:nvSpPr>
          <p:spPr>
            <a:xfrm>
              <a:off x="1173350" y="3260350"/>
              <a:ext cx="20275" cy="19975"/>
            </a:xfrm>
            <a:custGeom>
              <a:avLst/>
              <a:gdLst/>
              <a:ahLst/>
              <a:cxnLst/>
              <a:rect l="l" t="t" r="r" b="b"/>
              <a:pathLst>
                <a:path w="811" h="799" extrusionOk="0">
                  <a:moveTo>
                    <a:pt x="0" y="1"/>
                  </a:moveTo>
                  <a:lnTo>
                    <a:pt x="0" y="798"/>
                  </a:lnTo>
                  <a:lnTo>
                    <a:pt x="810" y="798"/>
                  </a:lnTo>
                  <a:lnTo>
                    <a:pt x="8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6" name="Google Shape;7126;p123"/>
            <p:cNvSpPr/>
            <p:nvPr/>
          </p:nvSpPr>
          <p:spPr>
            <a:xfrm>
              <a:off x="1213825" y="3240100"/>
              <a:ext cx="19975" cy="20275"/>
            </a:xfrm>
            <a:custGeom>
              <a:avLst/>
              <a:gdLst/>
              <a:ahLst/>
              <a:cxnLst/>
              <a:rect l="l" t="t" r="r" b="b"/>
              <a:pathLst>
                <a:path w="799" h="811" extrusionOk="0">
                  <a:moveTo>
                    <a:pt x="1" y="1"/>
                  </a:moveTo>
                  <a:lnTo>
                    <a:pt x="1" y="811"/>
                  </a:lnTo>
                  <a:lnTo>
                    <a:pt x="798" y="811"/>
                  </a:lnTo>
                  <a:lnTo>
                    <a:pt x="7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7" name="Google Shape;7127;p123"/>
            <p:cNvSpPr/>
            <p:nvPr/>
          </p:nvSpPr>
          <p:spPr>
            <a:xfrm>
              <a:off x="1213825" y="3280300"/>
              <a:ext cx="19975" cy="20250"/>
            </a:xfrm>
            <a:custGeom>
              <a:avLst/>
              <a:gdLst/>
              <a:ahLst/>
              <a:cxnLst/>
              <a:rect l="l" t="t" r="r" b="b"/>
              <a:pathLst>
                <a:path w="799" h="810" extrusionOk="0">
                  <a:moveTo>
                    <a:pt x="1" y="0"/>
                  </a:moveTo>
                  <a:lnTo>
                    <a:pt x="1" y="810"/>
                  </a:lnTo>
                  <a:lnTo>
                    <a:pt x="798" y="810"/>
                  </a:lnTo>
                  <a:lnTo>
                    <a:pt x="7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8" name="Google Shape;7128;p123"/>
            <p:cNvSpPr/>
            <p:nvPr/>
          </p:nvSpPr>
          <p:spPr>
            <a:xfrm>
              <a:off x="1213825" y="3320475"/>
              <a:ext cx="19975" cy="20275"/>
            </a:xfrm>
            <a:custGeom>
              <a:avLst/>
              <a:gdLst/>
              <a:ahLst/>
              <a:cxnLst/>
              <a:rect l="l" t="t" r="r" b="b"/>
              <a:pathLst>
                <a:path w="799" h="811" extrusionOk="0">
                  <a:moveTo>
                    <a:pt x="1" y="1"/>
                  </a:moveTo>
                  <a:lnTo>
                    <a:pt x="1" y="810"/>
                  </a:lnTo>
                  <a:lnTo>
                    <a:pt x="798" y="810"/>
                  </a:lnTo>
                  <a:lnTo>
                    <a:pt x="7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9" name="Google Shape;7129;p123"/>
            <p:cNvSpPr/>
            <p:nvPr/>
          </p:nvSpPr>
          <p:spPr>
            <a:xfrm>
              <a:off x="1213825" y="3360375"/>
              <a:ext cx="19975" cy="19950"/>
            </a:xfrm>
            <a:custGeom>
              <a:avLst/>
              <a:gdLst/>
              <a:ahLst/>
              <a:cxnLst/>
              <a:rect l="l" t="t" r="r" b="b"/>
              <a:pathLst>
                <a:path w="799" h="798" extrusionOk="0">
                  <a:moveTo>
                    <a:pt x="1" y="0"/>
                  </a:moveTo>
                  <a:lnTo>
                    <a:pt x="1" y="798"/>
                  </a:lnTo>
                  <a:lnTo>
                    <a:pt x="798" y="798"/>
                  </a:lnTo>
                  <a:lnTo>
                    <a:pt x="7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0" name="Google Shape;7130;p123"/>
            <p:cNvSpPr/>
            <p:nvPr/>
          </p:nvSpPr>
          <p:spPr>
            <a:xfrm>
              <a:off x="1133750" y="3320475"/>
              <a:ext cx="19975" cy="20275"/>
            </a:xfrm>
            <a:custGeom>
              <a:avLst/>
              <a:gdLst/>
              <a:ahLst/>
              <a:cxnLst/>
              <a:rect l="l" t="t" r="r" b="b"/>
              <a:pathLst>
                <a:path w="799" h="811" extrusionOk="0">
                  <a:moveTo>
                    <a:pt x="1" y="1"/>
                  </a:moveTo>
                  <a:lnTo>
                    <a:pt x="1" y="810"/>
                  </a:lnTo>
                  <a:lnTo>
                    <a:pt x="799" y="810"/>
                  </a:lnTo>
                  <a:lnTo>
                    <a:pt x="7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1" name="Google Shape;7131;p123"/>
            <p:cNvSpPr/>
            <p:nvPr/>
          </p:nvSpPr>
          <p:spPr>
            <a:xfrm>
              <a:off x="891775" y="3400550"/>
              <a:ext cx="181575" cy="181600"/>
            </a:xfrm>
            <a:custGeom>
              <a:avLst/>
              <a:gdLst/>
              <a:ahLst/>
              <a:cxnLst/>
              <a:rect l="l" t="t" r="r" b="b"/>
              <a:pathLst>
                <a:path w="7263" h="7264" extrusionOk="0">
                  <a:moveTo>
                    <a:pt x="1929" y="0"/>
                  </a:moveTo>
                  <a:cubicBezTo>
                    <a:pt x="691" y="1536"/>
                    <a:pt x="0" y="3406"/>
                    <a:pt x="0" y="5406"/>
                  </a:cubicBezTo>
                  <a:lnTo>
                    <a:pt x="0" y="7263"/>
                  </a:lnTo>
                  <a:lnTo>
                    <a:pt x="7263" y="7263"/>
                  </a:lnTo>
                  <a:lnTo>
                    <a:pt x="7263" y="5406"/>
                  </a:lnTo>
                  <a:cubicBezTo>
                    <a:pt x="7263" y="3406"/>
                    <a:pt x="6584" y="1536"/>
                    <a:pt x="53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2" name="Google Shape;7132;p123"/>
            <p:cNvSpPr/>
            <p:nvPr/>
          </p:nvSpPr>
          <p:spPr>
            <a:xfrm>
              <a:off x="931650" y="3280300"/>
              <a:ext cx="101525" cy="100325"/>
            </a:xfrm>
            <a:custGeom>
              <a:avLst/>
              <a:gdLst/>
              <a:ahLst/>
              <a:cxnLst/>
              <a:rect l="l" t="t" r="r" b="b"/>
              <a:pathLst>
                <a:path w="4061" h="4013" extrusionOk="0">
                  <a:moveTo>
                    <a:pt x="1" y="0"/>
                  </a:moveTo>
                  <a:lnTo>
                    <a:pt x="1" y="2179"/>
                  </a:lnTo>
                  <a:lnTo>
                    <a:pt x="810" y="2977"/>
                  </a:lnTo>
                  <a:lnTo>
                    <a:pt x="810" y="4013"/>
                  </a:lnTo>
                  <a:lnTo>
                    <a:pt x="3263" y="4013"/>
                  </a:lnTo>
                  <a:lnTo>
                    <a:pt x="3263" y="3203"/>
                  </a:lnTo>
                  <a:lnTo>
                    <a:pt x="4061" y="3203"/>
                  </a:lnTo>
                  <a:lnTo>
                    <a:pt x="40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3" name="Google Shape;7133;p123"/>
            <p:cNvSpPr/>
            <p:nvPr/>
          </p:nvSpPr>
          <p:spPr>
            <a:xfrm>
              <a:off x="1053400" y="3280000"/>
              <a:ext cx="58950" cy="100625"/>
            </a:xfrm>
            <a:custGeom>
              <a:avLst/>
              <a:gdLst/>
              <a:ahLst/>
              <a:cxnLst/>
              <a:rect l="l" t="t" r="r" b="b"/>
              <a:pathLst>
                <a:path w="2358" h="4025" extrusionOk="0">
                  <a:moveTo>
                    <a:pt x="0" y="0"/>
                  </a:moveTo>
                  <a:lnTo>
                    <a:pt x="0" y="2417"/>
                  </a:lnTo>
                  <a:cubicBezTo>
                    <a:pt x="191" y="3322"/>
                    <a:pt x="1000" y="4025"/>
                    <a:pt x="1965" y="4025"/>
                  </a:cubicBezTo>
                  <a:lnTo>
                    <a:pt x="2358" y="4025"/>
                  </a:lnTo>
                  <a:lnTo>
                    <a:pt x="2358" y="3215"/>
                  </a:lnTo>
                  <a:lnTo>
                    <a:pt x="1965" y="3215"/>
                  </a:lnTo>
                  <a:cubicBezTo>
                    <a:pt x="1441" y="3215"/>
                    <a:pt x="1000" y="2870"/>
                    <a:pt x="834" y="2417"/>
                  </a:cubicBezTo>
                  <a:lnTo>
                    <a:pt x="1608" y="2417"/>
                  </a:lnTo>
                  <a:lnTo>
                    <a:pt x="16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34" name="Google Shape;7134;p123"/>
          <p:cNvGrpSpPr/>
          <p:nvPr/>
        </p:nvGrpSpPr>
        <p:grpSpPr>
          <a:xfrm>
            <a:off x="6746131" y="2190203"/>
            <a:ext cx="438792" cy="438824"/>
            <a:chOff x="5567950" y="2633775"/>
            <a:chExt cx="342325" cy="342350"/>
          </a:xfrm>
        </p:grpSpPr>
        <p:sp>
          <p:nvSpPr>
            <p:cNvPr id="7135" name="Google Shape;7135;p123"/>
            <p:cNvSpPr/>
            <p:nvPr/>
          </p:nvSpPr>
          <p:spPr>
            <a:xfrm>
              <a:off x="5567950" y="2633775"/>
              <a:ext cx="342325" cy="342350"/>
            </a:xfrm>
            <a:custGeom>
              <a:avLst/>
              <a:gdLst/>
              <a:ahLst/>
              <a:cxnLst/>
              <a:rect l="l" t="t" r="r" b="b"/>
              <a:pathLst>
                <a:path w="13693" h="13694" extrusionOk="0">
                  <a:moveTo>
                    <a:pt x="9743" y="2763"/>
                  </a:moveTo>
                  <a:cubicBezTo>
                    <a:pt x="10049" y="2763"/>
                    <a:pt x="10353" y="2882"/>
                    <a:pt x="10585" y="3120"/>
                  </a:cubicBezTo>
                  <a:cubicBezTo>
                    <a:pt x="11049" y="3585"/>
                    <a:pt x="11049" y="4359"/>
                    <a:pt x="10585" y="4823"/>
                  </a:cubicBezTo>
                  <a:cubicBezTo>
                    <a:pt x="10347" y="5061"/>
                    <a:pt x="10037" y="5180"/>
                    <a:pt x="9729" y="5180"/>
                  </a:cubicBezTo>
                  <a:cubicBezTo>
                    <a:pt x="9421" y="5180"/>
                    <a:pt x="9115" y="5061"/>
                    <a:pt x="8882" y="4823"/>
                  </a:cubicBezTo>
                  <a:cubicBezTo>
                    <a:pt x="8406" y="4347"/>
                    <a:pt x="8406" y="3585"/>
                    <a:pt x="8882" y="3120"/>
                  </a:cubicBezTo>
                  <a:cubicBezTo>
                    <a:pt x="9126" y="2882"/>
                    <a:pt x="9436" y="2763"/>
                    <a:pt x="9743" y="2763"/>
                  </a:cubicBezTo>
                  <a:close/>
                  <a:moveTo>
                    <a:pt x="5834" y="5073"/>
                  </a:moveTo>
                  <a:lnTo>
                    <a:pt x="7144" y="5859"/>
                  </a:lnTo>
                  <a:lnTo>
                    <a:pt x="6358" y="7169"/>
                  </a:lnTo>
                  <a:lnTo>
                    <a:pt x="5680" y="6752"/>
                  </a:lnTo>
                  <a:lnTo>
                    <a:pt x="5763" y="6609"/>
                  </a:lnTo>
                  <a:lnTo>
                    <a:pt x="5763" y="6609"/>
                  </a:lnTo>
                  <a:lnTo>
                    <a:pt x="3596" y="7145"/>
                  </a:lnTo>
                  <a:lnTo>
                    <a:pt x="3394" y="6383"/>
                  </a:lnTo>
                  <a:lnTo>
                    <a:pt x="5572" y="5847"/>
                  </a:lnTo>
                  <a:lnTo>
                    <a:pt x="5418" y="5764"/>
                  </a:lnTo>
                  <a:lnTo>
                    <a:pt x="5834" y="5073"/>
                  </a:lnTo>
                  <a:close/>
                  <a:moveTo>
                    <a:pt x="7632" y="5597"/>
                  </a:moveTo>
                  <a:lnTo>
                    <a:pt x="8406" y="5787"/>
                  </a:lnTo>
                  <a:lnTo>
                    <a:pt x="7882" y="7966"/>
                  </a:lnTo>
                  <a:lnTo>
                    <a:pt x="8025" y="7871"/>
                  </a:lnTo>
                  <a:lnTo>
                    <a:pt x="8442" y="8562"/>
                  </a:lnTo>
                  <a:lnTo>
                    <a:pt x="7120" y="9347"/>
                  </a:lnTo>
                  <a:lnTo>
                    <a:pt x="6334" y="8038"/>
                  </a:lnTo>
                  <a:lnTo>
                    <a:pt x="7013" y="7621"/>
                  </a:lnTo>
                  <a:lnTo>
                    <a:pt x="7096" y="7764"/>
                  </a:lnTo>
                  <a:lnTo>
                    <a:pt x="7632" y="5597"/>
                  </a:lnTo>
                  <a:close/>
                  <a:moveTo>
                    <a:pt x="5751" y="7550"/>
                  </a:moveTo>
                  <a:lnTo>
                    <a:pt x="5751" y="8347"/>
                  </a:lnTo>
                  <a:lnTo>
                    <a:pt x="5584" y="8347"/>
                  </a:lnTo>
                  <a:lnTo>
                    <a:pt x="7168" y="9931"/>
                  </a:lnTo>
                  <a:lnTo>
                    <a:pt x="6608" y="10490"/>
                  </a:lnTo>
                  <a:lnTo>
                    <a:pt x="5037" y="8907"/>
                  </a:lnTo>
                  <a:lnTo>
                    <a:pt x="5037" y="9097"/>
                  </a:lnTo>
                  <a:lnTo>
                    <a:pt x="4227" y="9097"/>
                  </a:lnTo>
                  <a:lnTo>
                    <a:pt x="4227" y="7550"/>
                  </a:lnTo>
                  <a:close/>
                  <a:moveTo>
                    <a:pt x="13133" y="1"/>
                  </a:moveTo>
                  <a:lnTo>
                    <a:pt x="11395" y="1739"/>
                  </a:lnTo>
                  <a:lnTo>
                    <a:pt x="10454" y="799"/>
                  </a:lnTo>
                  <a:lnTo>
                    <a:pt x="6715" y="799"/>
                  </a:lnTo>
                  <a:lnTo>
                    <a:pt x="0" y="7454"/>
                  </a:lnTo>
                  <a:lnTo>
                    <a:pt x="6239" y="13693"/>
                  </a:lnTo>
                  <a:lnTo>
                    <a:pt x="12895" y="6978"/>
                  </a:lnTo>
                  <a:lnTo>
                    <a:pt x="12895" y="3239"/>
                  </a:lnTo>
                  <a:lnTo>
                    <a:pt x="11954" y="2299"/>
                  </a:lnTo>
                  <a:lnTo>
                    <a:pt x="13693" y="561"/>
                  </a:lnTo>
                  <a:lnTo>
                    <a:pt x="1313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6" name="Google Shape;7136;p123"/>
            <p:cNvSpPr/>
            <p:nvPr/>
          </p:nvSpPr>
          <p:spPr>
            <a:xfrm>
              <a:off x="5800125" y="2722925"/>
              <a:ext cx="22050" cy="20275"/>
            </a:xfrm>
            <a:custGeom>
              <a:avLst/>
              <a:gdLst/>
              <a:ahLst/>
              <a:cxnLst/>
              <a:rect l="l" t="t" r="r" b="b"/>
              <a:pathLst>
                <a:path w="882" h="811" extrusionOk="0">
                  <a:moveTo>
                    <a:pt x="448" y="1"/>
                  </a:moveTo>
                  <a:cubicBezTo>
                    <a:pt x="345" y="1"/>
                    <a:pt x="244" y="43"/>
                    <a:pt x="167" y="126"/>
                  </a:cubicBezTo>
                  <a:cubicBezTo>
                    <a:pt x="24" y="293"/>
                    <a:pt x="0" y="543"/>
                    <a:pt x="167" y="685"/>
                  </a:cubicBezTo>
                  <a:cubicBezTo>
                    <a:pt x="250" y="769"/>
                    <a:pt x="354" y="811"/>
                    <a:pt x="457" y="811"/>
                  </a:cubicBezTo>
                  <a:cubicBezTo>
                    <a:pt x="560" y="811"/>
                    <a:pt x="661" y="769"/>
                    <a:pt x="738" y="685"/>
                  </a:cubicBezTo>
                  <a:cubicBezTo>
                    <a:pt x="881" y="531"/>
                    <a:pt x="881" y="269"/>
                    <a:pt x="738" y="126"/>
                  </a:cubicBezTo>
                  <a:cubicBezTo>
                    <a:pt x="655" y="43"/>
                    <a:pt x="551" y="1"/>
                    <a:pt x="4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37" name="Google Shape;7137;p123"/>
          <p:cNvGrpSpPr/>
          <p:nvPr/>
        </p:nvGrpSpPr>
        <p:grpSpPr>
          <a:xfrm>
            <a:off x="5320320" y="2190203"/>
            <a:ext cx="438408" cy="438824"/>
            <a:chOff x="4455600" y="2633775"/>
            <a:chExt cx="342025" cy="342350"/>
          </a:xfrm>
        </p:grpSpPr>
        <p:sp>
          <p:nvSpPr>
            <p:cNvPr id="7138" name="Google Shape;7138;p123"/>
            <p:cNvSpPr/>
            <p:nvPr/>
          </p:nvSpPr>
          <p:spPr>
            <a:xfrm>
              <a:off x="4455900" y="2915675"/>
              <a:ext cx="60450" cy="60450"/>
            </a:xfrm>
            <a:custGeom>
              <a:avLst/>
              <a:gdLst/>
              <a:ahLst/>
              <a:cxnLst/>
              <a:rect l="l" t="t" r="r" b="b"/>
              <a:pathLst>
                <a:path w="2418" h="2418" extrusionOk="0">
                  <a:moveTo>
                    <a:pt x="1203" y="0"/>
                  </a:moveTo>
                  <a:cubicBezTo>
                    <a:pt x="536" y="0"/>
                    <a:pt x="1" y="536"/>
                    <a:pt x="1" y="1215"/>
                  </a:cubicBezTo>
                  <a:cubicBezTo>
                    <a:pt x="1" y="1881"/>
                    <a:pt x="536" y="2417"/>
                    <a:pt x="1203" y="2417"/>
                  </a:cubicBezTo>
                  <a:cubicBezTo>
                    <a:pt x="1882" y="2417"/>
                    <a:pt x="2418" y="1881"/>
                    <a:pt x="2418" y="1215"/>
                  </a:cubicBezTo>
                  <a:cubicBezTo>
                    <a:pt x="2418" y="536"/>
                    <a:pt x="1858" y="0"/>
                    <a:pt x="12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9" name="Google Shape;7139;p123"/>
            <p:cNvSpPr/>
            <p:nvPr/>
          </p:nvSpPr>
          <p:spPr>
            <a:xfrm>
              <a:off x="4616350" y="2774875"/>
              <a:ext cx="19950" cy="60150"/>
            </a:xfrm>
            <a:custGeom>
              <a:avLst/>
              <a:gdLst/>
              <a:ahLst/>
              <a:cxnLst/>
              <a:rect l="l" t="t" r="r" b="b"/>
              <a:pathLst>
                <a:path w="798" h="2406" extrusionOk="0">
                  <a:moveTo>
                    <a:pt x="0" y="1"/>
                  </a:moveTo>
                  <a:lnTo>
                    <a:pt x="0" y="2406"/>
                  </a:lnTo>
                  <a:lnTo>
                    <a:pt x="798" y="2406"/>
                  </a:lnTo>
                  <a:lnTo>
                    <a:pt x="7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0" name="Google Shape;7140;p123"/>
            <p:cNvSpPr/>
            <p:nvPr/>
          </p:nvSpPr>
          <p:spPr>
            <a:xfrm>
              <a:off x="4455600" y="2633775"/>
              <a:ext cx="342025" cy="321500"/>
            </a:xfrm>
            <a:custGeom>
              <a:avLst/>
              <a:gdLst/>
              <a:ahLst/>
              <a:cxnLst/>
              <a:rect l="l" t="t" r="r" b="b"/>
              <a:pathLst>
                <a:path w="13681" h="12860" extrusionOk="0">
                  <a:moveTo>
                    <a:pt x="4823" y="4847"/>
                  </a:moveTo>
                  <a:lnTo>
                    <a:pt x="4823" y="6442"/>
                  </a:lnTo>
                  <a:lnTo>
                    <a:pt x="4013" y="6442"/>
                  </a:lnTo>
                  <a:lnTo>
                    <a:pt x="4013" y="5645"/>
                  </a:lnTo>
                  <a:lnTo>
                    <a:pt x="3215" y="5645"/>
                  </a:lnTo>
                  <a:lnTo>
                    <a:pt x="3215" y="8050"/>
                  </a:lnTo>
                  <a:lnTo>
                    <a:pt x="4013" y="8050"/>
                  </a:lnTo>
                  <a:lnTo>
                    <a:pt x="4013" y="7252"/>
                  </a:lnTo>
                  <a:lnTo>
                    <a:pt x="4823" y="7252"/>
                  </a:lnTo>
                  <a:lnTo>
                    <a:pt x="4823" y="8847"/>
                  </a:lnTo>
                  <a:lnTo>
                    <a:pt x="2406" y="8847"/>
                  </a:lnTo>
                  <a:lnTo>
                    <a:pt x="2406" y="4847"/>
                  </a:lnTo>
                  <a:close/>
                  <a:moveTo>
                    <a:pt x="8037" y="4847"/>
                  </a:moveTo>
                  <a:lnTo>
                    <a:pt x="8037" y="8847"/>
                  </a:lnTo>
                  <a:lnTo>
                    <a:pt x="5620" y="8847"/>
                  </a:lnTo>
                  <a:lnTo>
                    <a:pt x="5620" y="4847"/>
                  </a:lnTo>
                  <a:close/>
                  <a:moveTo>
                    <a:pt x="11228" y="4835"/>
                  </a:moveTo>
                  <a:lnTo>
                    <a:pt x="11228" y="7097"/>
                  </a:lnTo>
                  <a:lnTo>
                    <a:pt x="11240" y="7097"/>
                  </a:lnTo>
                  <a:lnTo>
                    <a:pt x="9633" y="7907"/>
                  </a:lnTo>
                  <a:lnTo>
                    <a:pt x="9633" y="8050"/>
                  </a:lnTo>
                  <a:lnTo>
                    <a:pt x="11240" y="8050"/>
                  </a:lnTo>
                  <a:lnTo>
                    <a:pt x="11240" y="8847"/>
                  </a:lnTo>
                  <a:lnTo>
                    <a:pt x="8823" y="8847"/>
                  </a:lnTo>
                  <a:lnTo>
                    <a:pt x="8823" y="7395"/>
                  </a:lnTo>
                  <a:lnTo>
                    <a:pt x="10431" y="6597"/>
                  </a:lnTo>
                  <a:lnTo>
                    <a:pt x="10431" y="5645"/>
                  </a:lnTo>
                  <a:lnTo>
                    <a:pt x="9621" y="5645"/>
                  </a:lnTo>
                  <a:lnTo>
                    <a:pt x="9621" y="6442"/>
                  </a:lnTo>
                  <a:lnTo>
                    <a:pt x="8823" y="6442"/>
                  </a:lnTo>
                  <a:lnTo>
                    <a:pt x="8823" y="4835"/>
                  </a:lnTo>
                  <a:close/>
                  <a:moveTo>
                    <a:pt x="6430" y="1"/>
                  </a:moveTo>
                  <a:cubicBezTo>
                    <a:pt x="4727" y="1"/>
                    <a:pt x="3239" y="1084"/>
                    <a:pt x="2680" y="2680"/>
                  </a:cubicBezTo>
                  <a:cubicBezTo>
                    <a:pt x="1084" y="3239"/>
                    <a:pt x="1" y="4728"/>
                    <a:pt x="1" y="6430"/>
                  </a:cubicBezTo>
                  <a:cubicBezTo>
                    <a:pt x="1" y="9074"/>
                    <a:pt x="1501" y="10657"/>
                    <a:pt x="3334" y="11121"/>
                  </a:cubicBezTo>
                  <a:cubicBezTo>
                    <a:pt x="3620" y="12145"/>
                    <a:pt x="4549" y="12860"/>
                    <a:pt x="5644" y="12860"/>
                  </a:cubicBezTo>
                  <a:cubicBezTo>
                    <a:pt x="6668" y="12860"/>
                    <a:pt x="7573" y="12205"/>
                    <a:pt x="7906" y="11252"/>
                  </a:cubicBezTo>
                  <a:lnTo>
                    <a:pt x="9240" y="11252"/>
                  </a:lnTo>
                  <a:cubicBezTo>
                    <a:pt x="11502" y="11252"/>
                    <a:pt x="13681" y="9550"/>
                    <a:pt x="13681" y="6418"/>
                  </a:cubicBezTo>
                  <a:cubicBezTo>
                    <a:pt x="13681" y="4406"/>
                    <a:pt x="12109" y="2704"/>
                    <a:pt x="10109" y="2466"/>
                  </a:cubicBezTo>
                  <a:cubicBezTo>
                    <a:pt x="9478" y="1001"/>
                    <a:pt x="8037" y="1"/>
                    <a:pt x="64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41" name="Google Shape;7141;p123"/>
          <p:cNvGrpSpPr/>
          <p:nvPr/>
        </p:nvGrpSpPr>
        <p:grpSpPr>
          <a:xfrm>
            <a:off x="6033418" y="2255447"/>
            <a:ext cx="438792" cy="308337"/>
            <a:chOff x="5011925" y="2684675"/>
            <a:chExt cx="342325" cy="240550"/>
          </a:xfrm>
        </p:grpSpPr>
        <p:sp>
          <p:nvSpPr>
            <p:cNvPr id="7142" name="Google Shape;7142;p123"/>
            <p:cNvSpPr/>
            <p:nvPr/>
          </p:nvSpPr>
          <p:spPr>
            <a:xfrm>
              <a:off x="5011925" y="2684675"/>
              <a:ext cx="201525" cy="220300"/>
            </a:xfrm>
            <a:custGeom>
              <a:avLst/>
              <a:gdLst/>
              <a:ahLst/>
              <a:cxnLst/>
              <a:rect l="l" t="t" r="r" b="b"/>
              <a:pathLst>
                <a:path w="8061" h="8812" extrusionOk="0">
                  <a:moveTo>
                    <a:pt x="4787" y="1001"/>
                  </a:moveTo>
                  <a:lnTo>
                    <a:pt x="5930" y="2918"/>
                  </a:lnTo>
                  <a:lnTo>
                    <a:pt x="5977" y="2751"/>
                  </a:lnTo>
                  <a:lnTo>
                    <a:pt x="6751" y="2942"/>
                  </a:lnTo>
                  <a:lnTo>
                    <a:pt x="6382" y="4430"/>
                  </a:lnTo>
                  <a:lnTo>
                    <a:pt x="4894" y="4061"/>
                  </a:lnTo>
                  <a:lnTo>
                    <a:pt x="5084" y="3287"/>
                  </a:lnTo>
                  <a:lnTo>
                    <a:pt x="5251" y="3335"/>
                  </a:lnTo>
                  <a:lnTo>
                    <a:pt x="4096" y="1418"/>
                  </a:lnTo>
                  <a:lnTo>
                    <a:pt x="4787" y="1001"/>
                  </a:lnTo>
                  <a:close/>
                  <a:moveTo>
                    <a:pt x="3953" y="1965"/>
                  </a:moveTo>
                  <a:lnTo>
                    <a:pt x="4322" y="3454"/>
                  </a:lnTo>
                  <a:lnTo>
                    <a:pt x="3549" y="3644"/>
                  </a:lnTo>
                  <a:lnTo>
                    <a:pt x="3513" y="3489"/>
                  </a:lnTo>
                  <a:lnTo>
                    <a:pt x="2358" y="5406"/>
                  </a:lnTo>
                  <a:lnTo>
                    <a:pt x="1667" y="4990"/>
                  </a:lnTo>
                  <a:lnTo>
                    <a:pt x="2822" y="3073"/>
                  </a:lnTo>
                  <a:lnTo>
                    <a:pt x="2822" y="3073"/>
                  </a:lnTo>
                  <a:lnTo>
                    <a:pt x="2656" y="3108"/>
                  </a:lnTo>
                  <a:lnTo>
                    <a:pt x="2465" y="2335"/>
                  </a:lnTo>
                  <a:lnTo>
                    <a:pt x="3953" y="1965"/>
                  </a:lnTo>
                  <a:close/>
                  <a:moveTo>
                    <a:pt x="4168" y="4120"/>
                  </a:moveTo>
                  <a:lnTo>
                    <a:pt x="4727" y="4692"/>
                  </a:lnTo>
                  <a:lnTo>
                    <a:pt x="4608" y="4811"/>
                  </a:lnTo>
                  <a:lnTo>
                    <a:pt x="6847" y="4811"/>
                  </a:lnTo>
                  <a:lnTo>
                    <a:pt x="6847" y="5609"/>
                  </a:lnTo>
                  <a:lnTo>
                    <a:pt x="4608" y="5609"/>
                  </a:lnTo>
                  <a:lnTo>
                    <a:pt x="4727" y="5728"/>
                  </a:lnTo>
                  <a:lnTo>
                    <a:pt x="4168" y="6299"/>
                  </a:lnTo>
                  <a:lnTo>
                    <a:pt x="3072" y="5216"/>
                  </a:lnTo>
                  <a:lnTo>
                    <a:pt x="4168" y="4120"/>
                  </a:lnTo>
                  <a:close/>
                  <a:moveTo>
                    <a:pt x="1751" y="1"/>
                  </a:moveTo>
                  <a:lnTo>
                    <a:pt x="0" y="4263"/>
                  </a:lnTo>
                  <a:lnTo>
                    <a:pt x="0" y="8812"/>
                  </a:lnTo>
                  <a:lnTo>
                    <a:pt x="1632" y="8812"/>
                  </a:lnTo>
                  <a:cubicBezTo>
                    <a:pt x="1632" y="7930"/>
                    <a:pt x="2346" y="7204"/>
                    <a:pt x="3239" y="7204"/>
                  </a:cubicBezTo>
                  <a:cubicBezTo>
                    <a:pt x="3537" y="7204"/>
                    <a:pt x="3799" y="7299"/>
                    <a:pt x="4049" y="7430"/>
                  </a:cubicBezTo>
                  <a:cubicBezTo>
                    <a:pt x="4287" y="7299"/>
                    <a:pt x="4549" y="7204"/>
                    <a:pt x="4846" y="7204"/>
                  </a:cubicBezTo>
                  <a:cubicBezTo>
                    <a:pt x="5727" y="7204"/>
                    <a:pt x="6454" y="7919"/>
                    <a:pt x="6454" y="8812"/>
                  </a:cubicBezTo>
                  <a:lnTo>
                    <a:pt x="8061" y="8812"/>
                  </a:lnTo>
                  <a:lnTo>
                    <a:pt x="80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3" name="Google Shape;7143;p123"/>
            <p:cNvSpPr/>
            <p:nvPr/>
          </p:nvSpPr>
          <p:spPr>
            <a:xfrm>
              <a:off x="5293800" y="2744525"/>
              <a:ext cx="55400" cy="60450"/>
            </a:xfrm>
            <a:custGeom>
              <a:avLst/>
              <a:gdLst/>
              <a:ahLst/>
              <a:cxnLst/>
              <a:rect l="l" t="t" r="r" b="b"/>
              <a:pathLst>
                <a:path w="2216" h="2418" extrusionOk="0">
                  <a:moveTo>
                    <a:pt x="1" y="0"/>
                  </a:moveTo>
                  <a:lnTo>
                    <a:pt x="1" y="2417"/>
                  </a:lnTo>
                  <a:lnTo>
                    <a:pt x="2215" y="2417"/>
                  </a:lnTo>
                  <a:lnTo>
                    <a:pt x="6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4" name="Google Shape;7144;p123"/>
            <p:cNvSpPr/>
            <p:nvPr/>
          </p:nvSpPr>
          <p:spPr>
            <a:xfrm>
              <a:off x="5232775" y="2744525"/>
              <a:ext cx="121475" cy="160450"/>
            </a:xfrm>
            <a:custGeom>
              <a:avLst/>
              <a:gdLst/>
              <a:ahLst/>
              <a:cxnLst/>
              <a:rect l="l" t="t" r="r" b="b"/>
              <a:pathLst>
                <a:path w="4859" h="6418" extrusionOk="0">
                  <a:moveTo>
                    <a:pt x="1" y="0"/>
                  </a:moveTo>
                  <a:lnTo>
                    <a:pt x="1" y="6418"/>
                  </a:lnTo>
                  <a:lnTo>
                    <a:pt x="834" y="6418"/>
                  </a:lnTo>
                  <a:cubicBezTo>
                    <a:pt x="834" y="5536"/>
                    <a:pt x="1549" y="4810"/>
                    <a:pt x="2442" y="4810"/>
                  </a:cubicBezTo>
                  <a:cubicBezTo>
                    <a:pt x="3323" y="4810"/>
                    <a:pt x="4049" y="5525"/>
                    <a:pt x="4049" y="6418"/>
                  </a:cubicBezTo>
                  <a:lnTo>
                    <a:pt x="4859" y="6418"/>
                  </a:lnTo>
                  <a:lnTo>
                    <a:pt x="4859" y="3203"/>
                  </a:lnTo>
                  <a:lnTo>
                    <a:pt x="1644" y="3203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5" name="Google Shape;7145;p123"/>
            <p:cNvSpPr/>
            <p:nvPr/>
          </p:nvSpPr>
          <p:spPr>
            <a:xfrm>
              <a:off x="5072350" y="2885000"/>
              <a:ext cx="40200" cy="40225"/>
            </a:xfrm>
            <a:custGeom>
              <a:avLst/>
              <a:gdLst/>
              <a:ahLst/>
              <a:cxnLst/>
              <a:rect l="l" t="t" r="r" b="b"/>
              <a:pathLst>
                <a:path w="1608" h="1609" extrusionOk="0">
                  <a:moveTo>
                    <a:pt x="810" y="1"/>
                  </a:moveTo>
                  <a:cubicBezTo>
                    <a:pt x="358" y="1"/>
                    <a:pt x="0" y="358"/>
                    <a:pt x="0" y="799"/>
                  </a:cubicBezTo>
                  <a:cubicBezTo>
                    <a:pt x="0" y="1239"/>
                    <a:pt x="358" y="1608"/>
                    <a:pt x="810" y="1608"/>
                  </a:cubicBezTo>
                  <a:cubicBezTo>
                    <a:pt x="1251" y="1608"/>
                    <a:pt x="1608" y="1239"/>
                    <a:pt x="1608" y="799"/>
                  </a:cubicBezTo>
                  <a:cubicBezTo>
                    <a:pt x="1608" y="358"/>
                    <a:pt x="1251" y="1"/>
                    <a:pt x="8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6" name="Google Shape;7146;p123"/>
            <p:cNvSpPr/>
            <p:nvPr/>
          </p:nvSpPr>
          <p:spPr>
            <a:xfrm>
              <a:off x="5112525" y="2885000"/>
              <a:ext cx="40225" cy="40225"/>
            </a:xfrm>
            <a:custGeom>
              <a:avLst/>
              <a:gdLst/>
              <a:ahLst/>
              <a:cxnLst/>
              <a:rect l="l" t="t" r="r" b="b"/>
              <a:pathLst>
                <a:path w="1609" h="1609" extrusionOk="0">
                  <a:moveTo>
                    <a:pt x="810" y="1"/>
                  </a:moveTo>
                  <a:cubicBezTo>
                    <a:pt x="358" y="1"/>
                    <a:pt x="1" y="358"/>
                    <a:pt x="1" y="799"/>
                  </a:cubicBezTo>
                  <a:cubicBezTo>
                    <a:pt x="1" y="1239"/>
                    <a:pt x="358" y="1608"/>
                    <a:pt x="810" y="1608"/>
                  </a:cubicBezTo>
                  <a:cubicBezTo>
                    <a:pt x="1251" y="1608"/>
                    <a:pt x="1608" y="1239"/>
                    <a:pt x="1608" y="799"/>
                  </a:cubicBezTo>
                  <a:cubicBezTo>
                    <a:pt x="1608" y="358"/>
                    <a:pt x="1251" y="1"/>
                    <a:pt x="8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7" name="Google Shape;7147;p123"/>
            <p:cNvSpPr/>
            <p:nvPr/>
          </p:nvSpPr>
          <p:spPr>
            <a:xfrm>
              <a:off x="5273850" y="2885000"/>
              <a:ext cx="40225" cy="40225"/>
            </a:xfrm>
            <a:custGeom>
              <a:avLst/>
              <a:gdLst/>
              <a:ahLst/>
              <a:cxnLst/>
              <a:rect l="l" t="t" r="r" b="b"/>
              <a:pathLst>
                <a:path w="1609" h="1609" extrusionOk="0">
                  <a:moveTo>
                    <a:pt x="799" y="1"/>
                  </a:moveTo>
                  <a:cubicBezTo>
                    <a:pt x="358" y="1"/>
                    <a:pt x="1" y="358"/>
                    <a:pt x="1" y="799"/>
                  </a:cubicBezTo>
                  <a:cubicBezTo>
                    <a:pt x="1" y="1239"/>
                    <a:pt x="358" y="1608"/>
                    <a:pt x="799" y="1608"/>
                  </a:cubicBezTo>
                  <a:cubicBezTo>
                    <a:pt x="1239" y="1608"/>
                    <a:pt x="1608" y="1239"/>
                    <a:pt x="1608" y="799"/>
                  </a:cubicBezTo>
                  <a:cubicBezTo>
                    <a:pt x="1608" y="358"/>
                    <a:pt x="1239" y="1"/>
                    <a:pt x="79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48" name="Google Shape;7148;p123"/>
          <p:cNvSpPr/>
          <p:nvPr/>
        </p:nvSpPr>
        <p:spPr>
          <a:xfrm>
            <a:off x="4606566" y="2190650"/>
            <a:ext cx="438792" cy="438824"/>
          </a:xfrm>
          <a:custGeom>
            <a:avLst/>
            <a:gdLst/>
            <a:ahLst/>
            <a:cxnLst/>
            <a:rect l="l" t="t" r="r" b="b"/>
            <a:pathLst>
              <a:path w="13693" h="13694" extrusionOk="0">
                <a:moveTo>
                  <a:pt x="6846" y="1"/>
                </a:moveTo>
                <a:cubicBezTo>
                  <a:pt x="3072" y="1"/>
                  <a:pt x="0" y="3085"/>
                  <a:pt x="0" y="6847"/>
                </a:cubicBezTo>
                <a:cubicBezTo>
                  <a:pt x="0" y="10609"/>
                  <a:pt x="3072" y="13693"/>
                  <a:pt x="6846" y="13693"/>
                </a:cubicBezTo>
                <a:cubicBezTo>
                  <a:pt x="10597" y="13693"/>
                  <a:pt x="13692" y="10609"/>
                  <a:pt x="13692" y="6847"/>
                </a:cubicBezTo>
                <a:lnTo>
                  <a:pt x="13692" y="6442"/>
                </a:lnTo>
                <a:lnTo>
                  <a:pt x="11275" y="6430"/>
                </a:lnTo>
                <a:lnTo>
                  <a:pt x="11275" y="6835"/>
                </a:lnTo>
                <a:cubicBezTo>
                  <a:pt x="11275" y="9264"/>
                  <a:pt x="9263" y="11264"/>
                  <a:pt x="6846" y="11264"/>
                </a:cubicBezTo>
                <a:cubicBezTo>
                  <a:pt x="4417" y="11264"/>
                  <a:pt x="2405" y="9264"/>
                  <a:pt x="2405" y="6835"/>
                </a:cubicBezTo>
                <a:cubicBezTo>
                  <a:pt x="2405" y="4406"/>
                  <a:pt x="4417" y="2394"/>
                  <a:pt x="6846" y="2394"/>
                </a:cubicBezTo>
                <a:cubicBezTo>
                  <a:pt x="7692" y="2394"/>
                  <a:pt x="8549" y="2656"/>
                  <a:pt x="9263" y="3108"/>
                </a:cubicBezTo>
                <a:lnTo>
                  <a:pt x="8489" y="3668"/>
                </a:lnTo>
                <a:lnTo>
                  <a:pt x="12954" y="5894"/>
                </a:lnTo>
                <a:lnTo>
                  <a:pt x="12406" y="882"/>
                </a:lnTo>
                <a:lnTo>
                  <a:pt x="11323" y="1656"/>
                </a:lnTo>
                <a:cubicBezTo>
                  <a:pt x="10097" y="608"/>
                  <a:pt x="8525" y="1"/>
                  <a:pt x="684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49" name="Google Shape;7149;p123"/>
          <p:cNvGrpSpPr/>
          <p:nvPr/>
        </p:nvGrpSpPr>
        <p:grpSpPr>
          <a:xfrm>
            <a:off x="3892235" y="2190588"/>
            <a:ext cx="439561" cy="438440"/>
            <a:chOff x="3341475" y="2634075"/>
            <a:chExt cx="342925" cy="342050"/>
          </a:xfrm>
        </p:grpSpPr>
        <p:sp>
          <p:nvSpPr>
            <p:cNvPr id="7150" name="Google Shape;7150;p123"/>
            <p:cNvSpPr/>
            <p:nvPr/>
          </p:nvSpPr>
          <p:spPr>
            <a:xfrm>
              <a:off x="3341475" y="2634075"/>
              <a:ext cx="242025" cy="260475"/>
            </a:xfrm>
            <a:custGeom>
              <a:avLst/>
              <a:gdLst/>
              <a:ahLst/>
              <a:cxnLst/>
              <a:rect l="l" t="t" r="r" b="b"/>
              <a:pathLst>
                <a:path w="9681" h="10419" extrusionOk="0">
                  <a:moveTo>
                    <a:pt x="4835" y="1"/>
                  </a:moveTo>
                  <a:cubicBezTo>
                    <a:pt x="3608" y="1"/>
                    <a:pt x="2572" y="941"/>
                    <a:pt x="2453" y="2180"/>
                  </a:cubicBezTo>
                  <a:lnTo>
                    <a:pt x="2429" y="2430"/>
                  </a:lnTo>
                  <a:cubicBezTo>
                    <a:pt x="2358" y="2489"/>
                    <a:pt x="810" y="2787"/>
                    <a:pt x="810" y="4406"/>
                  </a:cubicBezTo>
                  <a:cubicBezTo>
                    <a:pt x="810" y="5192"/>
                    <a:pt x="1239" y="5633"/>
                    <a:pt x="1346" y="5823"/>
                  </a:cubicBezTo>
                  <a:cubicBezTo>
                    <a:pt x="1263" y="5894"/>
                    <a:pt x="1" y="6549"/>
                    <a:pt x="1" y="8038"/>
                  </a:cubicBezTo>
                  <a:cubicBezTo>
                    <a:pt x="1" y="9359"/>
                    <a:pt x="1108" y="10419"/>
                    <a:pt x="2429" y="10419"/>
                  </a:cubicBezTo>
                  <a:lnTo>
                    <a:pt x="7240" y="10419"/>
                  </a:lnTo>
                  <a:cubicBezTo>
                    <a:pt x="8561" y="10419"/>
                    <a:pt x="9645" y="9335"/>
                    <a:pt x="9645" y="8002"/>
                  </a:cubicBezTo>
                  <a:cubicBezTo>
                    <a:pt x="9680" y="6502"/>
                    <a:pt x="8430" y="5906"/>
                    <a:pt x="8323" y="5823"/>
                  </a:cubicBezTo>
                  <a:cubicBezTo>
                    <a:pt x="8430" y="5609"/>
                    <a:pt x="8859" y="5192"/>
                    <a:pt x="8859" y="4406"/>
                  </a:cubicBezTo>
                  <a:cubicBezTo>
                    <a:pt x="8859" y="2787"/>
                    <a:pt x="7359" y="2489"/>
                    <a:pt x="7263" y="2430"/>
                  </a:cubicBezTo>
                  <a:cubicBezTo>
                    <a:pt x="7263" y="2370"/>
                    <a:pt x="7251" y="2215"/>
                    <a:pt x="7240" y="2180"/>
                  </a:cubicBezTo>
                  <a:cubicBezTo>
                    <a:pt x="7121" y="941"/>
                    <a:pt x="6085" y="1"/>
                    <a:pt x="483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1" name="Google Shape;7151;p123"/>
            <p:cNvSpPr/>
            <p:nvPr/>
          </p:nvSpPr>
          <p:spPr>
            <a:xfrm>
              <a:off x="3526925" y="2634075"/>
              <a:ext cx="157475" cy="260475"/>
            </a:xfrm>
            <a:custGeom>
              <a:avLst/>
              <a:gdLst/>
              <a:ahLst/>
              <a:cxnLst/>
              <a:rect l="l" t="t" r="r" b="b"/>
              <a:pathLst>
                <a:path w="6299" h="10419" extrusionOk="0">
                  <a:moveTo>
                    <a:pt x="1441" y="1"/>
                  </a:moveTo>
                  <a:cubicBezTo>
                    <a:pt x="905" y="1"/>
                    <a:pt x="405" y="191"/>
                    <a:pt x="0" y="489"/>
                  </a:cubicBezTo>
                  <a:cubicBezTo>
                    <a:pt x="298" y="894"/>
                    <a:pt x="500" y="1358"/>
                    <a:pt x="595" y="1858"/>
                  </a:cubicBezTo>
                  <a:cubicBezTo>
                    <a:pt x="2024" y="2537"/>
                    <a:pt x="2250" y="3728"/>
                    <a:pt x="2250" y="4406"/>
                  </a:cubicBezTo>
                  <a:cubicBezTo>
                    <a:pt x="2250" y="4930"/>
                    <a:pt x="2108" y="5335"/>
                    <a:pt x="1965" y="5633"/>
                  </a:cubicBezTo>
                  <a:cubicBezTo>
                    <a:pt x="2691" y="6287"/>
                    <a:pt x="3048" y="7073"/>
                    <a:pt x="3048" y="8014"/>
                  </a:cubicBezTo>
                  <a:cubicBezTo>
                    <a:pt x="3048" y="8978"/>
                    <a:pt x="2620" y="9824"/>
                    <a:pt x="1953" y="10419"/>
                  </a:cubicBezTo>
                  <a:lnTo>
                    <a:pt x="3858" y="10419"/>
                  </a:lnTo>
                  <a:cubicBezTo>
                    <a:pt x="5179" y="10419"/>
                    <a:pt x="6275" y="9335"/>
                    <a:pt x="6275" y="8014"/>
                  </a:cubicBezTo>
                  <a:cubicBezTo>
                    <a:pt x="6299" y="6502"/>
                    <a:pt x="5048" y="5906"/>
                    <a:pt x="4953" y="5823"/>
                  </a:cubicBezTo>
                  <a:cubicBezTo>
                    <a:pt x="5060" y="5609"/>
                    <a:pt x="5489" y="5192"/>
                    <a:pt x="5489" y="4406"/>
                  </a:cubicBezTo>
                  <a:cubicBezTo>
                    <a:pt x="5489" y="2787"/>
                    <a:pt x="3953" y="2489"/>
                    <a:pt x="3870" y="2430"/>
                  </a:cubicBezTo>
                  <a:cubicBezTo>
                    <a:pt x="3870" y="2370"/>
                    <a:pt x="3858" y="2215"/>
                    <a:pt x="3834" y="2180"/>
                  </a:cubicBezTo>
                  <a:cubicBezTo>
                    <a:pt x="3715" y="941"/>
                    <a:pt x="2691" y="1"/>
                    <a:pt x="14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2" name="Google Shape;7152;p123"/>
            <p:cNvSpPr/>
            <p:nvPr/>
          </p:nvSpPr>
          <p:spPr>
            <a:xfrm>
              <a:off x="3403100" y="2914175"/>
              <a:ext cx="240225" cy="61950"/>
            </a:xfrm>
            <a:custGeom>
              <a:avLst/>
              <a:gdLst/>
              <a:ahLst/>
              <a:cxnLst/>
              <a:rect l="l" t="t" r="r" b="b"/>
              <a:pathLst>
                <a:path w="9609" h="2478" extrusionOk="0">
                  <a:moveTo>
                    <a:pt x="1608" y="1"/>
                  </a:moveTo>
                  <a:lnTo>
                    <a:pt x="1608" y="1668"/>
                  </a:lnTo>
                  <a:lnTo>
                    <a:pt x="0" y="1668"/>
                  </a:lnTo>
                  <a:lnTo>
                    <a:pt x="0" y="2477"/>
                  </a:lnTo>
                  <a:lnTo>
                    <a:pt x="9609" y="2477"/>
                  </a:lnTo>
                  <a:lnTo>
                    <a:pt x="9609" y="1668"/>
                  </a:lnTo>
                  <a:lnTo>
                    <a:pt x="8013" y="1668"/>
                  </a:lnTo>
                  <a:lnTo>
                    <a:pt x="8013" y="1"/>
                  </a:lnTo>
                  <a:lnTo>
                    <a:pt x="6406" y="1"/>
                  </a:lnTo>
                  <a:lnTo>
                    <a:pt x="6406" y="1668"/>
                  </a:lnTo>
                  <a:lnTo>
                    <a:pt x="3191" y="1668"/>
                  </a:lnTo>
                  <a:lnTo>
                    <a:pt x="319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53" name="Google Shape;7153;p123"/>
          <p:cNvGrpSpPr/>
          <p:nvPr/>
        </p:nvGrpSpPr>
        <p:grpSpPr>
          <a:xfrm>
            <a:off x="3227974" y="2190588"/>
            <a:ext cx="390340" cy="438440"/>
            <a:chOff x="2823250" y="2634075"/>
            <a:chExt cx="304525" cy="342050"/>
          </a:xfrm>
        </p:grpSpPr>
        <p:sp>
          <p:nvSpPr>
            <p:cNvPr id="7154" name="Google Shape;7154;p123"/>
            <p:cNvSpPr/>
            <p:nvPr/>
          </p:nvSpPr>
          <p:spPr>
            <a:xfrm>
              <a:off x="2905400" y="2935025"/>
              <a:ext cx="140525" cy="41100"/>
            </a:xfrm>
            <a:custGeom>
              <a:avLst/>
              <a:gdLst/>
              <a:ahLst/>
              <a:cxnLst/>
              <a:rect l="l" t="t" r="r" b="b"/>
              <a:pathLst>
                <a:path w="5621" h="1644" extrusionOk="0">
                  <a:moveTo>
                    <a:pt x="1180" y="0"/>
                  </a:moveTo>
                  <a:lnTo>
                    <a:pt x="918" y="834"/>
                  </a:lnTo>
                  <a:lnTo>
                    <a:pt x="1" y="834"/>
                  </a:lnTo>
                  <a:lnTo>
                    <a:pt x="1" y="1643"/>
                  </a:lnTo>
                  <a:lnTo>
                    <a:pt x="5621" y="1643"/>
                  </a:lnTo>
                  <a:lnTo>
                    <a:pt x="5621" y="834"/>
                  </a:lnTo>
                  <a:lnTo>
                    <a:pt x="4692" y="834"/>
                  </a:lnTo>
                  <a:lnTo>
                    <a:pt x="44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5" name="Google Shape;7155;p123"/>
            <p:cNvSpPr/>
            <p:nvPr/>
          </p:nvSpPr>
          <p:spPr>
            <a:xfrm>
              <a:off x="2917025" y="2774875"/>
              <a:ext cx="48525" cy="60150"/>
            </a:xfrm>
            <a:custGeom>
              <a:avLst/>
              <a:gdLst/>
              <a:ahLst/>
              <a:cxnLst/>
              <a:rect l="l" t="t" r="r" b="b"/>
              <a:pathLst>
                <a:path w="1941" h="2406" extrusionOk="0">
                  <a:moveTo>
                    <a:pt x="405" y="1"/>
                  </a:moveTo>
                  <a:lnTo>
                    <a:pt x="0" y="2406"/>
                  </a:lnTo>
                  <a:lnTo>
                    <a:pt x="1941" y="2406"/>
                  </a:lnTo>
                  <a:lnTo>
                    <a:pt x="194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6" name="Google Shape;7156;p123"/>
            <p:cNvSpPr/>
            <p:nvPr/>
          </p:nvSpPr>
          <p:spPr>
            <a:xfrm>
              <a:off x="2985475" y="2854950"/>
              <a:ext cx="61950" cy="60150"/>
            </a:xfrm>
            <a:custGeom>
              <a:avLst/>
              <a:gdLst/>
              <a:ahLst/>
              <a:cxnLst/>
              <a:rect l="l" t="t" r="r" b="b"/>
              <a:pathLst>
                <a:path w="2478" h="2406" extrusionOk="0">
                  <a:moveTo>
                    <a:pt x="1" y="0"/>
                  </a:moveTo>
                  <a:lnTo>
                    <a:pt x="1" y="2405"/>
                  </a:lnTo>
                  <a:lnTo>
                    <a:pt x="2477" y="2405"/>
                  </a:lnTo>
                  <a:lnTo>
                    <a:pt x="20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7" name="Google Shape;7157;p123"/>
            <p:cNvSpPr/>
            <p:nvPr/>
          </p:nvSpPr>
          <p:spPr>
            <a:xfrm>
              <a:off x="3044425" y="2774875"/>
              <a:ext cx="69975" cy="60150"/>
            </a:xfrm>
            <a:custGeom>
              <a:avLst/>
              <a:gdLst/>
              <a:ahLst/>
              <a:cxnLst/>
              <a:rect l="l" t="t" r="r" b="b"/>
              <a:pathLst>
                <a:path w="2799" h="2406" extrusionOk="0">
                  <a:moveTo>
                    <a:pt x="0" y="1"/>
                  </a:moveTo>
                  <a:lnTo>
                    <a:pt x="393" y="2406"/>
                  </a:lnTo>
                  <a:lnTo>
                    <a:pt x="2798" y="2406"/>
                  </a:lnTo>
                  <a:lnTo>
                    <a:pt x="239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8" name="Google Shape;7158;p123"/>
            <p:cNvSpPr/>
            <p:nvPr/>
          </p:nvSpPr>
          <p:spPr>
            <a:xfrm>
              <a:off x="2903625" y="2854950"/>
              <a:ext cx="61925" cy="60150"/>
            </a:xfrm>
            <a:custGeom>
              <a:avLst/>
              <a:gdLst/>
              <a:ahLst/>
              <a:cxnLst/>
              <a:rect l="l" t="t" r="r" b="b"/>
              <a:pathLst>
                <a:path w="2477" h="2406" extrusionOk="0">
                  <a:moveTo>
                    <a:pt x="405" y="0"/>
                  </a:moveTo>
                  <a:lnTo>
                    <a:pt x="0" y="2405"/>
                  </a:lnTo>
                  <a:lnTo>
                    <a:pt x="2477" y="2405"/>
                  </a:lnTo>
                  <a:lnTo>
                    <a:pt x="247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9" name="Google Shape;7159;p123"/>
            <p:cNvSpPr/>
            <p:nvPr/>
          </p:nvSpPr>
          <p:spPr>
            <a:xfrm>
              <a:off x="2985475" y="2774875"/>
              <a:ext cx="48550" cy="60150"/>
            </a:xfrm>
            <a:custGeom>
              <a:avLst/>
              <a:gdLst/>
              <a:ahLst/>
              <a:cxnLst/>
              <a:rect l="l" t="t" r="r" b="b"/>
              <a:pathLst>
                <a:path w="1942" h="2406" extrusionOk="0">
                  <a:moveTo>
                    <a:pt x="1" y="1"/>
                  </a:moveTo>
                  <a:lnTo>
                    <a:pt x="1" y="2406"/>
                  </a:lnTo>
                  <a:lnTo>
                    <a:pt x="1941" y="2406"/>
                  </a:lnTo>
                  <a:lnTo>
                    <a:pt x="15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0" name="Google Shape;7160;p123"/>
            <p:cNvSpPr/>
            <p:nvPr/>
          </p:nvSpPr>
          <p:spPr>
            <a:xfrm>
              <a:off x="3057800" y="2854950"/>
              <a:ext cx="69975" cy="60150"/>
            </a:xfrm>
            <a:custGeom>
              <a:avLst/>
              <a:gdLst/>
              <a:ahLst/>
              <a:cxnLst/>
              <a:rect l="l" t="t" r="r" b="b"/>
              <a:pathLst>
                <a:path w="2799" h="2406" extrusionOk="0">
                  <a:moveTo>
                    <a:pt x="1" y="0"/>
                  </a:moveTo>
                  <a:lnTo>
                    <a:pt x="382" y="2405"/>
                  </a:lnTo>
                  <a:lnTo>
                    <a:pt x="2799" y="2405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1" name="Google Shape;7161;p123"/>
            <p:cNvSpPr/>
            <p:nvPr/>
          </p:nvSpPr>
          <p:spPr>
            <a:xfrm>
              <a:off x="2823250" y="2854950"/>
              <a:ext cx="70275" cy="60150"/>
            </a:xfrm>
            <a:custGeom>
              <a:avLst/>
              <a:gdLst/>
              <a:ahLst/>
              <a:cxnLst/>
              <a:rect l="l" t="t" r="r" b="b"/>
              <a:pathLst>
                <a:path w="2811" h="2406" extrusionOk="0">
                  <a:moveTo>
                    <a:pt x="406" y="0"/>
                  </a:moveTo>
                  <a:lnTo>
                    <a:pt x="1" y="2405"/>
                  </a:lnTo>
                  <a:lnTo>
                    <a:pt x="2418" y="2405"/>
                  </a:lnTo>
                  <a:lnTo>
                    <a:pt x="281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2" name="Google Shape;7162;p123"/>
            <p:cNvSpPr/>
            <p:nvPr/>
          </p:nvSpPr>
          <p:spPr>
            <a:xfrm>
              <a:off x="2836650" y="2774875"/>
              <a:ext cx="70275" cy="60150"/>
            </a:xfrm>
            <a:custGeom>
              <a:avLst/>
              <a:gdLst/>
              <a:ahLst/>
              <a:cxnLst/>
              <a:rect l="l" t="t" r="r" b="b"/>
              <a:pathLst>
                <a:path w="2811" h="2406" extrusionOk="0">
                  <a:moveTo>
                    <a:pt x="405" y="1"/>
                  </a:moveTo>
                  <a:lnTo>
                    <a:pt x="1" y="2406"/>
                  </a:lnTo>
                  <a:lnTo>
                    <a:pt x="2418" y="2406"/>
                  </a:lnTo>
                  <a:lnTo>
                    <a:pt x="28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3" name="Google Shape;7163;p123"/>
            <p:cNvSpPr/>
            <p:nvPr/>
          </p:nvSpPr>
          <p:spPr>
            <a:xfrm>
              <a:off x="2865825" y="2634075"/>
              <a:ext cx="220575" cy="120575"/>
            </a:xfrm>
            <a:custGeom>
              <a:avLst/>
              <a:gdLst/>
              <a:ahLst/>
              <a:cxnLst/>
              <a:rect l="l" t="t" r="r" b="b"/>
              <a:pathLst>
                <a:path w="8823" h="4823" extrusionOk="0">
                  <a:moveTo>
                    <a:pt x="3989" y="1"/>
                  </a:moveTo>
                  <a:lnTo>
                    <a:pt x="3989" y="1668"/>
                  </a:lnTo>
                  <a:cubicBezTo>
                    <a:pt x="3513" y="1739"/>
                    <a:pt x="3072" y="1918"/>
                    <a:pt x="2715" y="2192"/>
                  </a:cubicBezTo>
                  <a:lnTo>
                    <a:pt x="1560" y="1025"/>
                  </a:lnTo>
                  <a:lnTo>
                    <a:pt x="989" y="1596"/>
                  </a:lnTo>
                  <a:lnTo>
                    <a:pt x="2155" y="2751"/>
                  </a:lnTo>
                  <a:cubicBezTo>
                    <a:pt x="1882" y="3132"/>
                    <a:pt x="1691" y="3561"/>
                    <a:pt x="1632" y="4025"/>
                  </a:cubicBezTo>
                  <a:lnTo>
                    <a:pt x="0" y="4025"/>
                  </a:lnTo>
                  <a:lnTo>
                    <a:pt x="0" y="4823"/>
                  </a:lnTo>
                  <a:lnTo>
                    <a:pt x="8823" y="4823"/>
                  </a:lnTo>
                  <a:lnTo>
                    <a:pt x="8823" y="4025"/>
                  </a:lnTo>
                  <a:lnTo>
                    <a:pt x="7156" y="4025"/>
                  </a:lnTo>
                  <a:cubicBezTo>
                    <a:pt x="7085" y="3549"/>
                    <a:pt x="6894" y="3108"/>
                    <a:pt x="6632" y="2751"/>
                  </a:cubicBezTo>
                  <a:lnTo>
                    <a:pt x="7787" y="1596"/>
                  </a:lnTo>
                  <a:lnTo>
                    <a:pt x="7227" y="1025"/>
                  </a:lnTo>
                  <a:lnTo>
                    <a:pt x="6073" y="2192"/>
                  </a:lnTo>
                  <a:cubicBezTo>
                    <a:pt x="5692" y="1918"/>
                    <a:pt x="5263" y="1727"/>
                    <a:pt x="4799" y="1668"/>
                  </a:cubicBezTo>
                  <a:lnTo>
                    <a:pt x="479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64" name="Google Shape;7164;p123"/>
          <p:cNvGrpSpPr/>
          <p:nvPr/>
        </p:nvGrpSpPr>
        <p:grpSpPr>
          <a:xfrm>
            <a:off x="1297039" y="2190203"/>
            <a:ext cx="438023" cy="439209"/>
            <a:chOff x="1316825" y="2633775"/>
            <a:chExt cx="341725" cy="342650"/>
          </a:xfrm>
        </p:grpSpPr>
        <p:sp>
          <p:nvSpPr>
            <p:cNvPr id="7165" name="Google Shape;7165;p123"/>
            <p:cNvSpPr/>
            <p:nvPr/>
          </p:nvSpPr>
          <p:spPr>
            <a:xfrm>
              <a:off x="1437075" y="2633775"/>
              <a:ext cx="100325" cy="80400"/>
            </a:xfrm>
            <a:custGeom>
              <a:avLst/>
              <a:gdLst/>
              <a:ahLst/>
              <a:cxnLst/>
              <a:rect l="l" t="t" r="r" b="b"/>
              <a:pathLst>
                <a:path w="4013" h="3216" extrusionOk="0">
                  <a:moveTo>
                    <a:pt x="2001" y="1"/>
                  </a:moveTo>
                  <a:cubicBezTo>
                    <a:pt x="905" y="1"/>
                    <a:pt x="0" y="894"/>
                    <a:pt x="0" y="2013"/>
                  </a:cubicBezTo>
                  <a:lnTo>
                    <a:pt x="0" y="2918"/>
                  </a:lnTo>
                  <a:lnTo>
                    <a:pt x="2024" y="1156"/>
                  </a:lnTo>
                  <a:lnTo>
                    <a:pt x="2525" y="1787"/>
                  </a:lnTo>
                  <a:lnTo>
                    <a:pt x="893" y="3216"/>
                  </a:lnTo>
                  <a:lnTo>
                    <a:pt x="2001" y="3216"/>
                  </a:lnTo>
                  <a:cubicBezTo>
                    <a:pt x="3108" y="3216"/>
                    <a:pt x="4013" y="2323"/>
                    <a:pt x="4013" y="1204"/>
                  </a:cubicBezTo>
                  <a:lnTo>
                    <a:pt x="401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6" name="Google Shape;7166;p123"/>
            <p:cNvSpPr/>
            <p:nvPr/>
          </p:nvSpPr>
          <p:spPr>
            <a:xfrm>
              <a:off x="1477250" y="2894525"/>
              <a:ext cx="19975" cy="20275"/>
            </a:xfrm>
            <a:custGeom>
              <a:avLst/>
              <a:gdLst/>
              <a:ahLst/>
              <a:cxnLst/>
              <a:rect l="l" t="t" r="r" b="b"/>
              <a:pathLst>
                <a:path w="799" h="811" extrusionOk="0">
                  <a:moveTo>
                    <a:pt x="1" y="1"/>
                  </a:moveTo>
                  <a:lnTo>
                    <a:pt x="1" y="810"/>
                  </a:lnTo>
                  <a:lnTo>
                    <a:pt x="798" y="810"/>
                  </a:lnTo>
                  <a:lnTo>
                    <a:pt x="7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7" name="Google Shape;7167;p123"/>
            <p:cNvSpPr/>
            <p:nvPr/>
          </p:nvSpPr>
          <p:spPr>
            <a:xfrm>
              <a:off x="1577275" y="2894525"/>
              <a:ext cx="19950" cy="20275"/>
            </a:xfrm>
            <a:custGeom>
              <a:avLst/>
              <a:gdLst/>
              <a:ahLst/>
              <a:cxnLst/>
              <a:rect l="l" t="t" r="r" b="b"/>
              <a:pathLst>
                <a:path w="798" h="811" extrusionOk="0">
                  <a:moveTo>
                    <a:pt x="0" y="1"/>
                  </a:moveTo>
                  <a:lnTo>
                    <a:pt x="0" y="810"/>
                  </a:lnTo>
                  <a:lnTo>
                    <a:pt x="798" y="810"/>
                  </a:lnTo>
                  <a:lnTo>
                    <a:pt x="7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8" name="Google Shape;7168;p123"/>
            <p:cNvSpPr/>
            <p:nvPr/>
          </p:nvSpPr>
          <p:spPr>
            <a:xfrm>
              <a:off x="1376950" y="2894525"/>
              <a:ext cx="20250" cy="20275"/>
            </a:xfrm>
            <a:custGeom>
              <a:avLst/>
              <a:gdLst/>
              <a:ahLst/>
              <a:cxnLst/>
              <a:rect l="l" t="t" r="r" b="b"/>
              <a:pathLst>
                <a:path w="810" h="811" extrusionOk="0">
                  <a:moveTo>
                    <a:pt x="0" y="1"/>
                  </a:moveTo>
                  <a:lnTo>
                    <a:pt x="0" y="810"/>
                  </a:lnTo>
                  <a:lnTo>
                    <a:pt x="810" y="810"/>
                  </a:lnTo>
                  <a:lnTo>
                    <a:pt x="8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9" name="Google Shape;7169;p123"/>
            <p:cNvSpPr/>
            <p:nvPr/>
          </p:nvSpPr>
          <p:spPr>
            <a:xfrm>
              <a:off x="1316825" y="2774275"/>
              <a:ext cx="341725" cy="202150"/>
            </a:xfrm>
            <a:custGeom>
              <a:avLst/>
              <a:gdLst/>
              <a:ahLst/>
              <a:cxnLst/>
              <a:rect l="l" t="t" r="r" b="b"/>
              <a:pathLst>
                <a:path w="13669" h="8086" extrusionOk="0">
                  <a:moveTo>
                    <a:pt x="4001" y="4013"/>
                  </a:moveTo>
                  <a:lnTo>
                    <a:pt x="4001" y="6406"/>
                  </a:lnTo>
                  <a:lnTo>
                    <a:pt x="1596" y="6406"/>
                  </a:lnTo>
                  <a:lnTo>
                    <a:pt x="1596" y="4013"/>
                  </a:lnTo>
                  <a:close/>
                  <a:moveTo>
                    <a:pt x="8025" y="4013"/>
                  </a:moveTo>
                  <a:lnTo>
                    <a:pt x="8025" y="6406"/>
                  </a:lnTo>
                  <a:lnTo>
                    <a:pt x="5608" y="6406"/>
                  </a:lnTo>
                  <a:lnTo>
                    <a:pt x="5608" y="4013"/>
                  </a:lnTo>
                  <a:close/>
                  <a:moveTo>
                    <a:pt x="12026" y="4013"/>
                  </a:moveTo>
                  <a:lnTo>
                    <a:pt x="12026" y="6406"/>
                  </a:lnTo>
                  <a:lnTo>
                    <a:pt x="9609" y="6406"/>
                  </a:lnTo>
                  <a:lnTo>
                    <a:pt x="9609" y="4013"/>
                  </a:lnTo>
                  <a:close/>
                  <a:moveTo>
                    <a:pt x="6418" y="1"/>
                  </a:moveTo>
                  <a:lnTo>
                    <a:pt x="6418" y="2418"/>
                  </a:lnTo>
                  <a:lnTo>
                    <a:pt x="0" y="2418"/>
                  </a:lnTo>
                  <a:lnTo>
                    <a:pt x="0" y="8085"/>
                  </a:lnTo>
                  <a:lnTo>
                    <a:pt x="13669" y="8085"/>
                  </a:lnTo>
                  <a:lnTo>
                    <a:pt x="13669" y="2620"/>
                  </a:lnTo>
                  <a:lnTo>
                    <a:pt x="10263" y="84"/>
                  </a:lnTo>
                  <a:lnTo>
                    <a:pt x="10144" y="1"/>
                  </a:lnTo>
                  <a:lnTo>
                    <a:pt x="9609" y="1"/>
                  </a:lnTo>
                  <a:lnTo>
                    <a:pt x="9609" y="2013"/>
                  </a:lnTo>
                  <a:lnTo>
                    <a:pt x="7049" y="84"/>
                  </a:lnTo>
                  <a:lnTo>
                    <a:pt x="693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0" name="Google Shape;7170;p123"/>
            <p:cNvSpPr/>
            <p:nvPr/>
          </p:nvSpPr>
          <p:spPr>
            <a:xfrm>
              <a:off x="1316825" y="2633775"/>
              <a:ext cx="100325" cy="80400"/>
            </a:xfrm>
            <a:custGeom>
              <a:avLst/>
              <a:gdLst/>
              <a:ahLst/>
              <a:cxnLst/>
              <a:rect l="l" t="t" r="r" b="b"/>
              <a:pathLst>
                <a:path w="4013" h="3216" extrusionOk="0">
                  <a:moveTo>
                    <a:pt x="2001" y="1"/>
                  </a:moveTo>
                  <a:cubicBezTo>
                    <a:pt x="905" y="1"/>
                    <a:pt x="0" y="894"/>
                    <a:pt x="0" y="2013"/>
                  </a:cubicBezTo>
                  <a:lnTo>
                    <a:pt x="0" y="2918"/>
                  </a:lnTo>
                  <a:lnTo>
                    <a:pt x="2024" y="1156"/>
                  </a:lnTo>
                  <a:lnTo>
                    <a:pt x="2524" y="1787"/>
                  </a:lnTo>
                  <a:lnTo>
                    <a:pt x="893" y="3216"/>
                  </a:lnTo>
                  <a:lnTo>
                    <a:pt x="2001" y="3216"/>
                  </a:lnTo>
                  <a:cubicBezTo>
                    <a:pt x="3108" y="3216"/>
                    <a:pt x="4013" y="2323"/>
                    <a:pt x="4013" y="1204"/>
                  </a:cubicBezTo>
                  <a:lnTo>
                    <a:pt x="401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1" name="Google Shape;7171;p123"/>
            <p:cNvSpPr/>
            <p:nvPr/>
          </p:nvSpPr>
          <p:spPr>
            <a:xfrm>
              <a:off x="1316825" y="2734100"/>
              <a:ext cx="40200" cy="80400"/>
            </a:xfrm>
            <a:custGeom>
              <a:avLst/>
              <a:gdLst/>
              <a:ahLst/>
              <a:cxnLst/>
              <a:rect l="l" t="t" r="r" b="b"/>
              <a:pathLst>
                <a:path w="1608" h="3216" extrusionOk="0">
                  <a:moveTo>
                    <a:pt x="0" y="0"/>
                  </a:moveTo>
                  <a:lnTo>
                    <a:pt x="0" y="3215"/>
                  </a:lnTo>
                  <a:lnTo>
                    <a:pt x="1608" y="3215"/>
                  </a:lnTo>
                  <a:lnTo>
                    <a:pt x="16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2" name="Google Shape;7172;p123"/>
            <p:cNvSpPr/>
            <p:nvPr/>
          </p:nvSpPr>
          <p:spPr>
            <a:xfrm>
              <a:off x="1396600" y="2734100"/>
              <a:ext cx="40200" cy="80400"/>
            </a:xfrm>
            <a:custGeom>
              <a:avLst/>
              <a:gdLst/>
              <a:ahLst/>
              <a:cxnLst/>
              <a:rect l="l" t="t" r="r" b="b"/>
              <a:pathLst>
                <a:path w="1608" h="3216" extrusionOk="0">
                  <a:moveTo>
                    <a:pt x="0" y="0"/>
                  </a:moveTo>
                  <a:lnTo>
                    <a:pt x="0" y="3215"/>
                  </a:lnTo>
                  <a:lnTo>
                    <a:pt x="1607" y="3215"/>
                  </a:lnTo>
                  <a:lnTo>
                    <a:pt x="160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73" name="Google Shape;7173;p123"/>
          <p:cNvGrpSpPr/>
          <p:nvPr/>
        </p:nvGrpSpPr>
        <p:grpSpPr>
          <a:xfrm>
            <a:off x="2010488" y="2190203"/>
            <a:ext cx="359449" cy="438824"/>
            <a:chOff x="1873425" y="2633775"/>
            <a:chExt cx="280425" cy="342350"/>
          </a:xfrm>
        </p:grpSpPr>
        <p:sp>
          <p:nvSpPr>
            <p:cNvPr id="7174" name="Google Shape;7174;p123"/>
            <p:cNvSpPr/>
            <p:nvPr/>
          </p:nvSpPr>
          <p:spPr>
            <a:xfrm>
              <a:off x="1893375" y="2693925"/>
              <a:ext cx="260475" cy="282200"/>
            </a:xfrm>
            <a:custGeom>
              <a:avLst/>
              <a:gdLst/>
              <a:ahLst/>
              <a:cxnLst/>
              <a:rect l="l" t="t" r="r" b="b"/>
              <a:pathLst>
                <a:path w="10419" h="11288" extrusionOk="0">
                  <a:moveTo>
                    <a:pt x="6073" y="1941"/>
                  </a:moveTo>
                  <a:lnTo>
                    <a:pt x="8490" y="4346"/>
                  </a:lnTo>
                  <a:lnTo>
                    <a:pt x="7359" y="5477"/>
                  </a:lnTo>
                  <a:lnTo>
                    <a:pt x="4942" y="3072"/>
                  </a:lnTo>
                  <a:lnTo>
                    <a:pt x="6073" y="1941"/>
                  </a:lnTo>
                  <a:close/>
                  <a:moveTo>
                    <a:pt x="4406" y="4393"/>
                  </a:moveTo>
                  <a:cubicBezTo>
                    <a:pt x="5680" y="6763"/>
                    <a:pt x="6013" y="6894"/>
                    <a:pt x="6013" y="7608"/>
                  </a:cubicBezTo>
                  <a:cubicBezTo>
                    <a:pt x="6013" y="8501"/>
                    <a:pt x="5287" y="9215"/>
                    <a:pt x="4406" y="9215"/>
                  </a:cubicBezTo>
                  <a:cubicBezTo>
                    <a:pt x="3537" y="9215"/>
                    <a:pt x="2799" y="8501"/>
                    <a:pt x="2799" y="7608"/>
                  </a:cubicBezTo>
                  <a:cubicBezTo>
                    <a:pt x="2799" y="6894"/>
                    <a:pt x="3144" y="6763"/>
                    <a:pt x="4406" y="4393"/>
                  </a:cubicBezTo>
                  <a:close/>
                  <a:moveTo>
                    <a:pt x="1" y="0"/>
                  </a:moveTo>
                  <a:lnTo>
                    <a:pt x="1" y="11287"/>
                  </a:lnTo>
                  <a:lnTo>
                    <a:pt x="10419" y="11287"/>
                  </a:lnTo>
                  <a:lnTo>
                    <a:pt x="10419" y="3441"/>
                  </a:lnTo>
                  <a:lnTo>
                    <a:pt x="69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5" name="Google Shape;7175;p123"/>
            <p:cNvSpPr/>
            <p:nvPr/>
          </p:nvSpPr>
          <p:spPr>
            <a:xfrm>
              <a:off x="1983575" y="2844225"/>
              <a:ext cx="40200" cy="60150"/>
            </a:xfrm>
            <a:custGeom>
              <a:avLst/>
              <a:gdLst/>
              <a:ahLst/>
              <a:cxnLst/>
              <a:rect l="l" t="t" r="r" b="b"/>
              <a:pathLst>
                <a:path w="1608" h="2406" extrusionOk="0">
                  <a:moveTo>
                    <a:pt x="798" y="1"/>
                  </a:moveTo>
                  <a:cubicBezTo>
                    <a:pt x="84" y="1322"/>
                    <a:pt x="0" y="1239"/>
                    <a:pt x="0" y="1596"/>
                  </a:cubicBezTo>
                  <a:cubicBezTo>
                    <a:pt x="0" y="2049"/>
                    <a:pt x="357" y="2406"/>
                    <a:pt x="798" y="2406"/>
                  </a:cubicBezTo>
                  <a:cubicBezTo>
                    <a:pt x="1250" y="2406"/>
                    <a:pt x="1608" y="2049"/>
                    <a:pt x="1608" y="1596"/>
                  </a:cubicBezTo>
                  <a:cubicBezTo>
                    <a:pt x="1608" y="1251"/>
                    <a:pt x="1441" y="1215"/>
                    <a:pt x="7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6" name="Google Shape;7176;p123"/>
            <p:cNvSpPr/>
            <p:nvPr/>
          </p:nvSpPr>
          <p:spPr>
            <a:xfrm>
              <a:off x="1873425" y="2633775"/>
              <a:ext cx="140225" cy="40225"/>
            </a:xfrm>
            <a:custGeom>
              <a:avLst/>
              <a:gdLst/>
              <a:ahLst/>
              <a:cxnLst/>
              <a:rect l="l" t="t" r="r" b="b"/>
              <a:pathLst>
                <a:path w="5609" h="1609" extrusionOk="0">
                  <a:moveTo>
                    <a:pt x="1" y="1"/>
                  </a:moveTo>
                  <a:lnTo>
                    <a:pt x="1" y="799"/>
                  </a:lnTo>
                  <a:lnTo>
                    <a:pt x="799" y="799"/>
                  </a:lnTo>
                  <a:lnTo>
                    <a:pt x="799" y="1608"/>
                  </a:lnTo>
                  <a:lnTo>
                    <a:pt x="4811" y="1608"/>
                  </a:lnTo>
                  <a:lnTo>
                    <a:pt x="4811" y="799"/>
                  </a:lnTo>
                  <a:lnTo>
                    <a:pt x="5609" y="799"/>
                  </a:lnTo>
                  <a:lnTo>
                    <a:pt x="560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77" name="Google Shape;7177;p123"/>
          <p:cNvSpPr/>
          <p:nvPr/>
        </p:nvSpPr>
        <p:spPr>
          <a:xfrm>
            <a:off x="4616853" y="1436746"/>
            <a:ext cx="438792" cy="438792"/>
          </a:xfrm>
          <a:custGeom>
            <a:avLst/>
            <a:gdLst/>
            <a:ahLst/>
            <a:cxnLst/>
            <a:rect l="l" t="t" r="r" b="b"/>
            <a:pathLst>
              <a:path w="13693" h="13693" extrusionOk="0">
                <a:moveTo>
                  <a:pt x="6847" y="1738"/>
                </a:moveTo>
                <a:lnTo>
                  <a:pt x="8287" y="3989"/>
                </a:lnTo>
                <a:lnTo>
                  <a:pt x="8454" y="3274"/>
                </a:lnTo>
                <a:lnTo>
                  <a:pt x="9240" y="3441"/>
                </a:lnTo>
                <a:lnTo>
                  <a:pt x="8799" y="5489"/>
                </a:lnTo>
                <a:lnTo>
                  <a:pt x="6739" y="5048"/>
                </a:lnTo>
                <a:lnTo>
                  <a:pt x="6906" y="4251"/>
                </a:lnTo>
                <a:lnTo>
                  <a:pt x="7621" y="4405"/>
                </a:lnTo>
                <a:lnTo>
                  <a:pt x="6847" y="3215"/>
                </a:lnTo>
                <a:lnTo>
                  <a:pt x="6430" y="3870"/>
                </a:lnTo>
                <a:lnTo>
                  <a:pt x="5739" y="3441"/>
                </a:lnTo>
                <a:lnTo>
                  <a:pt x="6847" y="1738"/>
                </a:lnTo>
                <a:close/>
                <a:moveTo>
                  <a:pt x="5763" y="4215"/>
                </a:moveTo>
                <a:lnTo>
                  <a:pt x="6228" y="6263"/>
                </a:lnTo>
                <a:lnTo>
                  <a:pt x="5430" y="6441"/>
                </a:lnTo>
                <a:lnTo>
                  <a:pt x="5275" y="5727"/>
                </a:lnTo>
                <a:cubicBezTo>
                  <a:pt x="5049" y="6084"/>
                  <a:pt x="4775" y="6513"/>
                  <a:pt x="4561" y="6846"/>
                </a:cubicBezTo>
                <a:lnTo>
                  <a:pt x="5644" y="6846"/>
                </a:lnTo>
                <a:lnTo>
                  <a:pt x="5644" y="7644"/>
                </a:lnTo>
                <a:lnTo>
                  <a:pt x="3108" y="7644"/>
                </a:lnTo>
                <a:lnTo>
                  <a:pt x="4596" y="5298"/>
                </a:lnTo>
                <a:lnTo>
                  <a:pt x="3882" y="5465"/>
                </a:lnTo>
                <a:lnTo>
                  <a:pt x="3703" y="4667"/>
                </a:lnTo>
                <a:lnTo>
                  <a:pt x="5763" y="4215"/>
                </a:lnTo>
                <a:close/>
                <a:moveTo>
                  <a:pt x="7775" y="5763"/>
                </a:moveTo>
                <a:lnTo>
                  <a:pt x="8335" y="6322"/>
                </a:lnTo>
                <a:lnTo>
                  <a:pt x="7811" y="6846"/>
                </a:lnTo>
                <a:lnTo>
                  <a:pt x="9168" y="6846"/>
                </a:lnTo>
                <a:lnTo>
                  <a:pt x="8799" y="6251"/>
                </a:lnTo>
                <a:lnTo>
                  <a:pt x="9466" y="5822"/>
                </a:lnTo>
                <a:lnTo>
                  <a:pt x="10645" y="7644"/>
                </a:lnTo>
                <a:lnTo>
                  <a:pt x="7823" y="7644"/>
                </a:lnTo>
                <a:lnTo>
                  <a:pt x="8335" y="8168"/>
                </a:lnTo>
                <a:lnTo>
                  <a:pt x="7775" y="8739"/>
                </a:lnTo>
                <a:lnTo>
                  <a:pt x="6287" y="7251"/>
                </a:lnTo>
                <a:lnTo>
                  <a:pt x="7775" y="5763"/>
                </a:lnTo>
                <a:close/>
                <a:moveTo>
                  <a:pt x="1" y="0"/>
                </a:moveTo>
                <a:lnTo>
                  <a:pt x="1" y="798"/>
                </a:lnTo>
                <a:lnTo>
                  <a:pt x="810" y="798"/>
                </a:lnTo>
                <a:lnTo>
                  <a:pt x="810" y="9644"/>
                </a:lnTo>
                <a:lnTo>
                  <a:pt x="1" y="9644"/>
                </a:lnTo>
                <a:lnTo>
                  <a:pt x="1" y="10442"/>
                </a:lnTo>
                <a:lnTo>
                  <a:pt x="6442" y="10442"/>
                </a:lnTo>
                <a:lnTo>
                  <a:pt x="6442" y="11359"/>
                </a:lnTo>
                <a:cubicBezTo>
                  <a:pt x="5989" y="11514"/>
                  <a:pt x="5644" y="11966"/>
                  <a:pt x="5644" y="12490"/>
                </a:cubicBezTo>
                <a:cubicBezTo>
                  <a:pt x="5644" y="13157"/>
                  <a:pt x="6180" y="13692"/>
                  <a:pt x="6847" y="13692"/>
                </a:cubicBezTo>
                <a:cubicBezTo>
                  <a:pt x="7513" y="13692"/>
                  <a:pt x="8049" y="13157"/>
                  <a:pt x="8049" y="12490"/>
                </a:cubicBezTo>
                <a:cubicBezTo>
                  <a:pt x="8049" y="11966"/>
                  <a:pt x="7716" y="11514"/>
                  <a:pt x="7251" y="11359"/>
                </a:cubicBezTo>
                <a:lnTo>
                  <a:pt x="7251" y="10442"/>
                </a:lnTo>
                <a:lnTo>
                  <a:pt x="13693" y="10442"/>
                </a:lnTo>
                <a:lnTo>
                  <a:pt x="13693" y="9644"/>
                </a:lnTo>
                <a:lnTo>
                  <a:pt x="12883" y="9644"/>
                </a:lnTo>
                <a:lnTo>
                  <a:pt x="12883" y="798"/>
                </a:lnTo>
                <a:lnTo>
                  <a:pt x="13693" y="798"/>
                </a:lnTo>
                <a:lnTo>
                  <a:pt x="1369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78" name="Google Shape;7178;p123"/>
          <p:cNvGrpSpPr/>
          <p:nvPr/>
        </p:nvGrpSpPr>
        <p:grpSpPr>
          <a:xfrm>
            <a:off x="2644627" y="2190203"/>
            <a:ext cx="308689" cy="438055"/>
            <a:chOff x="2368150" y="2633775"/>
            <a:chExt cx="240825" cy="341750"/>
          </a:xfrm>
        </p:grpSpPr>
        <p:sp>
          <p:nvSpPr>
            <p:cNvPr id="7179" name="Google Shape;7179;p123"/>
            <p:cNvSpPr/>
            <p:nvPr/>
          </p:nvSpPr>
          <p:spPr>
            <a:xfrm>
              <a:off x="2388375" y="2633775"/>
              <a:ext cx="200650" cy="40825"/>
            </a:xfrm>
            <a:custGeom>
              <a:avLst/>
              <a:gdLst/>
              <a:ahLst/>
              <a:cxnLst/>
              <a:rect l="l" t="t" r="r" b="b"/>
              <a:pathLst>
                <a:path w="8026" h="1633" extrusionOk="0">
                  <a:moveTo>
                    <a:pt x="1" y="1"/>
                  </a:moveTo>
                  <a:lnTo>
                    <a:pt x="1" y="1632"/>
                  </a:lnTo>
                  <a:lnTo>
                    <a:pt x="8026" y="1632"/>
                  </a:lnTo>
                  <a:lnTo>
                    <a:pt x="80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0" name="Google Shape;7180;p123"/>
            <p:cNvSpPr/>
            <p:nvPr/>
          </p:nvSpPr>
          <p:spPr>
            <a:xfrm>
              <a:off x="2368150" y="2734400"/>
              <a:ext cx="240825" cy="241125"/>
            </a:xfrm>
            <a:custGeom>
              <a:avLst/>
              <a:gdLst/>
              <a:ahLst/>
              <a:cxnLst/>
              <a:rect l="l" t="t" r="r" b="b"/>
              <a:pathLst>
                <a:path w="9633" h="9645" extrusionOk="0">
                  <a:moveTo>
                    <a:pt x="5179" y="1822"/>
                  </a:moveTo>
                  <a:lnTo>
                    <a:pt x="6334" y="3739"/>
                  </a:lnTo>
                  <a:lnTo>
                    <a:pt x="6370" y="3584"/>
                  </a:lnTo>
                  <a:lnTo>
                    <a:pt x="7144" y="3775"/>
                  </a:lnTo>
                  <a:lnTo>
                    <a:pt x="6775" y="5263"/>
                  </a:lnTo>
                  <a:lnTo>
                    <a:pt x="5287" y="4882"/>
                  </a:lnTo>
                  <a:lnTo>
                    <a:pt x="5477" y="4108"/>
                  </a:lnTo>
                  <a:lnTo>
                    <a:pt x="5644" y="4156"/>
                  </a:lnTo>
                  <a:lnTo>
                    <a:pt x="5644" y="4156"/>
                  </a:lnTo>
                  <a:lnTo>
                    <a:pt x="4501" y="2239"/>
                  </a:lnTo>
                  <a:lnTo>
                    <a:pt x="5179" y="1822"/>
                  </a:lnTo>
                  <a:close/>
                  <a:moveTo>
                    <a:pt x="4334" y="2774"/>
                  </a:moveTo>
                  <a:lnTo>
                    <a:pt x="4703" y="4263"/>
                  </a:lnTo>
                  <a:lnTo>
                    <a:pt x="3929" y="4453"/>
                  </a:lnTo>
                  <a:lnTo>
                    <a:pt x="3893" y="4287"/>
                  </a:lnTo>
                  <a:lnTo>
                    <a:pt x="2739" y="6215"/>
                  </a:lnTo>
                  <a:lnTo>
                    <a:pt x="2048" y="5799"/>
                  </a:lnTo>
                  <a:lnTo>
                    <a:pt x="3203" y="3882"/>
                  </a:lnTo>
                  <a:lnTo>
                    <a:pt x="3203" y="3882"/>
                  </a:lnTo>
                  <a:lnTo>
                    <a:pt x="3036" y="3917"/>
                  </a:lnTo>
                  <a:lnTo>
                    <a:pt x="2846" y="3144"/>
                  </a:lnTo>
                  <a:lnTo>
                    <a:pt x="4334" y="2774"/>
                  </a:lnTo>
                  <a:close/>
                  <a:moveTo>
                    <a:pt x="4548" y="4929"/>
                  </a:moveTo>
                  <a:lnTo>
                    <a:pt x="5108" y="5501"/>
                  </a:lnTo>
                  <a:lnTo>
                    <a:pt x="4989" y="5620"/>
                  </a:lnTo>
                  <a:lnTo>
                    <a:pt x="7227" y="5620"/>
                  </a:lnTo>
                  <a:lnTo>
                    <a:pt x="7227" y="6418"/>
                  </a:lnTo>
                  <a:lnTo>
                    <a:pt x="4989" y="6418"/>
                  </a:lnTo>
                  <a:lnTo>
                    <a:pt x="5108" y="6537"/>
                  </a:lnTo>
                  <a:lnTo>
                    <a:pt x="4548" y="7108"/>
                  </a:lnTo>
                  <a:lnTo>
                    <a:pt x="3453" y="6013"/>
                  </a:lnTo>
                  <a:lnTo>
                    <a:pt x="4548" y="4929"/>
                  </a:lnTo>
                  <a:close/>
                  <a:moveTo>
                    <a:pt x="0" y="0"/>
                  </a:moveTo>
                  <a:lnTo>
                    <a:pt x="0" y="12"/>
                  </a:lnTo>
                  <a:lnTo>
                    <a:pt x="0" y="9644"/>
                  </a:lnTo>
                  <a:lnTo>
                    <a:pt x="9632" y="9644"/>
                  </a:lnTo>
                  <a:lnTo>
                    <a:pt x="96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1" name="Google Shape;7181;p123"/>
            <p:cNvSpPr/>
            <p:nvPr/>
          </p:nvSpPr>
          <p:spPr>
            <a:xfrm>
              <a:off x="2372300" y="2694800"/>
              <a:ext cx="233100" cy="19675"/>
            </a:xfrm>
            <a:custGeom>
              <a:avLst/>
              <a:gdLst/>
              <a:ahLst/>
              <a:cxnLst/>
              <a:rect l="l" t="t" r="r" b="b"/>
              <a:pathLst>
                <a:path w="9324" h="787" extrusionOk="0">
                  <a:moveTo>
                    <a:pt x="406" y="1"/>
                  </a:moveTo>
                  <a:lnTo>
                    <a:pt x="1" y="787"/>
                  </a:lnTo>
                  <a:lnTo>
                    <a:pt x="9323" y="787"/>
                  </a:lnTo>
                  <a:lnTo>
                    <a:pt x="891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82" name="Google Shape;7182;p123"/>
          <p:cNvGrpSpPr/>
          <p:nvPr/>
        </p:nvGrpSpPr>
        <p:grpSpPr>
          <a:xfrm>
            <a:off x="739616" y="2190203"/>
            <a:ext cx="282733" cy="438824"/>
            <a:chOff x="881950" y="2633775"/>
            <a:chExt cx="220575" cy="342350"/>
          </a:xfrm>
        </p:grpSpPr>
        <p:sp>
          <p:nvSpPr>
            <p:cNvPr id="7183" name="Google Shape;7183;p123"/>
            <p:cNvSpPr/>
            <p:nvPr/>
          </p:nvSpPr>
          <p:spPr>
            <a:xfrm>
              <a:off x="928075" y="2895725"/>
              <a:ext cx="128325" cy="19975"/>
            </a:xfrm>
            <a:custGeom>
              <a:avLst/>
              <a:gdLst/>
              <a:ahLst/>
              <a:cxnLst/>
              <a:rect l="l" t="t" r="r" b="b"/>
              <a:pathLst>
                <a:path w="5133" h="799" extrusionOk="0">
                  <a:moveTo>
                    <a:pt x="1" y="0"/>
                  </a:moveTo>
                  <a:lnTo>
                    <a:pt x="787" y="798"/>
                  </a:lnTo>
                  <a:lnTo>
                    <a:pt x="4323" y="798"/>
                  </a:lnTo>
                  <a:lnTo>
                    <a:pt x="51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4" name="Google Shape;7184;p123"/>
            <p:cNvSpPr/>
            <p:nvPr/>
          </p:nvSpPr>
          <p:spPr>
            <a:xfrm>
              <a:off x="922125" y="2855550"/>
              <a:ext cx="140225" cy="19950"/>
            </a:xfrm>
            <a:custGeom>
              <a:avLst/>
              <a:gdLst/>
              <a:ahLst/>
              <a:cxnLst/>
              <a:rect l="l" t="t" r="r" b="b"/>
              <a:pathLst>
                <a:path w="5609" h="798" extrusionOk="0">
                  <a:moveTo>
                    <a:pt x="1" y="0"/>
                  </a:moveTo>
                  <a:lnTo>
                    <a:pt x="1" y="798"/>
                  </a:lnTo>
                  <a:lnTo>
                    <a:pt x="5608" y="798"/>
                  </a:lnTo>
                  <a:lnTo>
                    <a:pt x="56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5" name="Google Shape;7185;p123"/>
            <p:cNvSpPr/>
            <p:nvPr/>
          </p:nvSpPr>
          <p:spPr>
            <a:xfrm>
              <a:off x="962300" y="2935900"/>
              <a:ext cx="60150" cy="40225"/>
            </a:xfrm>
            <a:custGeom>
              <a:avLst/>
              <a:gdLst/>
              <a:ahLst/>
              <a:cxnLst/>
              <a:rect l="l" t="t" r="r" b="b"/>
              <a:pathLst>
                <a:path w="2406" h="1609" extrusionOk="0">
                  <a:moveTo>
                    <a:pt x="1" y="1"/>
                  </a:moveTo>
                  <a:lnTo>
                    <a:pt x="1" y="406"/>
                  </a:lnTo>
                  <a:cubicBezTo>
                    <a:pt x="1" y="1072"/>
                    <a:pt x="537" y="1608"/>
                    <a:pt x="1203" y="1608"/>
                  </a:cubicBezTo>
                  <a:cubicBezTo>
                    <a:pt x="1870" y="1608"/>
                    <a:pt x="2406" y="1072"/>
                    <a:pt x="2406" y="406"/>
                  </a:cubicBezTo>
                  <a:lnTo>
                    <a:pt x="240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6" name="Google Shape;7186;p123"/>
            <p:cNvSpPr/>
            <p:nvPr/>
          </p:nvSpPr>
          <p:spPr>
            <a:xfrm>
              <a:off x="881950" y="2633775"/>
              <a:ext cx="220575" cy="201550"/>
            </a:xfrm>
            <a:custGeom>
              <a:avLst/>
              <a:gdLst/>
              <a:ahLst/>
              <a:cxnLst/>
              <a:rect l="l" t="t" r="r" b="b"/>
              <a:pathLst>
                <a:path w="8823" h="8062" extrusionOk="0">
                  <a:moveTo>
                    <a:pt x="4763" y="1430"/>
                  </a:moveTo>
                  <a:lnTo>
                    <a:pt x="5906" y="3347"/>
                  </a:lnTo>
                  <a:lnTo>
                    <a:pt x="5953" y="3180"/>
                  </a:lnTo>
                  <a:lnTo>
                    <a:pt x="6727" y="3370"/>
                  </a:lnTo>
                  <a:lnTo>
                    <a:pt x="6346" y="4871"/>
                  </a:lnTo>
                  <a:lnTo>
                    <a:pt x="4858" y="4490"/>
                  </a:lnTo>
                  <a:lnTo>
                    <a:pt x="5060" y="3716"/>
                  </a:lnTo>
                  <a:lnTo>
                    <a:pt x="5215" y="3763"/>
                  </a:lnTo>
                  <a:lnTo>
                    <a:pt x="4072" y="1846"/>
                  </a:lnTo>
                  <a:lnTo>
                    <a:pt x="4763" y="1430"/>
                  </a:lnTo>
                  <a:close/>
                  <a:moveTo>
                    <a:pt x="3929" y="2394"/>
                  </a:moveTo>
                  <a:lnTo>
                    <a:pt x="4298" y="3882"/>
                  </a:lnTo>
                  <a:lnTo>
                    <a:pt x="3524" y="4073"/>
                  </a:lnTo>
                  <a:lnTo>
                    <a:pt x="3477" y="3918"/>
                  </a:lnTo>
                  <a:lnTo>
                    <a:pt x="2334" y="5835"/>
                  </a:lnTo>
                  <a:lnTo>
                    <a:pt x="1631" y="5418"/>
                  </a:lnTo>
                  <a:lnTo>
                    <a:pt x="2798" y="3501"/>
                  </a:lnTo>
                  <a:lnTo>
                    <a:pt x="2632" y="3537"/>
                  </a:lnTo>
                  <a:lnTo>
                    <a:pt x="2441" y="2763"/>
                  </a:lnTo>
                  <a:lnTo>
                    <a:pt x="3929" y="2394"/>
                  </a:lnTo>
                  <a:close/>
                  <a:moveTo>
                    <a:pt x="4132" y="4549"/>
                  </a:moveTo>
                  <a:lnTo>
                    <a:pt x="4703" y="5121"/>
                  </a:lnTo>
                  <a:lnTo>
                    <a:pt x="4584" y="5240"/>
                  </a:lnTo>
                  <a:lnTo>
                    <a:pt x="6811" y="5240"/>
                  </a:lnTo>
                  <a:lnTo>
                    <a:pt x="6811" y="6037"/>
                  </a:lnTo>
                  <a:lnTo>
                    <a:pt x="4584" y="6037"/>
                  </a:lnTo>
                  <a:lnTo>
                    <a:pt x="4703" y="6156"/>
                  </a:lnTo>
                  <a:lnTo>
                    <a:pt x="4132" y="6728"/>
                  </a:lnTo>
                  <a:lnTo>
                    <a:pt x="3048" y="5633"/>
                  </a:lnTo>
                  <a:lnTo>
                    <a:pt x="4132" y="4549"/>
                  </a:lnTo>
                  <a:close/>
                  <a:moveTo>
                    <a:pt x="4406" y="1"/>
                  </a:moveTo>
                  <a:cubicBezTo>
                    <a:pt x="1977" y="1"/>
                    <a:pt x="0" y="2013"/>
                    <a:pt x="0" y="4430"/>
                  </a:cubicBezTo>
                  <a:cubicBezTo>
                    <a:pt x="0" y="5775"/>
                    <a:pt x="572" y="7026"/>
                    <a:pt x="1608" y="7859"/>
                  </a:cubicBezTo>
                  <a:lnTo>
                    <a:pt x="1608" y="8061"/>
                  </a:lnTo>
                  <a:lnTo>
                    <a:pt x="7215" y="8061"/>
                  </a:lnTo>
                  <a:lnTo>
                    <a:pt x="7215" y="7859"/>
                  </a:lnTo>
                  <a:cubicBezTo>
                    <a:pt x="8239" y="7014"/>
                    <a:pt x="8823" y="5764"/>
                    <a:pt x="8823" y="4430"/>
                  </a:cubicBezTo>
                  <a:cubicBezTo>
                    <a:pt x="8823" y="2013"/>
                    <a:pt x="6846" y="1"/>
                    <a:pt x="44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87" name="Google Shape;7187;p123"/>
          <p:cNvGrpSpPr/>
          <p:nvPr/>
        </p:nvGrpSpPr>
        <p:grpSpPr>
          <a:xfrm>
            <a:off x="7991463" y="1453841"/>
            <a:ext cx="438792" cy="404472"/>
            <a:chOff x="6539500" y="2059300"/>
            <a:chExt cx="342325" cy="315550"/>
          </a:xfrm>
        </p:grpSpPr>
        <p:sp>
          <p:nvSpPr>
            <p:cNvPr id="7188" name="Google Shape;7188;p123"/>
            <p:cNvSpPr/>
            <p:nvPr/>
          </p:nvSpPr>
          <p:spPr>
            <a:xfrm>
              <a:off x="6539500" y="2154275"/>
              <a:ext cx="221475" cy="100325"/>
            </a:xfrm>
            <a:custGeom>
              <a:avLst/>
              <a:gdLst/>
              <a:ahLst/>
              <a:cxnLst/>
              <a:rect l="l" t="t" r="r" b="b"/>
              <a:pathLst>
                <a:path w="8859" h="4013" extrusionOk="0">
                  <a:moveTo>
                    <a:pt x="4346" y="0"/>
                  </a:moveTo>
                  <a:lnTo>
                    <a:pt x="2739" y="798"/>
                  </a:lnTo>
                  <a:lnTo>
                    <a:pt x="0" y="798"/>
                  </a:lnTo>
                  <a:lnTo>
                    <a:pt x="0" y="4012"/>
                  </a:lnTo>
                  <a:lnTo>
                    <a:pt x="2870" y="4012"/>
                  </a:lnTo>
                  <a:cubicBezTo>
                    <a:pt x="4287" y="4012"/>
                    <a:pt x="5441" y="2953"/>
                    <a:pt x="5644" y="1607"/>
                  </a:cubicBezTo>
                  <a:lnTo>
                    <a:pt x="8859" y="1607"/>
                  </a:lnTo>
                  <a:lnTo>
                    <a:pt x="885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9" name="Google Shape;7189;p123"/>
            <p:cNvSpPr/>
            <p:nvPr/>
          </p:nvSpPr>
          <p:spPr>
            <a:xfrm>
              <a:off x="6824650" y="2194450"/>
              <a:ext cx="37225" cy="30075"/>
            </a:xfrm>
            <a:custGeom>
              <a:avLst/>
              <a:gdLst/>
              <a:ahLst/>
              <a:cxnLst/>
              <a:rect l="l" t="t" r="r" b="b"/>
              <a:pathLst>
                <a:path w="1489" h="1203" extrusionOk="0">
                  <a:moveTo>
                    <a:pt x="489" y="0"/>
                  </a:moveTo>
                  <a:cubicBezTo>
                    <a:pt x="370" y="429"/>
                    <a:pt x="203" y="834"/>
                    <a:pt x="1" y="1203"/>
                  </a:cubicBezTo>
                  <a:lnTo>
                    <a:pt x="1489" y="1203"/>
                  </a:lnTo>
                  <a:lnTo>
                    <a:pt x="148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0" name="Google Shape;7190;p123"/>
            <p:cNvSpPr/>
            <p:nvPr/>
          </p:nvSpPr>
          <p:spPr>
            <a:xfrm>
              <a:off x="6785350" y="2244450"/>
              <a:ext cx="96475" cy="30400"/>
            </a:xfrm>
            <a:custGeom>
              <a:avLst/>
              <a:gdLst/>
              <a:ahLst/>
              <a:cxnLst/>
              <a:rect l="l" t="t" r="r" b="b"/>
              <a:pathLst>
                <a:path w="3859" h="1216" extrusionOk="0">
                  <a:moveTo>
                    <a:pt x="1061" y="1"/>
                  </a:moveTo>
                  <a:cubicBezTo>
                    <a:pt x="703" y="501"/>
                    <a:pt x="322" y="917"/>
                    <a:pt x="1" y="1215"/>
                  </a:cubicBezTo>
                  <a:lnTo>
                    <a:pt x="3859" y="1215"/>
                  </a:lnTo>
                  <a:lnTo>
                    <a:pt x="385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1" name="Google Shape;7191;p123"/>
            <p:cNvSpPr/>
            <p:nvPr/>
          </p:nvSpPr>
          <p:spPr>
            <a:xfrm>
              <a:off x="6539500" y="2236425"/>
              <a:ext cx="322375" cy="138425"/>
            </a:xfrm>
            <a:custGeom>
              <a:avLst/>
              <a:gdLst/>
              <a:ahLst/>
              <a:cxnLst/>
              <a:rect l="l" t="t" r="r" b="b"/>
              <a:pathLst>
                <a:path w="12895" h="5537" extrusionOk="0">
                  <a:moveTo>
                    <a:pt x="5811" y="0"/>
                  </a:moveTo>
                  <a:cubicBezTo>
                    <a:pt x="5156" y="917"/>
                    <a:pt x="4060" y="1512"/>
                    <a:pt x="2870" y="1512"/>
                  </a:cubicBezTo>
                  <a:lnTo>
                    <a:pt x="0" y="1512"/>
                  </a:lnTo>
                  <a:lnTo>
                    <a:pt x="0" y="4727"/>
                  </a:lnTo>
                  <a:lnTo>
                    <a:pt x="2739" y="4727"/>
                  </a:lnTo>
                  <a:lnTo>
                    <a:pt x="4346" y="5537"/>
                  </a:lnTo>
                  <a:lnTo>
                    <a:pt x="11252" y="5537"/>
                  </a:lnTo>
                  <a:lnTo>
                    <a:pt x="11252" y="4322"/>
                  </a:lnTo>
                  <a:lnTo>
                    <a:pt x="6846" y="4322"/>
                  </a:lnTo>
                  <a:lnTo>
                    <a:pt x="6846" y="3524"/>
                  </a:lnTo>
                  <a:lnTo>
                    <a:pt x="12895" y="3524"/>
                  </a:lnTo>
                  <a:lnTo>
                    <a:pt x="12895" y="2322"/>
                  </a:lnTo>
                  <a:lnTo>
                    <a:pt x="8859" y="2322"/>
                  </a:lnTo>
                  <a:lnTo>
                    <a:pt x="8454" y="2620"/>
                  </a:lnTo>
                  <a:lnTo>
                    <a:pt x="7739" y="2084"/>
                  </a:lnTo>
                  <a:cubicBezTo>
                    <a:pt x="7561" y="1953"/>
                    <a:pt x="6584" y="1167"/>
                    <a:pt x="58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2" name="Google Shape;7192;p123"/>
            <p:cNvSpPr/>
            <p:nvPr/>
          </p:nvSpPr>
          <p:spPr>
            <a:xfrm>
              <a:off x="6760950" y="2059300"/>
              <a:ext cx="60150" cy="210175"/>
            </a:xfrm>
            <a:custGeom>
              <a:avLst/>
              <a:gdLst/>
              <a:ahLst/>
              <a:cxnLst/>
              <a:rect l="l" t="t" r="r" b="b"/>
              <a:pathLst>
                <a:path w="2406" h="8407" extrusionOk="0">
                  <a:moveTo>
                    <a:pt x="1" y="1"/>
                  </a:moveTo>
                  <a:lnTo>
                    <a:pt x="1" y="2989"/>
                  </a:lnTo>
                  <a:lnTo>
                    <a:pt x="798" y="2989"/>
                  </a:lnTo>
                  <a:lnTo>
                    <a:pt x="798" y="6204"/>
                  </a:lnTo>
                  <a:lnTo>
                    <a:pt x="1" y="6204"/>
                  </a:lnTo>
                  <a:lnTo>
                    <a:pt x="1" y="8407"/>
                  </a:lnTo>
                  <a:cubicBezTo>
                    <a:pt x="560" y="7942"/>
                    <a:pt x="2406" y="6264"/>
                    <a:pt x="2406" y="4216"/>
                  </a:cubicBezTo>
                  <a:cubicBezTo>
                    <a:pt x="2406" y="2156"/>
                    <a:pt x="560" y="465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3" name="Google Shape;7193;p123"/>
            <p:cNvSpPr/>
            <p:nvPr/>
          </p:nvSpPr>
          <p:spPr>
            <a:xfrm>
              <a:off x="6685650" y="2059300"/>
              <a:ext cx="55075" cy="74750"/>
            </a:xfrm>
            <a:custGeom>
              <a:avLst/>
              <a:gdLst/>
              <a:ahLst/>
              <a:cxnLst/>
              <a:rect l="l" t="t" r="r" b="b"/>
              <a:pathLst>
                <a:path w="2203" h="2990" extrusionOk="0">
                  <a:moveTo>
                    <a:pt x="2203" y="1"/>
                  </a:moveTo>
                  <a:cubicBezTo>
                    <a:pt x="1762" y="358"/>
                    <a:pt x="512" y="1501"/>
                    <a:pt x="0" y="2989"/>
                  </a:cubicBezTo>
                  <a:lnTo>
                    <a:pt x="2203" y="2989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4" name="Google Shape;7194;p123"/>
            <p:cNvSpPr/>
            <p:nvPr/>
          </p:nvSpPr>
          <p:spPr>
            <a:xfrm>
              <a:off x="6695475" y="2214400"/>
              <a:ext cx="45250" cy="55075"/>
            </a:xfrm>
            <a:custGeom>
              <a:avLst/>
              <a:gdLst/>
              <a:ahLst/>
              <a:cxnLst/>
              <a:rect l="l" t="t" r="r" b="b"/>
              <a:pathLst>
                <a:path w="1810" h="2203" extrusionOk="0">
                  <a:moveTo>
                    <a:pt x="24" y="0"/>
                  </a:moveTo>
                  <a:cubicBezTo>
                    <a:pt x="12" y="36"/>
                    <a:pt x="0" y="48"/>
                    <a:pt x="0" y="72"/>
                  </a:cubicBezTo>
                  <a:cubicBezTo>
                    <a:pt x="596" y="1131"/>
                    <a:pt x="1453" y="1905"/>
                    <a:pt x="1810" y="2203"/>
                  </a:cubicBezTo>
                  <a:lnTo>
                    <a:pt x="181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95" name="Google Shape;7195;p123"/>
          <p:cNvGrpSpPr/>
          <p:nvPr/>
        </p:nvGrpSpPr>
        <p:grpSpPr>
          <a:xfrm>
            <a:off x="7254717" y="1452720"/>
            <a:ext cx="438408" cy="405978"/>
            <a:chOff x="5964725" y="2058425"/>
            <a:chExt cx="342025" cy="316725"/>
          </a:xfrm>
        </p:grpSpPr>
        <p:sp>
          <p:nvSpPr>
            <p:cNvPr id="7196" name="Google Shape;7196;p123"/>
            <p:cNvSpPr/>
            <p:nvPr/>
          </p:nvSpPr>
          <p:spPr>
            <a:xfrm>
              <a:off x="5964725" y="2196825"/>
              <a:ext cx="141100" cy="151225"/>
            </a:xfrm>
            <a:custGeom>
              <a:avLst/>
              <a:gdLst/>
              <a:ahLst/>
              <a:cxnLst/>
              <a:rect l="l" t="t" r="r" b="b"/>
              <a:pathLst>
                <a:path w="5644" h="6049" extrusionOk="0">
                  <a:moveTo>
                    <a:pt x="4096" y="1"/>
                  </a:moveTo>
                  <a:lnTo>
                    <a:pt x="2048" y="536"/>
                  </a:lnTo>
                  <a:lnTo>
                    <a:pt x="2263" y="1310"/>
                  </a:lnTo>
                  <a:lnTo>
                    <a:pt x="2941" y="1132"/>
                  </a:lnTo>
                  <a:lnTo>
                    <a:pt x="0" y="6049"/>
                  </a:lnTo>
                  <a:lnTo>
                    <a:pt x="5644" y="6049"/>
                  </a:lnTo>
                  <a:lnTo>
                    <a:pt x="5644" y="5239"/>
                  </a:lnTo>
                  <a:lnTo>
                    <a:pt x="1381" y="5239"/>
                  </a:lnTo>
                  <a:lnTo>
                    <a:pt x="3656" y="1513"/>
                  </a:lnTo>
                  <a:lnTo>
                    <a:pt x="3858" y="2239"/>
                  </a:lnTo>
                  <a:lnTo>
                    <a:pt x="4632" y="2025"/>
                  </a:lnTo>
                  <a:lnTo>
                    <a:pt x="409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7" name="Google Shape;7197;p123"/>
            <p:cNvSpPr/>
            <p:nvPr/>
          </p:nvSpPr>
          <p:spPr>
            <a:xfrm>
              <a:off x="6121300" y="2228675"/>
              <a:ext cx="185450" cy="146475"/>
            </a:xfrm>
            <a:custGeom>
              <a:avLst/>
              <a:gdLst/>
              <a:ahLst/>
              <a:cxnLst/>
              <a:rect l="l" t="t" r="r" b="b"/>
              <a:pathLst>
                <a:path w="7418" h="5859" extrusionOk="0">
                  <a:moveTo>
                    <a:pt x="4536" y="1"/>
                  </a:moveTo>
                  <a:lnTo>
                    <a:pt x="3846" y="394"/>
                  </a:lnTo>
                  <a:lnTo>
                    <a:pt x="6025" y="3965"/>
                  </a:lnTo>
                  <a:lnTo>
                    <a:pt x="1536" y="3965"/>
                  </a:lnTo>
                  <a:lnTo>
                    <a:pt x="2060" y="3453"/>
                  </a:lnTo>
                  <a:lnTo>
                    <a:pt x="1488" y="2882"/>
                  </a:lnTo>
                  <a:lnTo>
                    <a:pt x="0" y="4370"/>
                  </a:lnTo>
                  <a:lnTo>
                    <a:pt x="1488" y="5858"/>
                  </a:lnTo>
                  <a:lnTo>
                    <a:pt x="2060" y="5299"/>
                  </a:lnTo>
                  <a:lnTo>
                    <a:pt x="1536" y="4775"/>
                  </a:lnTo>
                  <a:lnTo>
                    <a:pt x="7418" y="4775"/>
                  </a:lnTo>
                  <a:lnTo>
                    <a:pt x="453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8" name="Google Shape;7198;p123"/>
            <p:cNvSpPr/>
            <p:nvPr/>
          </p:nvSpPr>
          <p:spPr>
            <a:xfrm>
              <a:off x="6066225" y="2058425"/>
              <a:ext cx="165525" cy="160750"/>
            </a:xfrm>
            <a:custGeom>
              <a:avLst/>
              <a:gdLst/>
              <a:ahLst/>
              <a:cxnLst/>
              <a:rect l="l" t="t" r="r" b="b"/>
              <a:pathLst>
                <a:path w="6621" h="6430" extrusionOk="0">
                  <a:moveTo>
                    <a:pt x="2751" y="0"/>
                  </a:moveTo>
                  <a:lnTo>
                    <a:pt x="0" y="4763"/>
                  </a:lnTo>
                  <a:lnTo>
                    <a:pt x="703" y="5168"/>
                  </a:lnTo>
                  <a:lnTo>
                    <a:pt x="2798" y="1536"/>
                  </a:lnTo>
                  <a:cubicBezTo>
                    <a:pt x="3334" y="2477"/>
                    <a:pt x="4358" y="4251"/>
                    <a:pt x="4977" y="5299"/>
                  </a:cubicBezTo>
                  <a:lnTo>
                    <a:pt x="4263" y="5108"/>
                  </a:lnTo>
                  <a:lnTo>
                    <a:pt x="4049" y="5882"/>
                  </a:lnTo>
                  <a:lnTo>
                    <a:pt x="6073" y="6430"/>
                  </a:lnTo>
                  <a:lnTo>
                    <a:pt x="6620" y="4406"/>
                  </a:lnTo>
                  <a:lnTo>
                    <a:pt x="5846" y="4215"/>
                  </a:lnTo>
                  <a:lnTo>
                    <a:pt x="5656" y="4929"/>
                  </a:lnTo>
                  <a:lnTo>
                    <a:pt x="27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9" name="Google Shape;7199;p123"/>
            <p:cNvSpPr/>
            <p:nvPr/>
          </p:nvSpPr>
          <p:spPr>
            <a:xfrm>
              <a:off x="6095400" y="2177175"/>
              <a:ext cx="80375" cy="120575"/>
            </a:xfrm>
            <a:custGeom>
              <a:avLst/>
              <a:gdLst/>
              <a:ahLst/>
              <a:cxnLst/>
              <a:rect l="l" t="t" r="r" b="b"/>
              <a:pathLst>
                <a:path w="3215" h="4823" extrusionOk="0">
                  <a:moveTo>
                    <a:pt x="1608" y="1"/>
                  </a:moveTo>
                  <a:cubicBezTo>
                    <a:pt x="334" y="2370"/>
                    <a:pt x="0" y="2501"/>
                    <a:pt x="0" y="3216"/>
                  </a:cubicBezTo>
                  <a:cubicBezTo>
                    <a:pt x="0" y="4097"/>
                    <a:pt x="715" y="4823"/>
                    <a:pt x="1608" y="4823"/>
                  </a:cubicBezTo>
                  <a:cubicBezTo>
                    <a:pt x="2477" y="4823"/>
                    <a:pt x="3215" y="4108"/>
                    <a:pt x="3215" y="3216"/>
                  </a:cubicBezTo>
                  <a:cubicBezTo>
                    <a:pt x="3215" y="2501"/>
                    <a:pt x="2870" y="2370"/>
                    <a:pt x="16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00" name="Google Shape;7200;p123"/>
          <p:cNvGrpSpPr/>
          <p:nvPr/>
        </p:nvGrpSpPr>
        <p:grpSpPr>
          <a:xfrm>
            <a:off x="6673260" y="1436697"/>
            <a:ext cx="282348" cy="438792"/>
            <a:chOff x="5511100" y="2045925"/>
            <a:chExt cx="220275" cy="342325"/>
          </a:xfrm>
        </p:grpSpPr>
        <p:sp>
          <p:nvSpPr>
            <p:cNvPr id="7201" name="Google Shape;7201;p123"/>
            <p:cNvSpPr/>
            <p:nvPr/>
          </p:nvSpPr>
          <p:spPr>
            <a:xfrm>
              <a:off x="5541150" y="2045925"/>
              <a:ext cx="160775" cy="102125"/>
            </a:xfrm>
            <a:custGeom>
              <a:avLst/>
              <a:gdLst/>
              <a:ahLst/>
              <a:cxnLst/>
              <a:rect l="l" t="t" r="r" b="b"/>
              <a:pathLst>
                <a:path w="6431" h="4085" extrusionOk="0">
                  <a:moveTo>
                    <a:pt x="1" y="0"/>
                  </a:moveTo>
                  <a:lnTo>
                    <a:pt x="1" y="798"/>
                  </a:lnTo>
                  <a:cubicBezTo>
                    <a:pt x="1" y="2131"/>
                    <a:pt x="1096" y="3215"/>
                    <a:pt x="2418" y="3215"/>
                  </a:cubicBezTo>
                  <a:lnTo>
                    <a:pt x="2823" y="3215"/>
                  </a:lnTo>
                  <a:lnTo>
                    <a:pt x="2823" y="4084"/>
                  </a:lnTo>
                  <a:cubicBezTo>
                    <a:pt x="2954" y="4072"/>
                    <a:pt x="3084" y="4072"/>
                    <a:pt x="3215" y="4072"/>
                  </a:cubicBezTo>
                  <a:cubicBezTo>
                    <a:pt x="3358" y="4072"/>
                    <a:pt x="3489" y="4084"/>
                    <a:pt x="3620" y="4084"/>
                  </a:cubicBezTo>
                  <a:lnTo>
                    <a:pt x="3620" y="3215"/>
                  </a:lnTo>
                  <a:lnTo>
                    <a:pt x="4025" y="3215"/>
                  </a:lnTo>
                  <a:cubicBezTo>
                    <a:pt x="5347" y="3215"/>
                    <a:pt x="6430" y="2131"/>
                    <a:pt x="6430" y="798"/>
                  </a:cubicBezTo>
                  <a:lnTo>
                    <a:pt x="6430" y="0"/>
                  </a:lnTo>
                  <a:lnTo>
                    <a:pt x="5597" y="0"/>
                  </a:lnTo>
                  <a:cubicBezTo>
                    <a:pt x="4751" y="0"/>
                    <a:pt x="3977" y="441"/>
                    <a:pt x="3549" y="1191"/>
                  </a:cubicBezTo>
                  <a:lnTo>
                    <a:pt x="3204" y="1774"/>
                  </a:lnTo>
                  <a:lnTo>
                    <a:pt x="2858" y="1191"/>
                  </a:lnTo>
                  <a:cubicBezTo>
                    <a:pt x="2418" y="441"/>
                    <a:pt x="1656" y="0"/>
                    <a:pt x="8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2" name="Google Shape;7202;p123"/>
            <p:cNvSpPr/>
            <p:nvPr/>
          </p:nvSpPr>
          <p:spPr>
            <a:xfrm>
              <a:off x="5511100" y="2248025"/>
              <a:ext cx="61925" cy="60150"/>
            </a:xfrm>
            <a:custGeom>
              <a:avLst/>
              <a:gdLst/>
              <a:ahLst/>
              <a:cxnLst/>
              <a:rect l="l" t="t" r="r" b="b"/>
              <a:pathLst>
                <a:path w="2477" h="2406" extrusionOk="0">
                  <a:moveTo>
                    <a:pt x="167" y="1"/>
                  </a:moveTo>
                  <a:cubicBezTo>
                    <a:pt x="60" y="382"/>
                    <a:pt x="0" y="786"/>
                    <a:pt x="0" y="1203"/>
                  </a:cubicBezTo>
                  <a:cubicBezTo>
                    <a:pt x="0" y="1620"/>
                    <a:pt x="60" y="2025"/>
                    <a:pt x="167" y="2406"/>
                  </a:cubicBezTo>
                  <a:lnTo>
                    <a:pt x="2477" y="2406"/>
                  </a:lnTo>
                  <a:cubicBezTo>
                    <a:pt x="2429" y="1989"/>
                    <a:pt x="2417" y="1584"/>
                    <a:pt x="2417" y="1203"/>
                  </a:cubicBezTo>
                  <a:cubicBezTo>
                    <a:pt x="2393" y="810"/>
                    <a:pt x="2429" y="393"/>
                    <a:pt x="24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3" name="Google Shape;7203;p123"/>
            <p:cNvSpPr/>
            <p:nvPr/>
          </p:nvSpPr>
          <p:spPr>
            <a:xfrm>
              <a:off x="5595625" y="2327800"/>
              <a:ext cx="51225" cy="60450"/>
            </a:xfrm>
            <a:custGeom>
              <a:avLst/>
              <a:gdLst/>
              <a:ahLst/>
              <a:cxnLst/>
              <a:rect l="l" t="t" r="r" b="b"/>
              <a:pathLst>
                <a:path w="2049" h="2418" extrusionOk="0">
                  <a:moveTo>
                    <a:pt x="1" y="0"/>
                  </a:moveTo>
                  <a:cubicBezTo>
                    <a:pt x="239" y="1370"/>
                    <a:pt x="679" y="2417"/>
                    <a:pt x="1025" y="2417"/>
                  </a:cubicBezTo>
                  <a:cubicBezTo>
                    <a:pt x="1370" y="2417"/>
                    <a:pt x="1798" y="1370"/>
                    <a:pt x="20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4" name="Google Shape;7204;p123"/>
            <p:cNvSpPr/>
            <p:nvPr/>
          </p:nvSpPr>
          <p:spPr>
            <a:xfrm>
              <a:off x="5669750" y="2248025"/>
              <a:ext cx="61625" cy="60150"/>
            </a:xfrm>
            <a:custGeom>
              <a:avLst/>
              <a:gdLst/>
              <a:ahLst/>
              <a:cxnLst/>
              <a:rect l="l" t="t" r="r" b="b"/>
              <a:pathLst>
                <a:path w="2465" h="2406" extrusionOk="0">
                  <a:moveTo>
                    <a:pt x="0" y="1"/>
                  </a:moveTo>
                  <a:cubicBezTo>
                    <a:pt x="36" y="417"/>
                    <a:pt x="60" y="810"/>
                    <a:pt x="60" y="1203"/>
                  </a:cubicBezTo>
                  <a:cubicBezTo>
                    <a:pt x="60" y="1572"/>
                    <a:pt x="24" y="1989"/>
                    <a:pt x="0" y="2406"/>
                  </a:cubicBezTo>
                  <a:lnTo>
                    <a:pt x="2298" y="2406"/>
                  </a:lnTo>
                  <a:cubicBezTo>
                    <a:pt x="2405" y="2025"/>
                    <a:pt x="2465" y="1620"/>
                    <a:pt x="2465" y="1203"/>
                  </a:cubicBezTo>
                  <a:cubicBezTo>
                    <a:pt x="2465" y="786"/>
                    <a:pt x="2405" y="370"/>
                    <a:pt x="22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5" name="Google Shape;7205;p123"/>
            <p:cNvSpPr/>
            <p:nvPr/>
          </p:nvSpPr>
          <p:spPr>
            <a:xfrm>
              <a:off x="5649500" y="2171225"/>
              <a:ext cx="69675" cy="56275"/>
            </a:xfrm>
            <a:custGeom>
              <a:avLst/>
              <a:gdLst/>
              <a:ahLst/>
              <a:cxnLst/>
              <a:rect l="l" t="t" r="r" b="b"/>
              <a:pathLst>
                <a:path w="2787" h="2251" extrusionOk="0">
                  <a:moveTo>
                    <a:pt x="1" y="1"/>
                  </a:moveTo>
                  <a:cubicBezTo>
                    <a:pt x="310" y="596"/>
                    <a:pt x="548" y="1418"/>
                    <a:pt x="691" y="2251"/>
                  </a:cubicBezTo>
                  <a:lnTo>
                    <a:pt x="2787" y="2251"/>
                  </a:lnTo>
                  <a:cubicBezTo>
                    <a:pt x="2239" y="1168"/>
                    <a:pt x="1227" y="33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6" name="Google Shape;7206;p123"/>
            <p:cNvSpPr/>
            <p:nvPr/>
          </p:nvSpPr>
          <p:spPr>
            <a:xfrm>
              <a:off x="5591175" y="2248025"/>
              <a:ext cx="60150" cy="60150"/>
            </a:xfrm>
            <a:custGeom>
              <a:avLst/>
              <a:gdLst/>
              <a:ahLst/>
              <a:cxnLst/>
              <a:rect l="l" t="t" r="r" b="b"/>
              <a:pathLst>
                <a:path w="2406" h="2406" extrusionOk="0">
                  <a:moveTo>
                    <a:pt x="60" y="1"/>
                  </a:moveTo>
                  <a:cubicBezTo>
                    <a:pt x="12" y="382"/>
                    <a:pt x="0" y="798"/>
                    <a:pt x="0" y="1203"/>
                  </a:cubicBezTo>
                  <a:cubicBezTo>
                    <a:pt x="0" y="1608"/>
                    <a:pt x="24" y="2001"/>
                    <a:pt x="60" y="2406"/>
                  </a:cubicBezTo>
                  <a:lnTo>
                    <a:pt x="2334" y="2406"/>
                  </a:lnTo>
                  <a:cubicBezTo>
                    <a:pt x="2381" y="2025"/>
                    <a:pt x="2393" y="1608"/>
                    <a:pt x="2393" y="1203"/>
                  </a:cubicBezTo>
                  <a:cubicBezTo>
                    <a:pt x="2405" y="786"/>
                    <a:pt x="2381" y="382"/>
                    <a:pt x="23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7" name="Google Shape;7207;p123"/>
            <p:cNvSpPr/>
            <p:nvPr/>
          </p:nvSpPr>
          <p:spPr>
            <a:xfrm>
              <a:off x="5523000" y="2327800"/>
              <a:ext cx="69675" cy="56275"/>
            </a:xfrm>
            <a:custGeom>
              <a:avLst/>
              <a:gdLst/>
              <a:ahLst/>
              <a:cxnLst/>
              <a:rect l="l" t="t" r="r" b="b"/>
              <a:pathLst>
                <a:path w="2787" h="2251" extrusionOk="0">
                  <a:moveTo>
                    <a:pt x="0" y="0"/>
                  </a:moveTo>
                  <a:cubicBezTo>
                    <a:pt x="572" y="1108"/>
                    <a:pt x="1584" y="1929"/>
                    <a:pt x="2787" y="2251"/>
                  </a:cubicBezTo>
                  <a:cubicBezTo>
                    <a:pt x="2477" y="1655"/>
                    <a:pt x="2251" y="858"/>
                    <a:pt x="20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8" name="Google Shape;7208;p123"/>
            <p:cNvSpPr/>
            <p:nvPr/>
          </p:nvSpPr>
          <p:spPr>
            <a:xfrm>
              <a:off x="5649500" y="2327800"/>
              <a:ext cx="69675" cy="56275"/>
            </a:xfrm>
            <a:custGeom>
              <a:avLst/>
              <a:gdLst/>
              <a:ahLst/>
              <a:cxnLst/>
              <a:rect l="l" t="t" r="r" b="b"/>
              <a:pathLst>
                <a:path w="2787" h="2251" extrusionOk="0">
                  <a:moveTo>
                    <a:pt x="691" y="0"/>
                  </a:moveTo>
                  <a:cubicBezTo>
                    <a:pt x="536" y="858"/>
                    <a:pt x="310" y="1655"/>
                    <a:pt x="1" y="2251"/>
                  </a:cubicBezTo>
                  <a:cubicBezTo>
                    <a:pt x="1227" y="1929"/>
                    <a:pt x="2215" y="1096"/>
                    <a:pt x="2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9" name="Google Shape;7209;p123"/>
            <p:cNvSpPr/>
            <p:nvPr/>
          </p:nvSpPr>
          <p:spPr>
            <a:xfrm>
              <a:off x="5595625" y="2167650"/>
              <a:ext cx="50925" cy="60150"/>
            </a:xfrm>
            <a:custGeom>
              <a:avLst/>
              <a:gdLst/>
              <a:ahLst/>
              <a:cxnLst/>
              <a:rect l="l" t="t" r="r" b="b"/>
              <a:pathLst>
                <a:path w="2037" h="2406" extrusionOk="0">
                  <a:moveTo>
                    <a:pt x="1025" y="1"/>
                  </a:moveTo>
                  <a:cubicBezTo>
                    <a:pt x="679" y="1"/>
                    <a:pt x="251" y="1037"/>
                    <a:pt x="1" y="2406"/>
                  </a:cubicBezTo>
                  <a:lnTo>
                    <a:pt x="2037" y="2406"/>
                  </a:lnTo>
                  <a:cubicBezTo>
                    <a:pt x="1798" y="1037"/>
                    <a:pt x="1358" y="1"/>
                    <a:pt x="10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0" name="Google Shape;7210;p123"/>
            <p:cNvSpPr/>
            <p:nvPr/>
          </p:nvSpPr>
          <p:spPr>
            <a:xfrm>
              <a:off x="5523000" y="2171525"/>
              <a:ext cx="69675" cy="56275"/>
            </a:xfrm>
            <a:custGeom>
              <a:avLst/>
              <a:gdLst/>
              <a:ahLst/>
              <a:cxnLst/>
              <a:rect l="l" t="t" r="r" b="b"/>
              <a:pathLst>
                <a:path w="2787" h="2251" extrusionOk="0">
                  <a:moveTo>
                    <a:pt x="2787" y="1"/>
                  </a:moveTo>
                  <a:lnTo>
                    <a:pt x="2787" y="1"/>
                  </a:lnTo>
                  <a:cubicBezTo>
                    <a:pt x="1584" y="322"/>
                    <a:pt x="572" y="1156"/>
                    <a:pt x="0" y="2251"/>
                  </a:cubicBezTo>
                  <a:lnTo>
                    <a:pt x="2096" y="2251"/>
                  </a:lnTo>
                  <a:cubicBezTo>
                    <a:pt x="2251" y="1406"/>
                    <a:pt x="2477" y="596"/>
                    <a:pt x="27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11" name="Google Shape;7211;p123"/>
          <p:cNvSpPr/>
          <p:nvPr/>
        </p:nvSpPr>
        <p:spPr>
          <a:xfrm>
            <a:off x="5354381" y="1436746"/>
            <a:ext cx="282733" cy="438792"/>
          </a:xfrm>
          <a:custGeom>
            <a:avLst/>
            <a:gdLst/>
            <a:ahLst/>
            <a:cxnLst/>
            <a:rect l="l" t="t" r="r" b="b"/>
            <a:pathLst>
              <a:path w="8823" h="13693" extrusionOk="0">
                <a:moveTo>
                  <a:pt x="6406" y="798"/>
                </a:moveTo>
                <a:lnTo>
                  <a:pt x="6406" y="3215"/>
                </a:lnTo>
                <a:lnTo>
                  <a:pt x="4822" y="3215"/>
                </a:lnTo>
                <a:lnTo>
                  <a:pt x="4822" y="2405"/>
                </a:lnTo>
                <a:lnTo>
                  <a:pt x="5620" y="2405"/>
                </a:lnTo>
                <a:lnTo>
                  <a:pt x="5620" y="1608"/>
                </a:lnTo>
                <a:lnTo>
                  <a:pt x="3215" y="1608"/>
                </a:lnTo>
                <a:lnTo>
                  <a:pt x="3215" y="2405"/>
                </a:lnTo>
                <a:lnTo>
                  <a:pt x="4013" y="2405"/>
                </a:lnTo>
                <a:lnTo>
                  <a:pt x="4013" y="3215"/>
                </a:lnTo>
                <a:lnTo>
                  <a:pt x="2405" y="3215"/>
                </a:lnTo>
                <a:lnTo>
                  <a:pt x="2405" y="798"/>
                </a:lnTo>
                <a:close/>
                <a:moveTo>
                  <a:pt x="4751" y="5834"/>
                </a:moveTo>
                <a:lnTo>
                  <a:pt x="5906" y="7751"/>
                </a:lnTo>
                <a:lnTo>
                  <a:pt x="5942" y="7584"/>
                </a:lnTo>
                <a:lnTo>
                  <a:pt x="6727" y="7787"/>
                </a:lnTo>
                <a:lnTo>
                  <a:pt x="6346" y="9275"/>
                </a:lnTo>
                <a:lnTo>
                  <a:pt x="4858" y="8894"/>
                </a:lnTo>
                <a:lnTo>
                  <a:pt x="5049" y="8120"/>
                </a:lnTo>
                <a:lnTo>
                  <a:pt x="5215" y="8168"/>
                </a:lnTo>
                <a:lnTo>
                  <a:pt x="4072" y="6251"/>
                </a:lnTo>
                <a:lnTo>
                  <a:pt x="4751" y="5834"/>
                </a:lnTo>
                <a:close/>
                <a:moveTo>
                  <a:pt x="3929" y="6799"/>
                </a:moveTo>
                <a:lnTo>
                  <a:pt x="4298" y="8287"/>
                </a:lnTo>
                <a:lnTo>
                  <a:pt x="3525" y="8477"/>
                </a:lnTo>
                <a:lnTo>
                  <a:pt x="3477" y="8323"/>
                </a:lnTo>
                <a:lnTo>
                  <a:pt x="2334" y="10240"/>
                </a:lnTo>
                <a:lnTo>
                  <a:pt x="1631" y="9823"/>
                </a:lnTo>
                <a:lnTo>
                  <a:pt x="2786" y="7906"/>
                </a:lnTo>
                <a:lnTo>
                  <a:pt x="2632" y="7942"/>
                </a:lnTo>
                <a:lnTo>
                  <a:pt x="2441" y="7168"/>
                </a:lnTo>
                <a:lnTo>
                  <a:pt x="3929" y="6799"/>
                </a:lnTo>
                <a:close/>
                <a:moveTo>
                  <a:pt x="4132" y="8954"/>
                </a:moveTo>
                <a:lnTo>
                  <a:pt x="4703" y="9525"/>
                </a:lnTo>
                <a:lnTo>
                  <a:pt x="4584" y="9644"/>
                </a:lnTo>
                <a:lnTo>
                  <a:pt x="6811" y="9644"/>
                </a:lnTo>
                <a:lnTo>
                  <a:pt x="6811" y="10442"/>
                </a:lnTo>
                <a:lnTo>
                  <a:pt x="4584" y="10442"/>
                </a:lnTo>
                <a:lnTo>
                  <a:pt x="4703" y="10561"/>
                </a:lnTo>
                <a:lnTo>
                  <a:pt x="4132" y="11133"/>
                </a:lnTo>
                <a:lnTo>
                  <a:pt x="3048" y="10049"/>
                </a:lnTo>
                <a:lnTo>
                  <a:pt x="4132" y="8954"/>
                </a:lnTo>
                <a:close/>
                <a:moveTo>
                  <a:pt x="798" y="0"/>
                </a:moveTo>
                <a:lnTo>
                  <a:pt x="798" y="798"/>
                </a:lnTo>
                <a:lnTo>
                  <a:pt x="1608" y="798"/>
                </a:lnTo>
                <a:lnTo>
                  <a:pt x="1608" y="3215"/>
                </a:lnTo>
                <a:lnTo>
                  <a:pt x="0" y="4822"/>
                </a:lnTo>
                <a:lnTo>
                  <a:pt x="0" y="12085"/>
                </a:lnTo>
                <a:lnTo>
                  <a:pt x="1608" y="13692"/>
                </a:lnTo>
                <a:lnTo>
                  <a:pt x="7216" y="13692"/>
                </a:lnTo>
                <a:lnTo>
                  <a:pt x="8823" y="12085"/>
                </a:lnTo>
                <a:lnTo>
                  <a:pt x="8823" y="4822"/>
                </a:lnTo>
                <a:lnTo>
                  <a:pt x="7216" y="3215"/>
                </a:lnTo>
                <a:lnTo>
                  <a:pt x="7216" y="798"/>
                </a:lnTo>
                <a:lnTo>
                  <a:pt x="8013" y="798"/>
                </a:lnTo>
                <a:lnTo>
                  <a:pt x="801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2" name="Google Shape;7212;p123"/>
          <p:cNvSpPr/>
          <p:nvPr/>
        </p:nvSpPr>
        <p:spPr>
          <a:xfrm>
            <a:off x="5935077" y="1436746"/>
            <a:ext cx="439177" cy="439177"/>
          </a:xfrm>
          <a:custGeom>
            <a:avLst/>
            <a:gdLst/>
            <a:ahLst/>
            <a:cxnLst/>
            <a:rect l="l" t="t" r="r" b="b"/>
            <a:pathLst>
              <a:path w="13705" h="13705" extrusionOk="0">
                <a:moveTo>
                  <a:pt x="6859" y="2441"/>
                </a:moveTo>
                <a:cubicBezTo>
                  <a:pt x="9288" y="2441"/>
                  <a:pt x="11264" y="4417"/>
                  <a:pt x="11264" y="6846"/>
                </a:cubicBezTo>
                <a:cubicBezTo>
                  <a:pt x="11264" y="9132"/>
                  <a:pt x="9514" y="11025"/>
                  <a:pt x="7263" y="11240"/>
                </a:cubicBezTo>
                <a:lnTo>
                  <a:pt x="7263" y="8858"/>
                </a:lnTo>
                <a:lnTo>
                  <a:pt x="7668" y="8858"/>
                </a:lnTo>
                <a:cubicBezTo>
                  <a:pt x="8335" y="8858"/>
                  <a:pt x="8871" y="8323"/>
                  <a:pt x="8871" y="7644"/>
                </a:cubicBezTo>
                <a:lnTo>
                  <a:pt x="8871" y="5644"/>
                </a:lnTo>
                <a:lnTo>
                  <a:pt x="8073" y="5644"/>
                </a:lnTo>
                <a:lnTo>
                  <a:pt x="8073" y="4036"/>
                </a:lnTo>
                <a:lnTo>
                  <a:pt x="7263" y="4036"/>
                </a:lnTo>
                <a:lnTo>
                  <a:pt x="7263" y="5644"/>
                </a:lnTo>
                <a:lnTo>
                  <a:pt x="6454" y="5644"/>
                </a:lnTo>
                <a:lnTo>
                  <a:pt x="6454" y="4036"/>
                </a:lnTo>
                <a:lnTo>
                  <a:pt x="5656" y="4036"/>
                </a:lnTo>
                <a:lnTo>
                  <a:pt x="5656" y="5644"/>
                </a:lnTo>
                <a:lnTo>
                  <a:pt x="4846" y="5644"/>
                </a:lnTo>
                <a:lnTo>
                  <a:pt x="4846" y="7644"/>
                </a:lnTo>
                <a:cubicBezTo>
                  <a:pt x="4846" y="8323"/>
                  <a:pt x="5382" y="8858"/>
                  <a:pt x="6061" y="8858"/>
                </a:cubicBezTo>
                <a:lnTo>
                  <a:pt x="6454" y="8858"/>
                </a:lnTo>
                <a:lnTo>
                  <a:pt x="6454" y="11240"/>
                </a:lnTo>
                <a:cubicBezTo>
                  <a:pt x="4215" y="11025"/>
                  <a:pt x="2453" y="9132"/>
                  <a:pt x="2453" y="6846"/>
                </a:cubicBezTo>
                <a:cubicBezTo>
                  <a:pt x="2453" y="4417"/>
                  <a:pt x="4430" y="2441"/>
                  <a:pt x="6859" y="2441"/>
                </a:cubicBezTo>
                <a:close/>
                <a:moveTo>
                  <a:pt x="5763" y="0"/>
                </a:moveTo>
                <a:lnTo>
                  <a:pt x="5430" y="1000"/>
                </a:lnTo>
                <a:cubicBezTo>
                  <a:pt x="4823" y="1143"/>
                  <a:pt x="4251" y="1381"/>
                  <a:pt x="3715" y="1715"/>
                </a:cubicBezTo>
                <a:lnTo>
                  <a:pt x="2799" y="1250"/>
                </a:lnTo>
                <a:lnTo>
                  <a:pt x="1251" y="2798"/>
                </a:lnTo>
                <a:lnTo>
                  <a:pt x="1715" y="3715"/>
                </a:lnTo>
                <a:cubicBezTo>
                  <a:pt x="1382" y="4251"/>
                  <a:pt x="1144" y="4834"/>
                  <a:pt x="1001" y="5429"/>
                </a:cubicBezTo>
                <a:lnTo>
                  <a:pt x="1" y="5763"/>
                </a:lnTo>
                <a:lnTo>
                  <a:pt x="1" y="7942"/>
                </a:lnTo>
                <a:lnTo>
                  <a:pt x="1001" y="8275"/>
                </a:lnTo>
                <a:cubicBezTo>
                  <a:pt x="1144" y="8882"/>
                  <a:pt x="1382" y="9442"/>
                  <a:pt x="1715" y="9990"/>
                </a:cubicBezTo>
                <a:lnTo>
                  <a:pt x="1251" y="10906"/>
                </a:lnTo>
                <a:lnTo>
                  <a:pt x="2799" y="12454"/>
                </a:lnTo>
                <a:lnTo>
                  <a:pt x="3715" y="11990"/>
                </a:lnTo>
                <a:cubicBezTo>
                  <a:pt x="4251" y="12323"/>
                  <a:pt x="4835" y="12561"/>
                  <a:pt x="5430" y="12704"/>
                </a:cubicBezTo>
                <a:lnTo>
                  <a:pt x="5763" y="13704"/>
                </a:lnTo>
                <a:lnTo>
                  <a:pt x="7942" y="13704"/>
                </a:lnTo>
                <a:lnTo>
                  <a:pt x="8275" y="12704"/>
                </a:lnTo>
                <a:cubicBezTo>
                  <a:pt x="8883" y="12561"/>
                  <a:pt x="9454" y="12323"/>
                  <a:pt x="9990" y="11990"/>
                </a:cubicBezTo>
                <a:lnTo>
                  <a:pt x="10907" y="12454"/>
                </a:lnTo>
                <a:lnTo>
                  <a:pt x="12455" y="10906"/>
                </a:lnTo>
                <a:lnTo>
                  <a:pt x="12002" y="9990"/>
                </a:lnTo>
                <a:cubicBezTo>
                  <a:pt x="12324" y="9442"/>
                  <a:pt x="12562" y="8870"/>
                  <a:pt x="12717" y="8275"/>
                </a:cubicBezTo>
                <a:lnTo>
                  <a:pt x="13705" y="7942"/>
                </a:lnTo>
                <a:lnTo>
                  <a:pt x="13705" y="5763"/>
                </a:lnTo>
                <a:lnTo>
                  <a:pt x="12717" y="5429"/>
                </a:lnTo>
                <a:cubicBezTo>
                  <a:pt x="12562" y="4822"/>
                  <a:pt x="12324" y="4239"/>
                  <a:pt x="12002" y="3715"/>
                </a:cubicBezTo>
                <a:lnTo>
                  <a:pt x="12455" y="2798"/>
                </a:lnTo>
                <a:lnTo>
                  <a:pt x="10907" y="1250"/>
                </a:lnTo>
                <a:lnTo>
                  <a:pt x="9990" y="1715"/>
                </a:lnTo>
                <a:cubicBezTo>
                  <a:pt x="9454" y="1381"/>
                  <a:pt x="8871" y="1143"/>
                  <a:pt x="8275" y="1000"/>
                </a:cubicBezTo>
                <a:lnTo>
                  <a:pt x="794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13" name="Google Shape;7213;p123"/>
          <p:cNvGrpSpPr/>
          <p:nvPr/>
        </p:nvGrpSpPr>
        <p:grpSpPr>
          <a:xfrm>
            <a:off x="3933060" y="1436697"/>
            <a:ext cx="385373" cy="438792"/>
            <a:chOff x="3373325" y="2045925"/>
            <a:chExt cx="300650" cy="342325"/>
          </a:xfrm>
        </p:grpSpPr>
        <p:sp>
          <p:nvSpPr>
            <p:cNvPr id="7214" name="Google Shape;7214;p123"/>
            <p:cNvSpPr/>
            <p:nvPr/>
          </p:nvSpPr>
          <p:spPr>
            <a:xfrm>
              <a:off x="3454575" y="2230750"/>
              <a:ext cx="31000" cy="38725"/>
            </a:xfrm>
            <a:custGeom>
              <a:avLst/>
              <a:gdLst/>
              <a:ahLst/>
              <a:cxnLst/>
              <a:rect l="l" t="t" r="r" b="b"/>
              <a:pathLst>
                <a:path w="1240" h="1549" extrusionOk="0">
                  <a:moveTo>
                    <a:pt x="1" y="1"/>
                  </a:moveTo>
                  <a:cubicBezTo>
                    <a:pt x="120" y="596"/>
                    <a:pt x="441" y="1144"/>
                    <a:pt x="894" y="1549"/>
                  </a:cubicBezTo>
                  <a:lnTo>
                    <a:pt x="1239" y="763"/>
                  </a:lnTo>
                  <a:cubicBezTo>
                    <a:pt x="1073" y="572"/>
                    <a:pt x="942" y="346"/>
                    <a:pt x="870" y="108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5" name="Google Shape;7215;p123"/>
            <p:cNvSpPr/>
            <p:nvPr/>
          </p:nvSpPr>
          <p:spPr>
            <a:xfrm>
              <a:off x="3561450" y="2230750"/>
              <a:ext cx="30975" cy="38725"/>
            </a:xfrm>
            <a:custGeom>
              <a:avLst/>
              <a:gdLst/>
              <a:ahLst/>
              <a:cxnLst/>
              <a:rect l="l" t="t" r="r" b="b"/>
              <a:pathLst>
                <a:path w="1239" h="1549" extrusionOk="0">
                  <a:moveTo>
                    <a:pt x="1239" y="1"/>
                  </a:moveTo>
                  <a:lnTo>
                    <a:pt x="369" y="108"/>
                  </a:lnTo>
                  <a:cubicBezTo>
                    <a:pt x="286" y="346"/>
                    <a:pt x="167" y="572"/>
                    <a:pt x="0" y="763"/>
                  </a:cubicBezTo>
                  <a:lnTo>
                    <a:pt x="346" y="1549"/>
                  </a:lnTo>
                  <a:cubicBezTo>
                    <a:pt x="810" y="1144"/>
                    <a:pt x="1119" y="596"/>
                    <a:pt x="123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6" name="Google Shape;7216;p123"/>
            <p:cNvSpPr/>
            <p:nvPr/>
          </p:nvSpPr>
          <p:spPr>
            <a:xfrm>
              <a:off x="3501325" y="2146825"/>
              <a:ext cx="44675" cy="20850"/>
            </a:xfrm>
            <a:custGeom>
              <a:avLst/>
              <a:gdLst/>
              <a:ahLst/>
              <a:cxnLst/>
              <a:rect l="l" t="t" r="r" b="b"/>
              <a:pathLst>
                <a:path w="1787" h="834" extrusionOk="0">
                  <a:moveTo>
                    <a:pt x="884" y="0"/>
                  </a:moveTo>
                  <a:cubicBezTo>
                    <a:pt x="581" y="0"/>
                    <a:pt x="280" y="48"/>
                    <a:pt x="0" y="143"/>
                  </a:cubicBezTo>
                  <a:lnTo>
                    <a:pt x="512" y="834"/>
                  </a:lnTo>
                  <a:cubicBezTo>
                    <a:pt x="631" y="798"/>
                    <a:pt x="774" y="798"/>
                    <a:pt x="893" y="798"/>
                  </a:cubicBezTo>
                  <a:cubicBezTo>
                    <a:pt x="1012" y="798"/>
                    <a:pt x="1143" y="810"/>
                    <a:pt x="1262" y="834"/>
                  </a:cubicBezTo>
                  <a:lnTo>
                    <a:pt x="1786" y="143"/>
                  </a:lnTo>
                  <a:cubicBezTo>
                    <a:pt x="1494" y="48"/>
                    <a:pt x="1188" y="0"/>
                    <a:pt x="8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7" name="Google Shape;7217;p123"/>
            <p:cNvSpPr/>
            <p:nvPr/>
          </p:nvSpPr>
          <p:spPr>
            <a:xfrm>
              <a:off x="3373325" y="2045925"/>
              <a:ext cx="300650" cy="342325"/>
            </a:xfrm>
            <a:custGeom>
              <a:avLst/>
              <a:gdLst/>
              <a:ahLst/>
              <a:cxnLst/>
              <a:rect l="l" t="t" r="r" b="b"/>
              <a:pathLst>
                <a:path w="12026" h="13693" extrusionOk="0">
                  <a:moveTo>
                    <a:pt x="6003" y="3236"/>
                  </a:moveTo>
                  <a:cubicBezTo>
                    <a:pt x="6597" y="3236"/>
                    <a:pt x="7192" y="3376"/>
                    <a:pt x="7716" y="3655"/>
                  </a:cubicBezTo>
                  <a:lnTo>
                    <a:pt x="8133" y="3882"/>
                  </a:lnTo>
                  <a:lnTo>
                    <a:pt x="6692" y="5799"/>
                  </a:lnTo>
                  <a:lnTo>
                    <a:pt x="6406" y="5703"/>
                  </a:lnTo>
                  <a:cubicBezTo>
                    <a:pt x="6281" y="5656"/>
                    <a:pt x="6147" y="5632"/>
                    <a:pt x="6012" y="5632"/>
                  </a:cubicBezTo>
                  <a:cubicBezTo>
                    <a:pt x="5876" y="5632"/>
                    <a:pt x="5739" y="5656"/>
                    <a:pt x="5608" y="5703"/>
                  </a:cubicBezTo>
                  <a:lnTo>
                    <a:pt x="5323" y="5799"/>
                  </a:lnTo>
                  <a:lnTo>
                    <a:pt x="3882" y="3882"/>
                  </a:lnTo>
                  <a:lnTo>
                    <a:pt x="4299" y="3655"/>
                  </a:lnTo>
                  <a:cubicBezTo>
                    <a:pt x="4817" y="3376"/>
                    <a:pt x="5409" y="3236"/>
                    <a:pt x="6003" y="3236"/>
                  </a:cubicBezTo>
                  <a:close/>
                  <a:moveTo>
                    <a:pt x="6406" y="6441"/>
                  </a:moveTo>
                  <a:lnTo>
                    <a:pt x="6406" y="7251"/>
                  </a:lnTo>
                  <a:lnTo>
                    <a:pt x="5608" y="7251"/>
                  </a:lnTo>
                  <a:lnTo>
                    <a:pt x="5608" y="6441"/>
                  </a:lnTo>
                  <a:close/>
                  <a:moveTo>
                    <a:pt x="2370" y="6489"/>
                  </a:moveTo>
                  <a:lnTo>
                    <a:pt x="4751" y="6775"/>
                  </a:lnTo>
                  <a:lnTo>
                    <a:pt x="4811" y="7049"/>
                  </a:lnTo>
                  <a:cubicBezTo>
                    <a:pt x="4858" y="7323"/>
                    <a:pt x="5013" y="7561"/>
                    <a:pt x="5215" y="7739"/>
                  </a:cubicBezTo>
                  <a:lnTo>
                    <a:pt x="5442" y="7930"/>
                  </a:lnTo>
                  <a:lnTo>
                    <a:pt x="4501" y="10168"/>
                  </a:lnTo>
                  <a:lnTo>
                    <a:pt x="4108" y="9906"/>
                  </a:lnTo>
                  <a:cubicBezTo>
                    <a:pt x="3072" y="9275"/>
                    <a:pt x="2429" y="8168"/>
                    <a:pt x="2394" y="6953"/>
                  </a:cubicBezTo>
                  <a:lnTo>
                    <a:pt x="2370" y="6489"/>
                  </a:lnTo>
                  <a:close/>
                  <a:moveTo>
                    <a:pt x="9621" y="6489"/>
                  </a:moveTo>
                  <a:lnTo>
                    <a:pt x="9609" y="6953"/>
                  </a:lnTo>
                  <a:cubicBezTo>
                    <a:pt x="9573" y="8156"/>
                    <a:pt x="8942" y="9275"/>
                    <a:pt x="7894" y="9906"/>
                  </a:cubicBezTo>
                  <a:lnTo>
                    <a:pt x="7490" y="10168"/>
                  </a:lnTo>
                  <a:lnTo>
                    <a:pt x="6561" y="7954"/>
                  </a:lnTo>
                  <a:lnTo>
                    <a:pt x="6787" y="7763"/>
                  </a:lnTo>
                  <a:cubicBezTo>
                    <a:pt x="6990" y="7584"/>
                    <a:pt x="7132" y="7334"/>
                    <a:pt x="7180" y="7084"/>
                  </a:cubicBezTo>
                  <a:lnTo>
                    <a:pt x="7240" y="6799"/>
                  </a:lnTo>
                  <a:lnTo>
                    <a:pt x="9621" y="6489"/>
                  </a:lnTo>
                  <a:close/>
                  <a:moveTo>
                    <a:pt x="1" y="0"/>
                  </a:moveTo>
                  <a:lnTo>
                    <a:pt x="1" y="798"/>
                  </a:lnTo>
                  <a:lnTo>
                    <a:pt x="798" y="798"/>
                  </a:lnTo>
                  <a:lnTo>
                    <a:pt x="798" y="1608"/>
                  </a:lnTo>
                  <a:lnTo>
                    <a:pt x="3215" y="1608"/>
                  </a:lnTo>
                  <a:lnTo>
                    <a:pt x="3215" y="2405"/>
                  </a:lnTo>
                  <a:lnTo>
                    <a:pt x="798" y="2405"/>
                  </a:lnTo>
                  <a:lnTo>
                    <a:pt x="798" y="11275"/>
                  </a:lnTo>
                  <a:lnTo>
                    <a:pt x="3215" y="11275"/>
                  </a:lnTo>
                  <a:lnTo>
                    <a:pt x="3215" y="12085"/>
                  </a:lnTo>
                  <a:lnTo>
                    <a:pt x="798" y="12085"/>
                  </a:lnTo>
                  <a:lnTo>
                    <a:pt x="798" y="12883"/>
                  </a:lnTo>
                  <a:lnTo>
                    <a:pt x="1" y="12883"/>
                  </a:lnTo>
                  <a:lnTo>
                    <a:pt x="1" y="13692"/>
                  </a:lnTo>
                  <a:lnTo>
                    <a:pt x="12026" y="13692"/>
                  </a:lnTo>
                  <a:lnTo>
                    <a:pt x="12026" y="12883"/>
                  </a:lnTo>
                  <a:lnTo>
                    <a:pt x="11216" y="12883"/>
                  </a:lnTo>
                  <a:lnTo>
                    <a:pt x="11216" y="12085"/>
                  </a:lnTo>
                  <a:lnTo>
                    <a:pt x="8811" y="12085"/>
                  </a:lnTo>
                  <a:lnTo>
                    <a:pt x="8811" y="11275"/>
                  </a:lnTo>
                  <a:lnTo>
                    <a:pt x="11216" y="11275"/>
                  </a:lnTo>
                  <a:lnTo>
                    <a:pt x="11216" y="2405"/>
                  </a:lnTo>
                  <a:lnTo>
                    <a:pt x="8811" y="2405"/>
                  </a:lnTo>
                  <a:lnTo>
                    <a:pt x="8811" y="1608"/>
                  </a:lnTo>
                  <a:lnTo>
                    <a:pt x="11216" y="1608"/>
                  </a:lnTo>
                  <a:lnTo>
                    <a:pt x="11216" y="798"/>
                  </a:lnTo>
                  <a:lnTo>
                    <a:pt x="12026" y="798"/>
                  </a:lnTo>
                  <a:lnTo>
                    <a:pt x="120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18" name="Google Shape;7218;p123"/>
          <p:cNvGrpSpPr/>
          <p:nvPr/>
        </p:nvGrpSpPr>
        <p:grpSpPr>
          <a:xfrm>
            <a:off x="3195545" y="1450028"/>
            <a:ext cx="439177" cy="411714"/>
            <a:chOff x="2797950" y="2056325"/>
            <a:chExt cx="342625" cy="321200"/>
          </a:xfrm>
        </p:grpSpPr>
        <p:sp>
          <p:nvSpPr>
            <p:cNvPr id="7219" name="Google Shape;7219;p123"/>
            <p:cNvSpPr/>
            <p:nvPr/>
          </p:nvSpPr>
          <p:spPr>
            <a:xfrm>
              <a:off x="2899150" y="2056325"/>
              <a:ext cx="181000" cy="240850"/>
            </a:xfrm>
            <a:custGeom>
              <a:avLst/>
              <a:gdLst/>
              <a:ahLst/>
              <a:cxnLst/>
              <a:rect l="l" t="t" r="r" b="b"/>
              <a:pathLst>
                <a:path w="7240" h="9634" extrusionOk="0">
                  <a:moveTo>
                    <a:pt x="1" y="1"/>
                  </a:moveTo>
                  <a:lnTo>
                    <a:pt x="1" y="1203"/>
                  </a:lnTo>
                  <a:cubicBezTo>
                    <a:pt x="1" y="2751"/>
                    <a:pt x="1263" y="4013"/>
                    <a:pt x="2811" y="4013"/>
                  </a:cubicBezTo>
                  <a:lnTo>
                    <a:pt x="3216" y="4013"/>
                  </a:lnTo>
                  <a:lnTo>
                    <a:pt x="3216" y="5656"/>
                  </a:lnTo>
                  <a:cubicBezTo>
                    <a:pt x="2489" y="5740"/>
                    <a:pt x="1811" y="6037"/>
                    <a:pt x="1275" y="6490"/>
                  </a:cubicBezTo>
                  <a:cubicBezTo>
                    <a:pt x="1680" y="6633"/>
                    <a:pt x="2049" y="6859"/>
                    <a:pt x="2382" y="7157"/>
                  </a:cubicBezTo>
                  <a:cubicBezTo>
                    <a:pt x="2394" y="7157"/>
                    <a:pt x="2430" y="7192"/>
                    <a:pt x="2454" y="7216"/>
                  </a:cubicBezTo>
                  <a:lnTo>
                    <a:pt x="5633" y="7216"/>
                  </a:lnTo>
                  <a:lnTo>
                    <a:pt x="5633" y="8026"/>
                  </a:lnTo>
                  <a:cubicBezTo>
                    <a:pt x="5633" y="8633"/>
                    <a:pt x="5394" y="9193"/>
                    <a:pt x="5013" y="9633"/>
                  </a:cubicBezTo>
                  <a:lnTo>
                    <a:pt x="5371" y="9633"/>
                  </a:lnTo>
                  <a:lnTo>
                    <a:pt x="7014" y="8538"/>
                  </a:lnTo>
                  <a:cubicBezTo>
                    <a:pt x="7049" y="8514"/>
                    <a:pt x="7097" y="8478"/>
                    <a:pt x="7157" y="8466"/>
                  </a:cubicBezTo>
                  <a:cubicBezTo>
                    <a:pt x="6835" y="6966"/>
                    <a:pt x="5585" y="5835"/>
                    <a:pt x="4037" y="5656"/>
                  </a:cubicBezTo>
                  <a:lnTo>
                    <a:pt x="4037" y="4013"/>
                  </a:lnTo>
                  <a:lnTo>
                    <a:pt x="4418" y="4013"/>
                  </a:lnTo>
                  <a:cubicBezTo>
                    <a:pt x="5966" y="4013"/>
                    <a:pt x="7240" y="2751"/>
                    <a:pt x="7240" y="1203"/>
                  </a:cubicBezTo>
                  <a:lnTo>
                    <a:pt x="7240" y="1"/>
                  </a:lnTo>
                  <a:lnTo>
                    <a:pt x="6025" y="1"/>
                  </a:lnTo>
                  <a:cubicBezTo>
                    <a:pt x="5002" y="1"/>
                    <a:pt x="4109" y="560"/>
                    <a:pt x="3620" y="1382"/>
                  </a:cubicBezTo>
                  <a:cubicBezTo>
                    <a:pt x="3132" y="560"/>
                    <a:pt x="2239" y="1"/>
                    <a:pt x="12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0" name="Google Shape;7220;p123"/>
            <p:cNvSpPr/>
            <p:nvPr/>
          </p:nvSpPr>
          <p:spPr>
            <a:xfrm>
              <a:off x="2858975" y="2232950"/>
              <a:ext cx="281600" cy="143975"/>
            </a:xfrm>
            <a:custGeom>
              <a:avLst/>
              <a:gdLst/>
              <a:ahLst/>
              <a:cxnLst/>
              <a:rect l="l" t="t" r="r" b="b"/>
              <a:pathLst>
                <a:path w="11264" h="5759" extrusionOk="0">
                  <a:moveTo>
                    <a:pt x="1635" y="1"/>
                  </a:moveTo>
                  <a:cubicBezTo>
                    <a:pt x="1061" y="1"/>
                    <a:pt x="487" y="171"/>
                    <a:pt x="1" y="508"/>
                  </a:cubicBezTo>
                  <a:lnTo>
                    <a:pt x="1" y="5759"/>
                  </a:lnTo>
                  <a:lnTo>
                    <a:pt x="7013" y="5759"/>
                  </a:lnTo>
                  <a:lnTo>
                    <a:pt x="11264" y="2544"/>
                  </a:lnTo>
                  <a:cubicBezTo>
                    <a:pt x="10945" y="2129"/>
                    <a:pt x="10454" y="1893"/>
                    <a:pt x="9949" y="1893"/>
                  </a:cubicBezTo>
                  <a:cubicBezTo>
                    <a:pt x="9643" y="1893"/>
                    <a:pt x="9332" y="1979"/>
                    <a:pt x="9049" y="2163"/>
                  </a:cubicBezTo>
                  <a:lnTo>
                    <a:pt x="7204" y="3366"/>
                  </a:lnTo>
                  <a:lnTo>
                    <a:pt x="3620" y="3366"/>
                  </a:lnTo>
                  <a:lnTo>
                    <a:pt x="3620" y="2568"/>
                  </a:lnTo>
                  <a:lnTo>
                    <a:pt x="4823" y="2568"/>
                  </a:lnTo>
                  <a:cubicBezTo>
                    <a:pt x="5716" y="2568"/>
                    <a:pt x="6430" y="1854"/>
                    <a:pt x="6430" y="961"/>
                  </a:cubicBezTo>
                  <a:lnTo>
                    <a:pt x="3930" y="961"/>
                  </a:lnTo>
                  <a:cubicBezTo>
                    <a:pt x="3703" y="961"/>
                    <a:pt x="3620" y="794"/>
                    <a:pt x="3489" y="687"/>
                  </a:cubicBezTo>
                  <a:cubicBezTo>
                    <a:pt x="2960" y="228"/>
                    <a:pt x="2297" y="1"/>
                    <a:pt x="163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1" name="Google Shape;7221;p123"/>
            <p:cNvSpPr/>
            <p:nvPr/>
          </p:nvSpPr>
          <p:spPr>
            <a:xfrm>
              <a:off x="2797950" y="2257250"/>
              <a:ext cx="41100" cy="120275"/>
            </a:xfrm>
            <a:custGeom>
              <a:avLst/>
              <a:gdLst/>
              <a:ahLst/>
              <a:cxnLst/>
              <a:rect l="l" t="t" r="r" b="b"/>
              <a:pathLst>
                <a:path w="1644" h="4811" extrusionOk="0">
                  <a:moveTo>
                    <a:pt x="1" y="1"/>
                  </a:moveTo>
                  <a:lnTo>
                    <a:pt x="1" y="4811"/>
                  </a:lnTo>
                  <a:lnTo>
                    <a:pt x="1644" y="4811"/>
                  </a:lnTo>
                  <a:lnTo>
                    <a:pt x="164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22" name="Google Shape;7222;p123"/>
          <p:cNvGrpSpPr/>
          <p:nvPr/>
        </p:nvGrpSpPr>
        <p:grpSpPr>
          <a:xfrm>
            <a:off x="2613704" y="1436697"/>
            <a:ext cx="282765" cy="438792"/>
            <a:chOff x="2344025" y="2045925"/>
            <a:chExt cx="220600" cy="342325"/>
          </a:xfrm>
        </p:grpSpPr>
        <p:sp>
          <p:nvSpPr>
            <p:cNvPr id="7223" name="Google Shape;7223;p123"/>
            <p:cNvSpPr/>
            <p:nvPr/>
          </p:nvSpPr>
          <p:spPr>
            <a:xfrm>
              <a:off x="2404450" y="2086100"/>
              <a:ext cx="19975" cy="141700"/>
            </a:xfrm>
            <a:custGeom>
              <a:avLst/>
              <a:gdLst/>
              <a:ahLst/>
              <a:cxnLst/>
              <a:rect l="l" t="t" r="r" b="b"/>
              <a:pathLst>
                <a:path w="799" h="5668" extrusionOk="0">
                  <a:moveTo>
                    <a:pt x="1" y="1"/>
                  </a:moveTo>
                  <a:lnTo>
                    <a:pt x="1" y="5668"/>
                  </a:lnTo>
                  <a:lnTo>
                    <a:pt x="798" y="5668"/>
                  </a:lnTo>
                  <a:lnTo>
                    <a:pt x="7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4" name="Google Shape;7224;p123"/>
            <p:cNvSpPr/>
            <p:nvPr/>
          </p:nvSpPr>
          <p:spPr>
            <a:xfrm>
              <a:off x="2344025" y="2045925"/>
              <a:ext cx="220600" cy="242900"/>
            </a:xfrm>
            <a:custGeom>
              <a:avLst/>
              <a:gdLst/>
              <a:ahLst/>
              <a:cxnLst/>
              <a:rect l="l" t="t" r="r" b="b"/>
              <a:pathLst>
                <a:path w="8824" h="9716" extrusionOk="0">
                  <a:moveTo>
                    <a:pt x="4025" y="822"/>
                  </a:moveTo>
                  <a:lnTo>
                    <a:pt x="4025" y="8085"/>
                  </a:lnTo>
                  <a:lnTo>
                    <a:pt x="1608" y="8085"/>
                  </a:lnTo>
                  <a:lnTo>
                    <a:pt x="1608" y="822"/>
                  </a:lnTo>
                  <a:close/>
                  <a:moveTo>
                    <a:pt x="5620" y="822"/>
                  </a:moveTo>
                  <a:lnTo>
                    <a:pt x="5620" y="8085"/>
                  </a:lnTo>
                  <a:lnTo>
                    <a:pt x="4823" y="8085"/>
                  </a:lnTo>
                  <a:lnTo>
                    <a:pt x="4823" y="822"/>
                  </a:lnTo>
                  <a:close/>
                  <a:moveTo>
                    <a:pt x="7216" y="822"/>
                  </a:moveTo>
                  <a:lnTo>
                    <a:pt x="7216" y="8085"/>
                  </a:lnTo>
                  <a:lnTo>
                    <a:pt x="6418" y="8085"/>
                  </a:lnTo>
                  <a:lnTo>
                    <a:pt x="6418" y="822"/>
                  </a:lnTo>
                  <a:close/>
                  <a:moveTo>
                    <a:pt x="1203" y="0"/>
                  </a:moveTo>
                  <a:cubicBezTo>
                    <a:pt x="537" y="0"/>
                    <a:pt x="1" y="536"/>
                    <a:pt x="1" y="1203"/>
                  </a:cubicBezTo>
                  <a:lnTo>
                    <a:pt x="1" y="9097"/>
                  </a:lnTo>
                  <a:cubicBezTo>
                    <a:pt x="239" y="8954"/>
                    <a:pt x="501" y="8870"/>
                    <a:pt x="798" y="8870"/>
                  </a:cubicBezTo>
                  <a:lnTo>
                    <a:pt x="6811" y="8870"/>
                  </a:lnTo>
                  <a:cubicBezTo>
                    <a:pt x="7609" y="8870"/>
                    <a:pt x="8299" y="9192"/>
                    <a:pt x="8823" y="9716"/>
                  </a:cubicBezTo>
                  <a:lnTo>
                    <a:pt x="8823" y="1989"/>
                  </a:lnTo>
                  <a:cubicBezTo>
                    <a:pt x="8823" y="905"/>
                    <a:pt x="7930" y="0"/>
                    <a:pt x="68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5" name="Google Shape;7225;p123"/>
            <p:cNvSpPr/>
            <p:nvPr/>
          </p:nvSpPr>
          <p:spPr>
            <a:xfrm>
              <a:off x="2344025" y="2287625"/>
              <a:ext cx="220600" cy="100625"/>
            </a:xfrm>
            <a:custGeom>
              <a:avLst/>
              <a:gdLst/>
              <a:ahLst/>
              <a:cxnLst/>
              <a:rect l="l" t="t" r="r" b="b"/>
              <a:pathLst>
                <a:path w="8824" h="4025" extrusionOk="0">
                  <a:moveTo>
                    <a:pt x="810" y="0"/>
                  </a:moveTo>
                  <a:cubicBezTo>
                    <a:pt x="358" y="0"/>
                    <a:pt x="1" y="357"/>
                    <a:pt x="1" y="810"/>
                  </a:cubicBezTo>
                  <a:cubicBezTo>
                    <a:pt x="1" y="1250"/>
                    <a:pt x="358" y="1607"/>
                    <a:pt x="810" y="1607"/>
                  </a:cubicBezTo>
                  <a:lnTo>
                    <a:pt x="7216" y="1607"/>
                  </a:lnTo>
                  <a:lnTo>
                    <a:pt x="7216" y="2417"/>
                  </a:lnTo>
                  <a:lnTo>
                    <a:pt x="810" y="2417"/>
                  </a:lnTo>
                  <a:lnTo>
                    <a:pt x="810" y="4024"/>
                  </a:lnTo>
                  <a:lnTo>
                    <a:pt x="6811" y="4024"/>
                  </a:lnTo>
                  <a:cubicBezTo>
                    <a:pt x="7918" y="4024"/>
                    <a:pt x="8823" y="3131"/>
                    <a:pt x="8823" y="2012"/>
                  </a:cubicBezTo>
                  <a:cubicBezTo>
                    <a:pt x="8823" y="917"/>
                    <a:pt x="7930" y="0"/>
                    <a:pt x="68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26" name="Google Shape;7226;p123"/>
          <p:cNvGrpSpPr/>
          <p:nvPr/>
        </p:nvGrpSpPr>
        <p:grpSpPr>
          <a:xfrm>
            <a:off x="2031862" y="1436697"/>
            <a:ext cx="282765" cy="438792"/>
            <a:chOff x="1890100" y="2045925"/>
            <a:chExt cx="220600" cy="342325"/>
          </a:xfrm>
        </p:grpSpPr>
        <p:sp>
          <p:nvSpPr>
            <p:cNvPr id="7227" name="Google Shape;7227;p123"/>
            <p:cNvSpPr/>
            <p:nvPr/>
          </p:nvSpPr>
          <p:spPr>
            <a:xfrm>
              <a:off x="1907675" y="2045925"/>
              <a:ext cx="185150" cy="80375"/>
            </a:xfrm>
            <a:custGeom>
              <a:avLst/>
              <a:gdLst/>
              <a:ahLst/>
              <a:cxnLst/>
              <a:rect l="l" t="t" r="r" b="b"/>
              <a:pathLst>
                <a:path w="7406" h="3215" extrusionOk="0">
                  <a:moveTo>
                    <a:pt x="3703" y="0"/>
                  </a:moveTo>
                  <a:cubicBezTo>
                    <a:pt x="3036" y="0"/>
                    <a:pt x="2500" y="536"/>
                    <a:pt x="2500" y="1203"/>
                  </a:cubicBezTo>
                  <a:lnTo>
                    <a:pt x="2500" y="1608"/>
                  </a:lnTo>
                  <a:lnTo>
                    <a:pt x="84" y="1608"/>
                  </a:lnTo>
                  <a:lnTo>
                    <a:pt x="84" y="2405"/>
                  </a:lnTo>
                  <a:lnTo>
                    <a:pt x="536" y="2405"/>
                  </a:lnTo>
                  <a:lnTo>
                    <a:pt x="0" y="3215"/>
                  </a:lnTo>
                  <a:lnTo>
                    <a:pt x="7406" y="3215"/>
                  </a:lnTo>
                  <a:lnTo>
                    <a:pt x="6870" y="2405"/>
                  </a:lnTo>
                  <a:lnTo>
                    <a:pt x="7323" y="2405"/>
                  </a:lnTo>
                  <a:lnTo>
                    <a:pt x="7323" y="1608"/>
                  </a:lnTo>
                  <a:lnTo>
                    <a:pt x="4906" y="1608"/>
                  </a:lnTo>
                  <a:lnTo>
                    <a:pt x="4906" y="1203"/>
                  </a:lnTo>
                  <a:cubicBezTo>
                    <a:pt x="4906" y="536"/>
                    <a:pt x="4370" y="0"/>
                    <a:pt x="37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8" name="Google Shape;7228;p123"/>
            <p:cNvSpPr/>
            <p:nvPr/>
          </p:nvSpPr>
          <p:spPr>
            <a:xfrm>
              <a:off x="1896350" y="2348050"/>
              <a:ext cx="208975" cy="40200"/>
            </a:xfrm>
            <a:custGeom>
              <a:avLst/>
              <a:gdLst/>
              <a:ahLst/>
              <a:cxnLst/>
              <a:rect l="l" t="t" r="r" b="b"/>
              <a:pathLst>
                <a:path w="8359" h="1608" extrusionOk="0">
                  <a:moveTo>
                    <a:pt x="1" y="0"/>
                  </a:moveTo>
                  <a:lnTo>
                    <a:pt x="1608" y="1607"/>
                  </a:lnTo>
                  <a:lnTo>
                    <a:pt x="6752" y="1607"/>
                  </a:lnTo>
                  <a:lnTo>
                    <a:pt x="835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9" name="Google Shape;7229;p123"/>
            <p:cNvSpPr/>
            <p:nvPr/>
          </p:nvSpPr>
          <p:spPr>
            <a:xfrm>
              <a:off x="1890100" y="2146225"/>
              <a:ext cx="220600" cy="182200"/>
            </a:xfrm>
            <a:custGeom>
              <a:avLst/>
              <a:gdLst/>
              <a:ahLst/>
              <a:cxnLst/>
              <a:rect l="l" t="t" r="r" b="b"/>
              <a:pathLst>
                <a:path w="8824" h="7288" extrusionOk="0">
                  <a:moveTo>
                    <a:pt x="4799" y="1001"/>
                  </a:moveTo>
                  <a:lnTo>
                    <a:pt x="5942" y="2918"/>
                  </a:lnTo>
                  <a:lnTo>
                    <a:pt x="5990" y="2751"/>
                  </a:lnTo>
                  <a:lnTo>
                    <a:pt x="6763" y="2953"/>
                  </a:lnTo>
                  <a:lnTo>
                    <a:pt x="6382" y="4442"/>
                  </a:lnTo>
                  <a:lnTo>
                    <a:pt x="4894" y="4073"/>
                  </a:lnTo>
                  <a:lnTo>
                    <a:pt x="5097" y="3299"/>
                  </a:lnTo>
                  <a:lnTo>
                    <a:pt x="5251" y="3334"/>
                  </a:lnTo>
                  <a:lnTo>
                    <a:pt x="4108" y="1417"/>
                  </a:lnTo>
                  <a:lnTo>
                    <a:pt x="4799" y="1001"/>
                  </a:lnTo>
                  <a:close/>
                  <a:moveTo>
                    <a:pt x="3942" y="1965"/>
                  </a:moveTo>
                  <a:lnTo>
                    <a:pt x="4323" y="3453"/>
                  </a:lnTo>
                  <a:lnTo>
                    <a:pt x="3549" y="3656"/>
                  </a:lnTo>
                  <a:lnTo>
                    <a:pt x="3501" y="3489"/>
                  </a:lnTo>
                  <a:lnTo>
                    <a:pt x="2358" y="5406"/>
                  </a:lnTo>
                  <a:lnTo>
                    <a:pt x="1656" y="4989"/>
                  </a:lnTo>
                  <a:lnTo>
                    <a:pt x="2811" y="3072"/>
                  </a:lnTo>
                  <a:lnTo>
                    <a:pt x="2811" y="3072"/>
                  </a:lnTo>
                  <a:lnTo>
                    <a:pt x="2656" y="3120"/>
                  </a:lnTo>
                  <a:lnTo>
                    <a:pt x="2453" y="2346"/>
                  </a:lnTo>
                  <a:lnTo>
                    <a:pt x="3942" y="1965"/>
                  </a:lnTo>
                  <a:close/>
                  <a:moveTo>
                    <a:pt x="4156" y="4132"/>
                  </a:moveTo>
                  <a:lnTo>
                    <a:pt x="4716" y="4692"/>
                  </a:lnTo>
                  <a:lnTo>
                    <a:pt x="4597" y="4811"/>
                  </a:lnTo>
                  <a:lnTo>
                    <a:pt x="6835" y="4811"/>
                  </a:lnTo>
                  <a:lnTo>
                    <a:pt x="6835" y="5620"/>
                  </a:lnTo>
                  <a:lnTo>
                    <a:pt x="4597" y="5620"/>
                  </a:lnTo>
                  <a:lnTo>
                    <a:pt x="4716" y="5739"/>
                  </a:lnTo>
                  <a:lnTo>
                    <a:pt x="4156" y="6299"/>
                  </a:lnTo>
                  <a:lnTo>
                    <a:pt x="3073" y="5216"/>
                  </a:lnTo>
                  <a:lnTo>
                    <a:pt x="4156" y="4132"/>
                  </a:lnTo>
                  <a:close/>
                  <a:moveTo>
                    <a:pt x="191" y="1"/>
                  </a:moveTo>
                  <a:lnTo>
                    <a:pt x="1" y="286"/>
                  </a:lnTo>
                  <a:lnTo>
                    <a:pt x="1" y="7287"/>
                  </a:lnTo>
                  <a:lnTo>
                    <a:pt x="8823" y="7287"/>
                  </a:lnTo>
                  <a:lnTo>
                    <a:pt x="8823" y="286"/>
                  </a:lnTo>
                  <a:lnTo>
                    <a:pt x="864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30" name="Google Shape;7230;p123"/>
          <p:cNvGrpSpPr/>
          <p:nvPr/>
        </p:nvGrpSpPr>
        <p:grpSpPr>
          <a:xfrm>
            <a:off x="765156" y="1436697"/>
            <a:ext cx="231269" cy="438023"/>
            <a:chOff x="901875" y="2045925"/>
            <a:chExt cx="180425" cy="341725"/>
          </a:xfrm>
        </p:grpSpPr>
        <p:sp>
          <p:nvSpPr>
            <p:cNvPr id="7231" name="Google Shape;7231;p123"/>
            <p:cNvSpPr/>
            <p:nvPr/>
          </p:nvSpPr>
          <p:spPr>
            <a:xfrm>
              <a:off x="901875" y="2166775"/>
              <a:ext cx="180425" cy="140200"/>
            </a:xfrm>
            <a:custGeom>
              <a:avLst/>
              <a:gdLst/>
              <a:ahLst/>
              <a:cxnLst/>
              <a:rect l="l" t="t" r="r" b="b"/>
              <a:pathLst>
                <a:path w="7217" h="5608" extrusionOk="0">
                  <a:moveTo>
                    <a:pt x="3609" y="810"/>
                  </a:moveTo>
                  <a:cubicBezTo>
                    <a:pt x="4704" y="810"/>
                    <a:pt x="5609" y="1703"/>
                    <a:pt x="5609" y="2810"/>
                  </a:cubicBezTo>
                  <a:lnTo>
                    <a:pt x="5609" y="4024"/>
                  </a:lnTo>
                  <a:lnTo>
                    <a:pt x="3609" y="4024"/>
                  </a:lnTo>
                  <a:cubicBezTo>
                    <a:pt x="2501" y="4024"/>
                    <a:pt x="1596" y="3131"/>
                    <a:pt x="1596" y="2012"/>
                  </a:cubicBezTo>
                  <a:lnTo>
                    <a:pt x="1596" y="810"/>
                  </a:lnTo>
                  <a:close/>
                  <a:moveTo>
                    <a:pt x="1" y="0"/>
                  </a:moveTo>
                  <a:lnTo>
                    <a:pt x="1" y="5608"/>
                  </a:lnTo>
                  <a:lnTo>
                    <a:pt x="7216" y="5608"/>
                  </a:lnTo>
                  <a:lnTo>
                    <a:pt x="72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2" name="Google Shape;7232;p123"/>
            <p:cNvSpPr/>
            <p:nvPr/>
          </p:nvSpPr>
          <p:spPr>
            <a:xfrm>
              <a:off x="961725" y="2206650"/>
              <a:ext cx="60450" cy="40200"/>
            </a:xfrm>
            <a:custGeom>
              <a:avLst/>
              <a:gdLst/>
              <a:ahLst/>
              <a:cxnLst/>
              <a:rect l="l" t="t" r="r" b="b"/>
              <a:pathLst>
                <a:path w="2418" h="1608" extrusionOk="0">
                  <a:moveTo>
                    <a:pt x="0" y="1"/>
                  </a:moveTo>
                  <a:lnTo>
                    <a:pt x="0" y="405"/>
                  </a:lnTo>
                  <a:cubicBezTo>
                    <a:pt x="0" y="1072"/>
                    <a:pt x="536" y="1608"/>
                    <a:pt x="1215" y="1608"/>
                  </a:cubicBezTo>
                  <a:lnTo>
                    <a:pt x="1465" y="1608"/>
                  </a:lnTo>
                  <a:lnTo>
                    <a:pt x="691" y="977"/>
                  </a:lnTo>
                  <a:lnTo>
                    <a:pt x="1191" y="358"/>
                  </a:lnTo>
                  <a:lnTo>
                    <a:pt x="2417" y="1334"/>
                  </a:lnTo>
                  <a:lnTo>
                    <a:pt x="2417" y="1203"/>
                  </a:lnTo>
                  <a:cubicBezTo>
                    <a:pt x="2417" y="536"/>
                    <a:pt x="1881" y="1"/>
                    <a:pt x="12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3" name="Google Shape;7233;p123"/>
            <p:cNvSpPr/>
            <p:nvPr/>
          </p:nvSpPr>
          <p:spPr>
            <a:xfrm>
              <a:off x="901875" y="2086100"/>
              <a:ext cx="180425" cy="60750"/>
            </a:xfrm>
            <a:custGeom>
              <a:avLst/>
              <a:gdLst/>
              <a:ahLst/>
              <a:cxnLst/>
              <a:rect l="l" t="t" r="r" b="b"/>
              <a:pathLst>
                <a:path w="7217" h="2430" extrusionOk="0">
                  <a:moveTo>
                    <a:pt x="1" y="1"/>
                  </a:moveTo>
                  <a:lnTo>
                    <a:pt x="1" y="2429"/>
                  </a:lnTo>
                  <a:lnTo>
                    <a:pt x="7216" y="2429"/>
                  </a:lnTo>
                  <a:lnTo>
                    <a:pt x="721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4" name="Google Shape;7234;p123"/>
            <p:cNvSpPr/>
            <p:nvPr/>
          </p:nvSpPr>
          <p:spPr>
            <a:xfrm>
              <a:off x="901875" y="2327200"/>
              <a:ext cx="180425" cy="60450"/>
            </a:xfrm>
            <a:custGeom>
              <a:avLst/>
              <a:gdLst/>
              <a:ahLst/>
              <a:cxnLst/>
              <a:rect l="l" t="t" r="r" b="b"/>
              <a:pathLst>
                <a:path w="7217" h="2418" extrusionOk="0">
                  <a:moveTo>
                    <a:pt x="1" y="1"/>
                  </a:moveTo>
                  <a:lnTo>
                    <a:pt x="1" y="2418"/>
                  </a:lnTo>
                  <a:lnTo>
                    <a:pt x="7216" y="2418"/>
                  </a:lnTo>
                  <a:lnTo>
                    <a:pt x="721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5" name="Google Shape;7235;p123"/>
            <p:cNvSpPr/>
            <p:nvPr/>
          </p:nvSpPr>
          <p:spPr>
            <a:xfrm>
              <a:off x="942075" y="2045925"/>
              <a:ext cx="100025" cy="19950"/>
            </a:xfrm>
            <a:custGeom>
              <a:avLst/>
              <a:gdLst/>
              <a:ahLst/>
              <a:cxnLst/>
              <a:rect l="l" t="t" r="r" b="b"/>
              <a:pathLst>
                <a:path w="4001" h="798" extrusionOk="0">
                  <a:moveTo>
                    <a:pt x="0" y="0"/>
                  </a:moveTo>
                  <a:lnTo>
                    <a:pt x="0" y="798"/>
                  </a:lnTo>
                  <a:lnTo>
                    <a:pt x="4001" y="798"/>
                  </a:lnTo>
                  <a:lnTo>
                    <a:pt x="40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36" name="Google Shape;7236;p123"/>
          <p:cNvGrpSpPr/>
          <p:nvPr/>
        </p:nvGrpSpPr>
        <p:grpSpPr>
          <a:xfrm>
            <a:off x="1295116" y="1452720"/>
            <a:ext cx="438792" cy="405978"/>
            <a:chOff x="1315325" y="2058425"/>
            <a:chExt cx="342325" cy="316725"/>
          </a:xfrm>
        </p:grpSpPr>
        <p:sp>
          <p:nvSpPr>
            <p:cNvPr id="7237" name="Google Shape;7237;p123"/>
            <p:cNvSpPr/>
            <p:nvPr/>
          </p:nvSpPr>
          <p:spPr>
            <a:xfrm>
              <a:off x="1315325" y="2196825"/>
              <a:ext cx="140825" cy="151225"/>
            </a:xfrm>
            <a:custGeom>
              <a:avLst/>
              <a:gdLst/>
              <a:ahLst/>
              <a:cxnLst/>
              <a:rect l="l" t="t" r="r" b="b"/>
              <a:pathLst>
                <a:path w="5633" h="6049" extrusionOk="0">
                  <a:moveTo>
                    <a:pt x="4096" y="1"/>
                  </a:moveTo>
                  <a:lnTo>
                    <a:pt x="2061" y="536"/>
                  </a:lnTo>
                  <a:lnTo>
                    <a:pt x="2275" y="1310"/>
                  </a:lnTo>
                  <a:lnTo>
                    <a:pt x="2953" y="1132"/>
                  </a:lnTo>
                  <a:lnTo>
                    <a:pt x="1" y="6049"/>
                  </a:lnTo>
                  <a:lnTo>
                    <a:pt x="5632" y="6049"/>
                  </a:lnTo>
                  <a:lnTo>
                    <a:pt x="5632" y="5239"/>
                  </a:lnTo>
                  <a:lnTo>
                    <a:pt x="1394" y="5239"/>
                  </a:lnTo>
                  <a:lnTo>
                    <a:pt x="3680" y="1513"/>
                  </a:lnTo>
                  <a:lnTo>
                    <a:pt x="3870" y="2239"/>
                  </a:lnTo>
                  <a:lnTo>
                    <a:pt x="4644" y="2025"/>
                  </a:lnTo>
                  <a:lnTo>
                    <a:pt x="409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8" name="Google Shape;7238;p123"/>
            <p:cNvSpPr/>
            <p:nvPr/>
          </p:nvSpPr>
          <p:spPr>
            <a:xfrm>
              <a:off x="1472200" y="2228675"/>
              <a:ext cx="185450" cy="146475"/>
            </a:xfrm>
            <a:custGeom>
              <a:avLst/>
              <a:gdLst/>
              <a:ahLst/>
              <a:cxnLst/>
              <a:rect l="l" t="t" r="r" b="b"/>
              <a:pathLst>
                <a:path w="7418" h="5859" extrusionOk="0">
                  <a:moveTo>
                    <a:pt x="4549" y="1"/>
                  </a:moveTo>
                  <a:lnTo>
                    <a:pt x="3846" y="394"/>
                  </a:lnTo>
                  <a:lnTo>
                    <a:pt x="6013" y="3965"/>
                  </a:lnTo>
                  <a:lnTo>
                    <a:pt x="1536" y="3965"/>
                  </a:lnTo>
                  <a:lnTo>
                    <a:pt x="2060" y="3453"/>
                  </a:lnTo>
                  <a:lnTo>
                    <a:pt x="1489" y="2882"/>
                  </a:lnTo>
                  <a:lnTo>
                    <a:pt x="0" y="4370"/>
                  </a:lnTo>
                  <a:lnTo>
                    <a:pt x="1489" y="5858"/>
                  </a:lnTo>
                  <a:lnTo>
                    <a:pt x="2060" y="5299"/>
                  </a:lnTo>
                  <a:lnTo>
                    <a:pt x="1536" y="4775"/>
                  </a:lnTo>
                  <a:lnTo>
                    <a:pt x="7418" y="4775"/>
                  </a:lnTo>
                  <a:lnTo>
                    <a:pt x="454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9" name="Google Shape;7239;p123"/>
            <p:cNvSpPr/>
            <p:nvPr/>
          </p:nvSpPr>
          <p:spPr>
            <a:xfrm>
              <a:off x="1416825" y="2058425"/>
              <a:ext cx="165525" cy="160750"/>
            </a:xfrm>
            <a:custGeom>
              <a:avLst/>
              <a:gdLst/>
              <a:ahLst/>
              <a:cxnLst/>
              <a:rect l="l" t="t" r="r" b="b"/>
              <a:pathLst>
                <a:path w="6621" h="6430" extrusionOk="0">
                  <a:moveTo>
                    <a:pt x="2751" y="0"/>
                  </a:moveTo>
                  <a:lnTo>
                    <a:pt x="1" y="4763"/>
                  </a:lnTo>
                  <a:lnTo>
                    <a:pt x="703" y="5168"/>
                  </a:lnTo>
                  <a:lnTo>
                    <a:pt x="2799" y="1536"/>
                  </a:lnTo>
                  <a:cubicBezTo>
                    <a:pt x="3335" y="2477"/>
                    <a:pt x="4358" y="4251"/>
                    <a:pt x="4978" y="5299"/>
                  </a:cubicBezTo>
                  <a:lnTo>
                    <a:pt x="4263" y="5108"/>
                  </a:lnTo>
                  <a:lnTo>
                    <a:pt x="4049" y="5882"/>
                  </a:lnTo>
                  <a:lnTo>
                    <a:pt x="6073" y="6430"/>
                  </a:lnTo>
                  <a:lnTo>
                    <a:pt x="6621" y="4406"/>
                  </a:lnTo>
                  <a:lnTo>
                    <a:pt x="5847" y="4215"/>
                  </a:lnTo>
                  <a:lnTo>
                    <a:pt x="5656" y="4929"/>
                  </a:lnTo>
                  <a:lnTo>
                    <a:pt x="275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0" name="Google Shape;7240;p123"/>
            <p:cNvSpPr/>
            <p:nvPr/>
          </p:nvSpPr>
          <p:spPr>
            <a:xfrm>
              <a:off x="1454050" y="2155150"/>
              <a:ext cx="64900" cy="164925"/>
            </a:xfrm>
            <a:custGeom>
              <a:avLst/>
              <a:gdLst/>
              <a:ahLst/>
              <a:cxnLst/>
              <a:rect l="l" t="t" r="r" b="b"/>
              <a:pathLst>
                <a:path w="2596" h="6597" extrusionOk="0">
                  <a:moveTo>
                    <a:pt x="1703" y="1"/>
                  </a:moveTo>
                  <a:lnTo>
                    <a:pt x="0" y="3382"/>
                  </a:lnTo>
                  <a:lnTo>
                    <a:pt x="893" y="4263"/>
                  </a:lnTo>
                  <a:lnTo>
                    <a:pt x="893" y="6597"/>
                  </a:lnTo>
                  <a:lnTo>
                    <a:pt x="2596" y="3215"/>
                  </a:lnTo>
                  <a:lnTo>
                    <a:pt x="1703" y="2322"/>
                  </a:lnTo>
                  <a:lnTo>
                    <a:pt x="17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wheel spokes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4" name="Google Shape;2364;p63"/>
          <p:cNvSpPr/>
          <p:nvPr/>
        </p:nvSpPr>
        <p:spPr>
          <a:xfrm>
            <a:off x="3019800" y="66325"/>
            <a:ext cx="3104400" cy="3104700"/>
          </a:xfrm>
          <a:prstGeom prst="ellipse">
            <a:avLst/>
          </a:prstGeom>
          <a:solidFill>
            <a:schemeClr val="accent2">
              <a:alpha val="2291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5" name="Google Shape;2365;p63"/>
          <p:cNvSpPr/>
          <p:nvPr/>
        </p:nvSpPr>
        <p:spPr>
          <a:xfrm>
            <a:off x="3243300" y="289975"/>
            <a:ext cx="2657400" cy="2657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6" name="Google Shape;2366;p63"/>
          <p:cNvSpPr txBox="1">
            <a:spLocks noGrp="1"/>
          </p:cNvSpPr>
          <p:nvPr>
            <p:ph type="ctrTitle"/>
          </p:nvPr>
        </p:nvSpPr>
        <p:spPr>
          <a:xfrm>
            <a:off x="1945488" y="2357650"/>
            <a:ext cx="5262600" cy="172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0" dirty="0"/>
              <a:t>RECYCLING</a:t>
            </a:r>
            <a:endParaRPr sz="8000" dirty="0"/>
          </a:p>
        </p:txBody>
      </p:sp>
      <p:sp>
        <p:nvSpPr>
          <p:cNvPr id="2367" name="Google Shape;2367;p63"/>
          <p:cNvSpPr txBox="1">
            <a:spLocks noGrp="1"/>
          </p:cNvSpPr>
          <p:nvPr>
            <p:ph type="subTitle" idx="1"/>
          </p:nvPr>
        </p:nvSpPr>
        <p:spPr>
          <a:xfrm>
            <a:off x="3397826" y="3856903"/>
            <a:ext cx="2502873" cy="52141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Thanks</a:t>
            </a:r>
            <a:r>
              <a:rPr lang="tr-T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tr-TR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</a:t>
            </a:r>
            <a:r>
              <a:rPr lang="tr-T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tr-TR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Your</a:t>
            </a:r>
            <a:r>
              <a:rPr lang="tr-T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tr-TR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Attention</a:t>
            </a:r>
            <a:r>
              <a:rPr lang="tr-TR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  <a:endParaRPr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368" name="Google Shape;2368;p63"/>
          <p:cNvGrpSpPr/>
          <p:nvPr/>
        </p:nvGrpSpPr>
        <p:grpSpPr>
          <a:xfrm>
            <a:off x="3577298" y="553941"/>
            <a:ext cx="1989575" cy="1742759"/>
            <a:chOff x="5906725" y="2939825"/>
            <a:chExt cx="2346750" cy="2055625"/>
          </a:xfrm>
        </p:grpSpPr>
        <p:sp>
          <p:nvSpPr>
            <p:cNvPr id="2369" name="Google Shape;2369;p63"/>
            <p:cNvSpPr/>
            <p:nvPr/>
          </p:nvSpPr>
          <p:spPr>
            <a:xfrm>
              <a:off x="7430425" y="4304175"/>
              <a:ext cx="715000" cy="383200"/>
            </a:xfrm>
            <a:custGeom>
              <a:avLst/>
              <a:gdLst/>
              <a:ahLst/>
              <a:cxnLst/>
              <a:rect l="l" t="t" r="r" b="b"/>
              <a:pathLst>
                <a:path w="28600" h="15328" extrusionOk="0">
                  <a:moveTo>
                    <a:pt x="7067" y="0"/>
                  </a:moveTo>
                  <a:cubicBezTo>
                    <a:pt x="6012" y="0"/>
                    <a:pt x="4930" y="151"/>
                    <a:pt x="3739" y="481"/>
                  </a:cubicBezTo>
                  <a:cubicBezTo>
                    <a:pt x="3739" y="481"/>
                    <a:pt x="643" y="1362"/>
                    <a:pt x="0" y="3362"/>
                  </a:cubicBezTo>
                  <a:cubicBezTo>
                    <a:pt x="1632" y="6208"/>
                    <a:pt x="4060" y="8565"/>
                    <a:pt x="6894" y="10149"/>
                  </a:cubicBezTo>
                  <a:cubicBezTo>
                    <a:pt x="6775" y="9363"/>
                    <a:pt x="6751" y="8577"/>
                    <a:pt x="7061" y="7863"/>
                  </a:cubicBezTo>
                  <a:cubicBezTo>
                    <a:pt x="7882" y="9065"/>
                    <a:pt x="8740" y="10244"/>
                    <a:pt x="9656" y="11387"/>
                  </a:cubicBezTo>
                  <a:cubicBezTo>
                    <a:pt x="10502" y="11685"/>
                    <a:pt x="11395" y="11935"/>
                    <a:pt x="12288" y="12101"/>
                  </a:cubicBezTo>
                  <a:cubicBezTo>
                    <a:pt x="14371" y="12494"/>
                    <a:pt x="16514" y="12506"/>
                    <a:pt x="18634" y="12578"/>
                  </a:cubicBezTo>
                  <a:cubicBezTo>
                    <a:pt x="18134" y="11625"/>
                    <a:pt x="17729" y="10613"/>
                    <a:pt x="17824" y="9554"/>
                  </a:cubicBezTo>
                  <a:lnTo>
                    <a:pt x="17824" y="9554"/>
                  </a:lnTo>
                  <a:cubicBezTo>
                    <a:pt x="18896" y="10375"/>
                    <a:pt x="19634" y="11518"/>
                    <a:pt x="20396" y="12673"/>
                  </a:cubicBezTo>
                  <a:cubicBezTo>
                    <a:pt x="20503" y="12673"/>
                    <a:pt x="20610" y="12673"/>
                    <a:pt x="20705" y="12685"/>
                  </a:cubicBezTo>
                  <a:cubicBezTo>
                    <a:pt x="23527" y="12911"/>
                    <a:pt x="26420" y="13530"/>
                    <a:pt x="28599" y="15328"/>
                  </a:cubicBezTo>
                  <a:cubicBezTo>
                    <a:pt x="26468" y="12351"/>
                    <a:pt x="24039" y="9589"/>
                    <a:pt x="21348" y="7101"/>
                  </a:cubicBezTo>
                  <a:cubicBezTo>
                    <a:pt x="19967" y="6851"/>
                    <a:pt x="18646" y="6339"/>
                    <a:pt x="17467" y="5589"/>
                  </a:cubicBezTo>
                  <a:cubicBezTo>
                    <a:pt x="18074" y="5482"/>
                    <a:pt x="18669" y="5386"/>
                    <a:pt x="19277" y="5291"/>
                  </a:cubicBezTo>
                  <a:cubicBezTo>
                    <a:pt x="17276" y="3624"/>
                    <a:pt x="15098" y="2136"/>
                    <a:pt x="12669" y="1195"/>
                  </a:cubicBezTo>
                  <a:cubicBezTo>
                    <a:pt x="12347" y="1314"/>
                    <a:pt x="12014" y="1445"/>
                    <a:pt x="11669" y="1553"/>
                  </a:cubicBezTo>
                  <a:cubicBezTo>
                    <a:pt x="11288" y="1683"/>
                    <a:pt x="10871" y="1779"/>
                    <a:pt x="10454" y="1814"/>
                  </a:cubicBezTo>
                  <a:cubicBezTo>
                    <a:pt x="10366" y="1825"/>
                    <a:pt x="10272" y="1834"/>
                    <a:pt x="10179" y="1834"/>
                  </a:cubicBezTo>
                  <a:cubicBezTo>
                    <a:pt x="10070" y="1834"/>
                    <a:pt x="9961" y="1823"/>
                    <a:pt x="9859" y="1791"/>
                  </a:cubicBezTo>
                  <a:cubicBezTo>
                    <a:pt x="9668" y="1731"/>
                    <a:pt x="9490" y="1576"/>
                    <a:pt x="9442" y="1386"/>
                  </a:cubicBezTo>
                  <a:cubicBezTo>
                    <a:pt x="9906" y="1124"/>
                    <a:pt x="10395" y="838"/>
                    <a:pt x="10883" y="600"/>
                  </a:cubicBezTo>
                  <a:cubicBezTo>
                    <a:pt x="9558" y="217"/>
                    <a:pt x="8333" y="0"/>
                    <a:pt x="7067" y="0"/>
                  </a:cubicBezTo>
                  <a:close/>
                </a:path>
              </a:pathLst>
            </a:custGeom>
            <a:solidFill>
              <a:srgbClr val="566C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63"/>
            <p:cNvSpPr/>
            <p:nvPr/>
          </p:nvSpPr>
          <p:spPr>
            <a:xfrm>
              <a:off x="7461375" y="4385250"/>
              <a:ext cx="531350" cy="186650"/>
            </a:xfrm>
            <a:custGeom>
              <a:avLst/>
              <a:gdLst/>
              <a:ahLst/>
              <a:cxnLst/>
              <a:rect l="l" t="t" r="r" b="b"/>
              <a:pathLst>
                <a:path w="21254" h="7466" extrusionOk="0">
                  <a:moveTo>
                    <a:pt x="1" y="0"/>
                  </a:moveTo>
                  <a:cubicBezTo>
                    <a:pt x="1846" y="476"/>
                    <a:pt x="3656" y="977"/>
                    <a:pt x="5466" y="1477"/>
                  </a:cubicBezTo>
                  <a:cubicBezTo>
                    <a:pt x="7263" y="2012"/>
                    <a:pt x="9049" y="2584"/>
                    <a:pt x="10823" y="3203"/>
                  </a:cubicBezTo>
                  <a:cubicBezTo>
                    <a:pt x="12597" y="3810"/>
                    <a:pt x="14336" y="4501"/>
                    <a:pt x="16074" y="5203"/>
                  </a:cubicBezTo>
                  <a:cubicBezTo>
                    <a:pt x="17824" y="5918"/>
                    <a:pt x="19527" y="6692"/>
                    <a:pt x="21253" y="7465"/>
                  </a:cubicBezTo>
                  <a:cubicBezTo>
                    <a:pt x="19705" y="6370"/>
                    <a:pt x="18062" y="5418"/>
                    <a:pt x="16360" y="4572"/>
                  </a:cubicBezTo>
                  <a:cubicBezTo>
                    <a:pt x="14645" y="3727"/>
                    <a:pt x="12895" y="3012"/>
                    <a:pt x="11109" y="2370"/>
                  </a:cubicBezTo>
                  <a:cubicBezTo>
                    <a:pt x="9311" y="1762"/>
                    <a:pt x="7490" y="1227"/>
                    <a:pt x="5632" y="822"/>
                  </a:cubicBezTo>
                  <a:cubicBezTo>
                    <a:pt x="3775" y="417"/>
                    <a:pt x="1894" y="107"/>
                    <a:pt x="1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63"/>
            <p:cNvSpPr/>
            <p:nvPr/>
          </p:nvSpPr>
          <p:spPr>
            <a:xfrm>
              <a:off x="7664675" y="4462325"/>
              <a:ext cx="51225" cy="68200"/>
            </a:xfrm>
            <a:custGeom>
              <a:avLst/>
              <a:gdLst/>
              <a:ahLst/>
              <a:cxnLst/>
              <a:rect l="l" t="t" r="r" b="b"/>
              <a:pathLst>
                <a:path w="2049" h="2728" extrusionOk="0">
                  <a:moveTo>
                    <a:pt x="1" y="1"/>
                  </a:moveTo>
                  <a:lnTo>
                    <a:pt x="1" y="1"/>
                  </a:lnTo>
                  <a:cubicBezTo>
                    <a:pt x="60" y="334"/>
                    <a:pt x="167" y="608"/>
                    <a:pt x="263" y="870"/>
                  </a:cubicBezTo>
                  <a:cubicBezTo>
                    <a:pt x="394" y="1120"/>
                    <a:pt x="548" y="1358"/>
                    <a:pt x="715" y="1584"/>
                  </a:cubicBezTo>
                  <a:cubicBezTo>
                    <a:pt x="882" y="1799"/>
                    <a:pt x="1072" y="2013"/>
                    <a:pt x="1275" y="2204"/>
                  </a:cubicBezTo>
                  <a:cubicBezTo>
                    <a:pt x="1501" y="2394"/>
                    <a:pt x="1727" y="2573"/>
                    <a:pt x="2037" y="2727"/>
                  </a:cubicBezTo>
                  <a:cubicBezTo>
                    <a:pt x="2048" y="2382"/>
                    <a:pt x="1965" y="2096"/>
                    <a:pt x="1858" y="1823"/>
                  </a:cubicBezTo>
                  <a:cubicBezTo>
                    <a:pt x="1739" y="1549"/>
                    <a:pt x="1608" y="1299"/>
                    <a:pt x="1429" y="1061"/>
                  </a:cubicBezTo>
                  <a:cubicBezTo>
                    <a:pt x="1251" y="834"/>
                    <a:pt x="1048" y="608"/>
                    <a:pt x="810" y="430"/>
                  </a:cubicBezTo>
                  <a:cubicBezTo>
                    <a:pt x="584" y="251"/>
                    <a:pt x="322" y="96"/>
                    <a:pt x="1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63"/>
            <p:cNvSpPr/>
            <p:nvPr/>
          </p:nvSpPr>
          <p:spPr>
            <a:xfrm>
              <a:off x="7507225" y="4411150"/>
              <a:ext cx="51500" cy="67875"/>
            </a:xfrm>
            <a:custGeom>
              <a:avLst/>
              <a:gdLst/>
              <a:ahLst/>
              <a:cxnLst/>
              <a:rect l="l" t="t" r="r" b="b"/>
              <a:pathLst>
                <a:path w="2060" h="2715" extrusionOk="0">
                  <a:moveTo>
                    <a:pt x="0" y="0"/>
                  </a:moveTo>
                  <a:cubicBezTo>
                    <a:pt x="60" y="333"/>
                    <a:pt x="167" y="607"/>
                    <a:pt x="262" y="857"/>
                  </a:cubicBezTo>
                  <a:cubicBezTo>
                    <a:pt x="405" y="1107"/>
                    <a:pt x="548" y="1345"/>
                    <a:pt x="715" y="1572"/>
                  </a:cubicBezTo>
                  <a:cubicBezTo>
                    <a:pt x="881" y="1798"/>
                    <a:pt x="1072" y="2000"/>
                    <a:pt x="1286" y="2203"/>
                  </a:cubicBezTo>
                  <a:cubicBezTo>
                    <a:pt x="1500" y="2393"/>
                    <a:pt x="1727" y="2572"/>
                    <a:pt x="2036" y="2715"/>
                  </a:cubicBezTo>
                  <a:cubicBezTo>
                    <a:pt x="2060" y="2381"/>
                    <a:pt x="1965" y="2096"/>
                    <a:pt x="1858" y="1810"/>
                  </a:cubicBezTo>
                  <a:cubicBezTo>
                    <a:pt x="1739" y="1548"/>
                    <a:pt x="1608" y="1286"/>
                    <a:pt x="1429" y="1048"/>
                  </a:cubicBezTo>
                  <a:cubicBezTo>
                    <a:pt x="1250" y="833"/>
                    <a:pt x="1060" y="607"/>
                    <a:pt x="822" y="429"/>
                  </a:cubicBezTo>
                  <a:cubicBezTo>
                    <a:pt x="584" y="250"/>
                    <a:pt x="334" y="83"/>
                    <a:pt x="0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63"/>
            <p:cNvSpPr/>
            <p:nvPr/>
          </p:nvSpPr>
          <p:spPr>
            <a:xfrm>
              <a:off x="7702475" y="4386425"/>
              <a:ext cx="87850" cy="21750"/>
            </a:xfrm>
            <a:custGeom>
              <a:avLst/>
              <a:gdLst/>
              <a:ahLst/>
              <a:cxnLst/>
              <a:rect l="l" t="t" r="r" b="b"/>
              <a:pathLst>
                <a:path w="3514" h="870" extrusionOk="0">
                  <a:moveTo>
                    <a:pt x="1763" y="1"/>
                  </a:moveTo>
                  <a:cubicBezTo>
                    <a:pt x="1465" y="1"/>
                    <a:pt x="1179" y="37"/>
                    <a:pt x="882" y="96"/>
                  </a:cubicBezTo>
                  <a:cubicBezTo>
                    <a:pt x="584" y="168"/>
                    <a:pt x="298" y="251"/>
                    <a:pt x="1" y="429"/>
                  </a:cubicBezTo>
                  <a:cubicBezTo>
                    <a:pt x="286" y="608"/>
                    <a:pt x="584" y="703"/>
                    <a:pt x="882" y="775"/>
                  </a:cubicBezTo>
                  <a:cubicBezTo>
                    <a:pt x="1179" y="834"/>
                    <a:pt x="1465" y="870"/>
                    <a:pt x="1763" y="870"/>
                  </a:cubicBezTo>
                  <a:cubicBezTo>
                    <a:pt x="2060" y="870"/>
                    <a:pt x="2346" y="834"/>
                    <a:pt x="2644" y="775"/>
                  </a:cubicBezTo>
                  <a:cubicBezTo>
                    <a:pt x="2942" y="703"/>
                    <a:pt x="3239" y="608"/>
                    <a:pt x="3513" y="429"/>
                  </a:cubicBezTo>
                  <a:cubicBezTo>
                    <a:pt x="3215" y="251"/>
                    <a:pt x="2942" y="168"/>
                    <a:pt x="2644" y="96"/>
                  </a:cubicBezTo>
                  <a:cubicBezTo>
                    <a:pt x="2346" y="37"/>
                    <a:pt x="2060" y="1"/>
                    <a:pt x="1763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63"/>
            <p:cNvSpPr/>
            <p:nvPr/>
          </p:nvSpPr>
          <p:spPr>
            <a:xfrm>
              <a:off x="7524775" y="4327600"/>
              <a:ext cx="79500" cy="38200"/>
            </a:xfrm>
            <a:custGeom>
              <a:avLst/>
              <a:gdLst/>
              <a:ahLst/>
              <a:cxnLst/>
              <a:rect l="l" t="t" r="r" b="b"/>
              <a:pathLst>
                <a:path w="3180" h="1528" extrusionOk="0">
                  <a:moveTo>
                    <a:pt x="2894" y="1"/>
                  </a:moveTo>
                  <a:cubicBezTo>
                    <a:pt x="2664" y="1"/>
                    <a:pt x="2452" y="37"/>
                    <a:pt x="2239" y="80"/>
                  </a:cubicBezTo>
                  <a:cubicBezTo>
                    <a:pt x="1941" y="139"/>
                    <a:pt x="1679" y="246"/>
                    <a:pt x="1418" y="365"/>
                  </a:cubicBezTo>
                  <a:cubicBezTo>
                    <a:pt x="1144" y="496"/>
                    <a:pt x="894" y="639"/>
                    <a:pt x="656" y="818"/>
                  </a:cubicBezTo>
                  <a:cubicBezTo>
                    <a:pt x="417" y="1020"/>
                    <a:pt x="191" y="1223"/>
                    <a:pt x="1" y="1508"/>
                  </a:cubicBezTo>
                  <a:cubicBezTo>
                    <a:pt x="99" y="1522"/>
                    <a:pt x="194" y="1528"/>
                    <a:pt x="286" y="1528"/>
                  </a:cubicBezTo>
                  <a:cubicBezTo>
                    <a:pt x="517" y="1528"/>
                    <a:pt x="732" y="1491"/>
                    <a:pt x="953" y="1449"/>
                  </a:cubicBezTo>
                  <a:cubicBezTo>
                    <a:pt x="1239" y="1389"/>
                    <a:pt x="1513" y="1282"/>
                    <a:pt x="1787" y="1163"/>
                  </a:cubicBezTo>
                  <a:cubicBezTo>
                    <a:pt x="2049" y="1032"/>
                    <a:pt x="2310" y="877"/>
                    <a:pt x="2537" y="699"/>
                  </a:cubicBezTo>
                  <a:cubicBezTo>
                    <a:pt x="2763" y="508"/>
                    <a:pt x="3001" y="306"/>
                    <a:pt x="3180" y="20"/>
                  </a:cubicBezTo>
                  <a:cubicBezTo>
                    <a:pt x="3081" y="7"/>
                    <a:pt x="2986" y="1"/>
                    <a:pt x="2894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63"/>
            <p:cNvSpPr/>
            <p:nvPr/>
          </p:nvSpPr>
          <p:spPr>
            <a:xfrm>
              <a:off x="7085725" y="3864775"/>
              <a:ext cx="478675" cy="749675"/>
            </a:xfrm>
            <a:custGeom>
              <a:avLst/>
              <a:gdLst/>
              <a:ahLst/>
              <a:cxnLst/>
              <a:rect l="l" t="t" r="r" b="b"/>
              <a:pathLst>
                <a:path w="19147" h="29987" extrusionOk="0">
                  <a:moveTo>
                    <a:pt x="18424" y="1"/>
                  </a:moveTo>
                  <a:cubicBezTo>
                    <a:pt x="18265" y="1"/>
                    <a:pt x="18104" y="61"/>
                    <a:pt x="17979" y="186"/>
                  </a:cubicBezTo>
                  <a:cubicBezTo>
                    <a:pt x="9657" y="8068"/>
                    <a:pt x="715" y="17474"/>
                    <a:pt x="25" y="29308"/>
                  </a:cubicBezTo>
                  <a:cubicBezTo>
                    <a:pt x="1" y="29666"/>
                    <a:pt x="275" y="29975"/>
                    <a:pt x="632" y="29987"/>
                  </a:cubicBezTo>
                  <a:lnTo>
                    <a:pt x="680" y="29987"/>
                  </a:lnTo>
                  <a:cubicBezTo>
                    <a:pt x="1037" y="29987"/>
                    <a:pt x="1323" y="29725"/>
                    <a:pt x="1323" y="29392"/>
                  </a:cubicBezTo>
                  <a:cubicBezTo>
                    <a:pt x="1977" y="18045"/>
                    <a:pt x="10728" y="8842"/>
                    <a:pt x="18872" y="1138"/>
                  </a:cubicBezTo>
                  <a:cubicBezTo>
                    <a:pt x="19134" y="900"/>
                    <a:pt x="19146" y="483"/>
                    <a:pt x="18896" y="210"/>
                  </a:cubicBezTo>
                  <a:cubicBezTo>
                    <a:pt x="18772" y="73"/>
                    <a:pt x="18598" y="1"/>
                    <a:pt x="18424" y="1"/>
                  </a:cubicBezTo>
                  <a:close/>
                </a:path>
              </a:pathLst>
            </a:custGeom>
            <a:solidFill>
              <a:srgbClr val="3E5E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63"/>
            <p:cNvSpPr/>
            <p:nvPr/>
          </p:nvSpPr>
          <p:spPr>
            <a:xfrm>
              <a:off x="7111925" y="4349250"/>
              <a:ext cx="554275" cy="205375"/>
            </a:xfrm>
            <a:custGeom>
              <a:avLst/>
              <a:gdLst/>
              <a:ahLst/>
              <a:cxnLst/>
              <a:rect l="l" t="t" r="r" b="b"/>
              <a:pathLst>
                <a:path w="22171" h="8215" extrusionOk="0">
                  <a:moveTo>
                    <a:pt x="10941" y="1"/>
                  </a:moveTo>
                  <a:cubicBezTo>
                    <a:pt x="10644" y="1"/>
                    <a:pt x="10347" y="12"/>
                    <a:pt x="10050" y="35"/>
                  </a:cubicBezTo>
                  <a:cubicBezTo>
                    <a:pt x="5740" y="357"/>
                    <a:pt x="1751" y="3286"/>
                    <a:pt x="144" y="7322"/>
                  </a:cubicBezTo>
                  <a:cubicBezTo>
                    <a:pt x="1" y="7655"/>
                    <a:pt x="167" y="8036"/>
                    <a:pt x="513" y="8167"/>
                  </a:cubicBezTo>
                  <a:cubicBezTo>
                    <a:pt x="584" y="8203"/>
                    <a:pt x="679" y="8215"/>
                    <a:pt x="751" y="8215"/>
                  </a:cubicBezTo>
                  <a:cubicBezTo>
                    <a:pt x="1001" y="8215"/>
                    <a:pt x="1263" y="8072"/>
                    <a:pt x="1358" y="7810"/>
                  </a:cubicBezTo>
                  <a:cubicBezTo>
                    <a:pt x="2775" y="4226"/>
                    <a:pt x="6323" y="1643"/>
                    <a:pt x="10157" y="1345"/>
                  </a:cubicBezTo>
                  <a:cubicBezTo>
                    <a:pt x="10435" y="1320"/>
                    <a:pt x="10713" y="1308"/>
                    <a:pt x="10991" y="1308"/>
                  </a:cubicBezTo>
                  <a:cubicBezTo>
                    <a:pt x="12315" y="1308"/>
                    <a:pt x="13617" y="1587"/>
                    <a:pt x="14788" y="2119"/>
                  </a:cubicBezTo>
                  <a:cubicBezTo>
                    <a:pt x="17300" y="3250"/>
                    <a:pt x="19241" y="5524"/>
                    <a:pt x="20932" y="7536"/>
                  </a:cubicBezTo>
                  <a:cubicBezTo>
                    <a:pt x="21065" y="7683"/>
                    <a:pt x="21250" y="7762"/>
                    <a:pt x="21438" y="7762"/>
                  </a:cubicBezTo>
                  <a:cubicBezTo>
                    <a:pt x="21585" y="7762"/>
                    <a:pt x="21735" y="7713"/>
                    <a:pt x="21861" y="7608"/>
                  </a:cubicBezTo>
                  <a:cubicBezTo>
                    <a:pt x="22123" y="7370"/>
                    <a:pt x="22170" y="6965"/>
                    <a:pt x="21932" y="6679"/>
                  </a:cubicBezTo>
                  <a:cubicBezTo>
                    <a:pt x="20146" y="4572"/>
                    <a:pt x="18098" y="2178"/>
                    <a:pt x="15324" y="928"/>
                  </a:cubicBezTo>
                  <a:cubicBezTo>
                    <a:pt x="13977" y="310"/>
                    <a:pt x="12472" y="1"/>
                    <a:pt x="10941" y="1"/>
                  </a:cubicBezTo>
                  <a:close/>
                </a:path>
              </a:pathLst>
            </a:custGeom>
            <a:solidFill>
              <a:srgbClr val="3E5E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63"/>
            <p:cNvSpPr/>
            <p:nvPr/>
          </p:nvSpPr>
          <p:spPr>
            <a:xfrm>
              <a:off x="6644600" y="4362100"/>
              <a:ext cx="434025" cy="223200"/>
            </a:xfrm>
            <a:custGeom>
              <a:avLst/>
              <a:gdLst/>
              <a:ahLst/>
              <a:cxnLst/>
              <a:rect l="l" t="t" r="r" b="b"/>
              <a:pathLst>
                <a:path w="17361" h="8928" extrusionOk="0">
                  <a:moveTo>
                    <a:pt x="8730" y="0"/>
                  </a:moveTo>
                  <a:cubicBezTo>
                    <a:pt x="8512" y="0"/>
                    <a:pt x="8293" y="7"/>
                    <a:pt x="8073" y="21"/>
                  </a:cubicBezTo>
                  <a:cubicBezTo>
                    <a:pt x="5704" y="188"/>
                    <a:pt x="3287" y="1081"/>
                    <a:pt x="406" y="2867"/>
                  </a:cubicBezTo>
                  <a:cubicBezTo>
                    <a:pt x="108" y="3057"/>
                    <a:pt x="1" y="3462"/>
                    <a:pt x="203" y="3772"/>
                  </a:cubicBezTo>
                  <a:cubicBezTo>
                    <a:pt x="327" y="3973"/>
                    <a:pt x="542" y="4084"/>
                    <a:pt x="763" y="4084"/>
                  </a:cubicBezTo>
                  <a:cubicBezTo>
                    <a:pt x="881" y="4084"/>
                    <a:pt x="1000" y="4052"/>
                    <a:pt x="1108" y="3986"/>
                  </a:cubicBezTo>
                  <a:cubicBezTo>
                    <a:pt x="3787" y="2319"/>
                    <a:pt x="6014" y="1486"/>
                    <a:pt x="8157" y="1331"/>
                  </a:cubicBezTo>
                  <a:cubicBezTo>
                    <a:pt x="8350" y="1318"/>
                    <a:pt x="8543" y="1312"/>
                    <a:pt x="8734" y="1312"/>
                  </a:cubicBezTo>
                  <a:cubicBezTo>
                    <a:pt x="11159" y="1312"/>
                    <a:pt x="13392" y="2344"/>
                    <a:pt x="14550" y="4022"/>
                  </a:cubicBezTo>
                  <a:cubicBezTo>
                    <a:pt x="15396" y="5248"/>
                    <a:pt x="15717" y="6796"/>
                    <a:pt x="16003" y="8391"/>
                  </a:cubicBezTo>
                  <a:cubicBezTo>
                    <a:pt x="16062" y="8701"/>
                    <a:pt x="16336" y="8927"/>
                    <a:pt x="16646" y="8927"/>
                  </a:cubicBezTo>
                  <a:cubicBezTo>
                    <a:pt x="16693" y="8927"/>
                    <a:pt x="16717" y="8927"/>
                    <a:pt x="16765" y="8903"/>
                  </a:cubicBezTo>
                  <a:cubicBezTo>
                    <a:pt x="17122" y="8844"/>
                    <a:pt x="17360" y="8510"/>
                    <a:pt x="17301" y="8153"/>
                  </a:cubicBezTo>
                  <a:cubicBezTo>
                    <a:pt x="16991" y="6403"/>
                    <a:pt x="16634" y="4724"/>
                    <a:pt x="15634" y="3284"/>
                  </a:cubicBezTo>
                  <a:cubicBezTo>
                    <a:pt x="14206" y="1225"/>
                    <a:pt x="11596" y="0"/>
                    <a:pt x="8730" y="0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63"/>
            <p:cNvSpPr/>
            <p:nvPr/>
          </p:nvSpPr>
          <p:spPr>
            <a:xfrm>
              <a:off x="6778250" y="3839950"/>
              <a:ext cx="305725" cy="706050"/>
            </a:xfrm>
            <a:custGeom>
              <a:avLst/>
              <a:gdLst/>
              <a:ahLst/>
              <a:cxnLst/>
              <a:rect l="l" t="t" r="r" b="b"/>
              <a:pathLst>
                <a:path w="12229" h="28242" extrusionOk="0">
                  <a:moveTo>
                    <a:pt x="723" y="0"/>
                  </a:moveTo>
                  <a:cubicBezTo>
                    <a:pt x="665" y="0"/>
                    <a:pt x="606" y="8"/>
                    <a:pt x="548" y="24"/>
                  </a:cubicBezTo>
                  <a:cubicBezTo>
                    <a:pt x="215" y="119"/>
                    <a:pt x="1" y="488"/>
                    <a:pt x="108" y="833"/>
                  </a:cubicBezTo>
                  <a:cubicBezTo>
                    <a:pt x="1287" y="4965"/>
                    <a:pt x="3263" y="8870"/>
                    <a:pt x="5180" y="12633"/>
                  </a:cubicBezTo>
                  <a:cubicBezTo>
                    <a:pt x="7621" y="17407"/>
                    <a:pt x="10145" y="22372"/>
                    <a:pt x="10895" y="27682"/>
                  </a:cubicBezTo>
                  <a:cubicBezTo>
                    <a:pt x="10955" y="28003"/>
                    <a:pt x="11228" y="28242"/>
                    <a:pt x="11550" y="28242"/>
                  </a:cubicBezTo>
                  <a:lnTo>
                    <a:pt x="11633" y="28242"/>
                  </a:lnTo>
                  <a:cubicBezTo>
                    <a:pt x="11978" y="28182"/>
                    <a:pt x="12229" y="27861"/>
                    <a:pt x="12181" y="27503"/>
                  </a:cubicBezTo>
                  <a:cubicBezTo>
                    <a:pt x="11395" y="21967"/>
                    <a:pt x="8823" y="16919"/>
                    <a:pt x="6347" y="12037"/>
                  </a:cubicBezTo>
                  <a:cubicBezTo>
                    <a:pt x="4454" y="8322"/>
                    <a:pt x="2501" y="4477"/>
                    <a:pt x="1358" y="476"/>
                  </a:cubicBezTo>
                  <a:cubicBezTo>
                    <a:pt x="1289" y="189"/>
                    <a:pt x="1013" y="0"/>
                    <a:pt x="723" y="0"/>
                  </a:cubicBezTo>
                  <a:close/>
                </a:path>
              </a:pathLst>
            </a:custGeom>
            <a:solidFill>
              <a:srgbClr val="3E5E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63"/>
            <p:cNvSpPr/>
            <p:nvPr/>
          </p:nvSpPr>
          <p:spPr>
            <a:xfrm>
              <a:off x="6538050" y="4105225"/>
              <a:ext cx="573300" cy="546150"/>
            </a:xfrm>
            <a:custGeom>
              <a:avLst/>
              <a:gdLst/>
              <a:ahLst/>
              <a:cxnLst/>
              <a:rect l="l" t="t" r="r" b="b"/>
              <a:pathLst>
                <a:path w="22932" h="21846" extrusionOk="0">
                  <a:moveTo>
                    <a:pt x="4400" y="0"/>
                  </a:moveTo>
                  <a:cubicBezTo>
                    <a:pt x="3182" y="0"/>
                    <a:pt x="1913" y="110"/>
                    <a:pt x="596" y="331"/>
                  </a:cubicBezTo>
                  <a:cubicBezTo>
                    <a:pt x="239" y="390"/>
                    <a:pt x="0" y="724"/>
                    <a:pt x="60" y="1081"/>
                  </a:cubicBezTo>
                  <a:cubicBezTo>
                    <a:pt x="113" y="1401"/>
                    <a:pt x="397" y="1626"/>
                    <a:pt x="712" y="1626"/>
                  </a:cubicBezTo>
                  <a:cubicBezTo>
                    <a:pt x="748" y="1626"/>
                    <a:pt x="785" y="1623"/>
                    <a:pt x="822" y="1617"/>
                  </a:cubicBezTo>
                  <a:cubicBezTo>
                    <a:pt x="2053" y="1413"/>
                    <a:pt x="3239" y="1311"/>
                    <a:pt x="4375" y="1311"/>
                  </a:cubicBezTo>
                  <a:cubicBezTo>
                    <a:pt x="7757" y="1311"/>
                    <a:pt x="10709" y="2213"/>
                    <a:pt x="13169" y="4022"/>
                  </a:cubicBezTo>
                  <a:cubicBezTo>
                    <a:pt x="18658" y="8034"/>
                    <a:pt x="20789" y="15630"/>
                    <a:pt x="21598" y="21286"/>
                  </a:cubicBezTo>
                  <a:cubicBezTo>
                    <a:pt x="21658" y="21607"/>
                    <a:pt x="21920" y="21845"/>
                    <a:pt x="22253" y="21845"/>
                  </a:cubicBezTo>
                  <a:lnTo>
                    <a:pt x="22337" y="21845"/>
                  </a:lnTo>
                  <a:cubicBezTo>
                    <a:pt x="22694" y="21786"/>
                    <a:pt x="22932" y="21464"/>
                    <a:pt x="22884" y="21107"/>
                  </a:cubicBezTo>
                  <a:cubicBezTo>
                    <a:pt x="22039" y="15190"/>
                    <a:pt x="19812" y="7248"/>
                    <a:pt x="13943" y="2962"/>
                  </a:cubicBezTo>
                  <a:cubicBezTo>
                    <a:pt x="11256" y="989"/>
                    <a:pt x="8053" y="0"/>
                    <a:pt x="4400" y="0"/>
                  </a:cubicBezTo>
                  <a:close/>
                </a:path>
              </a:pathLst>
            </a:custGeom>
            <a:solidFill>
              <a:srgbClr val="3E5E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63"/>
            <p:cNvSpPr/>
            <p:nvPr/>
          </p:nvSpPr>
          <p:spPr>
            <a:xfrm>
              <a:off x="6566025" y="3890675"/>
              <a:ext cx="515275" cy="711875"/>
            </a:xfrm>
            <a:custGeom>
              <a:avLst/>
              <a:gdLst/>
              <a:ahLst/>
              <a:cxnLst/>
              <a:rect l="l" t="t" r="r" b="b"/>
              <a:pathLst>
                <a:path w="20611" h="28475" extrusionOk="0">
                  <a:moveTo>
                    <a:pt x="1165" y="0"/>
                  </a:moveTo>
                  <a:cubicBezTo>
                    <a:pt x="871" y="0"/>
                    <a:pt x="593" y="190"/>
                    <a:pt x="513" y="483"/>
                  </a:cubicBezTo>
                  <a:cubicBezTo>
                    <a:pt x="1" y="2376"/>
                    <a:pt x="382" y="4627"/>
                    <a:pt x="1560" y="6651"/>
                  </a:cubicBezTo>
                  <a:cubicBezTo>
                    <a:pt x="2632" y="8472"/>
                    <a:pt x="4192" y="9961"/>
                    <a:pt x="5573" y="11211"/>
                  </a:cubicBezTo>
                  <a:cubicBezTo>
                    <a:pt x="7025" y="12520"/>
                    <a:pt x="8526" y="13806"/>
                    <a:pt x="10061" y="15009"/>
                  </a:cubicBezTo>
                  <a:cubicBezTo>
                    <a:pt x="10407" y="15283"/>
                    <a:pt x="10764" y="15556"/>
                    <a:pt x="11121" y="15842"/>
                  </a:cubicBezTo>
                  <a:cubicBezTo>
                    <a:pt x="12955" y="17259"/>
                    <a:pt x="14836" y="18724"/>
                    <a:pt x="16336" y="20498"/>
                  </a:cubicBezTo>
                  <a:cubicBezTo>
                    <a:pt x="18312" y="22831"/>
                    <a:pt x="19301" y="25415"/>
                    <a:pt x="19098" y="27784"/>
                  </a:cubicBezTo>
                  <a:cubicBezTo>
                    <a:pt x="19074" y="28141"/>
                    <a:pt x="19336" y="28451"/>
                    <a:pt x="19694" y="28475"/>
                  </a:cubicBezTo>
                  <a:lnTo>
                    <a:pt x="19753" y="28475"/>
                  </a:lnTo>
                  <a:cubicBezTo>
                    <a:pt x="20098" y="28475"/>
                    <a:pt x="20384" y="28225"/>
                    <a:pt x="20384" y="27868"/>
                  </a:cubicBezTo>
                  <a:cubicBezTo>
                    <a:pt x="20610" y="25153"/>
                    <a:pt x="19527" y="22236"/>
                    <a:pt x="17312" y="19640"/>
                  </a:cubicBezTo>
                  <a:cubicBezTo>
                    <a:pt x="15741" y="17759"/>
                    <a:pt x="13788" y="16259"/>
                    <a:pt x="11919" y="14783"/>
                  </a:cubicBezTo>
                  <a:cubicBezTo>
                    <a:pt x="11574" y="14497"/>
                    <a:pt x="11216" y="14235"/>
                    <a:pt x="10859" y="13949"/>
                  </a:cubicBezTo>
                  <a:cubicBezTo>
                    <a:pt x="9359" y="12759"/>
                    <a:pt x="7871" y="11508"/>
                    <a:pt x="6442" y="10223"/>
                  </a:cubicBezTo>
                  <a:cubicBezTo>
                    <a:pt x="5144" y="9044"/>
                    <a:pt x="3656" y="7639"/>
                    <a:pt x="2691" y="5972"/>
                  </a:cubicBezTo>
                  <a:cubicBezTo>
                    <a:pt x="1679" y="4246"/>
                    <a:pt x="1346" y="2376"/>
                    <a:pt x="1787" y="828"/>
                  </a:cubicBezTo>
                  <a:cubicBezTo>
                    <a:pt x="1870" y="483"/>
                    <a:pt x="1668" y="114"/>
                    <a:pt x="1322" y="19"/>
                  </a:cubicBezTo>
                  <a:cubicBezTo>
                    <a:pt x="1270" y="6"/>
                    <a:pt x="1217" y="0"/>
                    <a:pt x="1165" y="0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63"/>
            <p:cNvSpPr/>
            <p:nvPr/>
          </p:nvSpPr>
          <p:spPr>
            <a:xfrm>
              <a:off x="7028575" y="3694325"/>
              <a:ext cx="209300" cy="865675"/>
            </a:xfrm>
            <a:custGeom>
              <a:avLst/>
              <a:gdLst/>
              <a:ahLst/>
              <a:cxnLst/>
              <a:rect l="l" t="t" r="r" b="b"/>
              <a:pathLst>
                <a:path w="8372" h="34627" extrusionOk="0">
                  <a:moveTo>
                    <a:pt x="7618" y="0"/>
                  </a:moveTo>
                  <a:cubicBezTo>
                    <a:pt x="7432" y="0"/>
                    <a:pt x="7247" y="82"/>
                    <a:pt x="7121" y="241"/>
                  </a:cubicBezTo>
                  <a:cubicBezTo>
                    <a:pt x="1823" y="6730"/>
                    <a:pt x="1" y="18100"/>
                    <a:pt x="1704" y="34043"/>
                  </a:cubicBezTo>
                  <a:cubicBezTo>
                    <a:pt x="1751" y="34364"/>
                    <a:pt x="2037" y="34626"/>
                    <a:pt x="2358" y="34626"/>
                  </a:cubicBezTo>
                  <a:lnTo>
                    <a:pt x="2418" y="34626"/>
                  </a:lnTo>
                  <a:cubicBezTo>
                    <a:pt x="2775" y="34590"/>
                    <a:pt x="3037" y="34269"/>
                    <a:pt x="3001" y="33912"/>
                  </a:cubicBezTo>
                  <a:cubicBezTo>
                    <a:pt x="930" y="14505"/>
                    <a:pt x="4644" y="5349"/>
                    <a:pt x="8133" y="1074"/>
                  </a:cubicBezTo>
                  <a:cubicBezTo>
                    <a:pt x="8371" y="789"/>
                    <a:pt x="8323" y="372"/>
                    <a:pt x="8038" y="158"/>
                  </a:cubicBezTo>
                  <a:cubicBezTo>
                    <a:pt x="7916" y="52"/>
                    <a:pt x="7767" y="0"/>
                    <a:pt x="7618" y="0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63"/>
            <p:cNvSpPr/>
            <p:nvPr/>
          </p:nvSpPr>
          <p:spPr>
            <a:xfrm>
              <a:off x="6871725" y="3761475"/>
              <a:ext cx="232800" cy="798525"/>
            </a:xfrm>
            <a:custGeom>
              <a:avLst/>
              <a:gdLst/>
              <a:ahLst/>
              <a:cxnLst/>
              <a:rect l="l" t="t" r="r" b="b"/>
              <a:pathLst>
                <a:path w="9312" h="31941" extrusionOk="0">
                  <a:moveTo>
                    <a:pt x="2412" y="1"/>
                  </a:moveTo>
                  <a:cubicBezTo>
                    <a:pt x="2114" y="1"/>
                    <a:pt x="1845" y="194"/>
                    <a:pt x="1774" y="508"/>
                  </a:cubicBezTo>
                  <a:cubicBezTo>
                    <a:pt x="0" y="7366"/>
                    <a:pt x="2941" y="15605"/>
                    <a:pt x="5311" y="22237"/>
                  </a:cubicBezTo>
                  <a:cubicBezTo>
                    <a:pt x="6549" y="25689"/>
                    <a:pt x="7728" y="28964"/>
                    <a:pt x="7978" y="31357"/>
                  </a:cubicBezTo>
                  <a:cubicBezTo>
                    <a:pt x="8025" y="31678"/>
                    <a:pt x="8311" y="31940"/>
                    <a:pt x="8632" y="31940"/>
                  </a:cubicBezTo>
                  <a:cubicBezTo>
                    <a:pt x="8644" y="31940"/>
                    <a:pt x="8680" y="31940"/>
                    <a:pt x="8692" y="31916"/>
                  </a:cubicBezTo>
                  <a:cubicBezTo>
                    <a:pt x="9049" y="31893"/>
                    <a:pt x="9311" y="31559"/>
                    <a:pt x="9275" y="31202"/>
                  </a:cubicBezTo>
                  <a:cubicBezTo>
                    <a:pt x="9001" y="28666"/>
                    <a:pt x="7870" y="25475"/>
                    <a:pt x="6549" y="21784"/>
                  </a:cubicBezTo>
                  <a:cubicBezTo>
                    <a:pt x="4120" y="14998"/>
                    <a:pt x="1370" y="7306"/>
                    <a:pt x="3048" y="829"/>
                  </a:cubicBezTo>
                  <a:cubicBezTo>
                    <a:pt x="3144" y="472"/>
                    <a:pt x="2929" y="115"/>
                    <a:pt x="2572" y="20"/>
                  </a:cubicBezTo>
                  <a:cubicBezTo>
                    <a:pt x="2518" y="7"/>
                    <a:pt x="2465" y="1"/>
                    <a:pt x="2412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63"/>
            <p:cNvSpPr/>
            <p:nvPr/>
          </p:nvSpPr>
          <p:spPr>
            <a:xfrm>
              <a:off x="7082175" y="4170775"/>
              <a:ext cx="487875" cy="416000"/>
            </a:xfrm>
            <a:custGeom>
              <a:avLst/>
              <a:gdLst/>
              <a:ahLst/>
              <a:cxnLst/>
              <a:rect l="l" t="t" r="r" b="b"/>
              <a:pathLst>
                <a:path w="19515" h="16640" extrusionOk="0">
                  <a:moveTo>
                    <a:pt x="18789" y="1"/>
                  </a:moveTo>
                  <a:cubicBezTo>
                    <a:pt x="18725" y="1"/>
                    <a:pt x="18660" y="10"/>
                    <a:pt x="18598" y="31"/>
                  </a:cubicBezTo>
                  <a:cubicBezTo>
                    <a:pt x="12442" y="1912"/>
                    <a:pt x="7763" y="6662"/>
                    <a:pt x="3631" y="10865"/>
                  </a:cubicBezTo>
                  <a:cubicBezTo>
                    <a:pt x="2298" y="12211"/>
                    <a:pt x="798" y="13758"/>
                    <a:pt x="107" y="15771"/>
                  </a:cubicBezTo>
                  <a:cubicBezTo>
                    <a:pt x="0" y="16116"/>
                    <a:pt x="179" y="16485"/>
                    <a:pt x="524" y="16604"/>
                  </a:cubicBezTo>
                  <a:cubicBezTo>
                    <a:pt x="595" y="16616"/>
                    <a:pt x="667" y="16640"/>
                    <a:pt x="738" y="16640"/>
                  </a:cubicBezTo>
                  <a:cubicBezTo>
                    <a:pt x="1000" y="16640"/>
                    <a:pt x="1262" y="16461"/>
                    <a:pt x="1345" y="16175"/>
                  </a:cubicBezTo>
                  <a:cubicBezTo>
                    <a:pt x="1941" y="14449"/>
                    <a:pt x="3334" y="13020"/>
                    <a:pt x="4572" y="11770"/>
                  </a:cubicBezTo>
                  <a:cubicBezTo>
                    <a:pt x="8596" y="7686"/>
                    <a:pt x="13145" y="3067"/>
                    <a:pt x="18979" y="1281"/>
                  </a:cubicBezTo>
                  <a:cubicBezTo>
                    <a:pt x="19324" y="1174"/>
                    <a:pt x="19514" y="804"/>
                    <a:pt x="19407" y="459"/>
                  </a:cubicBezTo>
                  <a:cubicBezTo>
                    <a:pt x="19330" y="179"/>
                    <a:pt x="19065" y="1"/>
                    <a:pt x="18789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63"/>
            <p:cNvSpPr/>
            <p:nvPr/>
          </p:nvSpPr>
          <p:spPr>
            <a:xfrm>
              <a:off x="5907325" y="4382125"/>
              <a:ext cx="2345850" cy="533125"/>
            </a:xfrm>
            <a:custGeom>
              <a:avLst/>
              <a:gdLst/>
              <a:ahLst/>
              <a:cxnLst/>
              <a:rect l="l" t="t" r="r" b="b"/>
              <a:pathLst>
                <a:path w="93834" h="21325" extrusionOk="0">
                  <a:moveTo>
                    <a:pt x="67316" y="0"/>
                  </a:moveTo>
                  <a:cubicBezTo>
                    <a:pt x="67162" y="0"/>
                    <a:pt x="67008" y="2"/>
                    <a:pt x="66854" y="6"/>
                  </a:cubicBezTo>
                  <a:cubicBezTo>
                    <a:pt x="64008" y="89"/>
                    <a:pt x="60305" y="340"/>
                    <a:pt x="57805" y="1709"/>
                  </a:cubicBezTo>
                  <a:cubicBezTo>
                    <a:pt x="55471" y="2983"/>
                    <a:pt x="53459" y="3864"/>
                    <a:pt x="51721" y="4447"/>
                  </a:cubicBezTo>
                  <a:cubicBezTo>
                    <a:pt x="49721" y="5110"/>
                    <a:pt x="48057" y="5372"/>
                    <a:pt x="46620" y="5372"/>
                  </a:cubicBezTo>
                  <a:cubicBezTo>
                    <a:pt x="44859" y="5372"/>
                    <a:pt x="43439" y="4978"/>
                    <a:pt x="42160" y="4447"/>
                  </a:cubicBezTo>
                  <a:cubicBezTo>
                    <a:pt x="39434" y="3308"/>
                    <a:pt x="37362" y="1535"/>
                    <a:pt x="33991" y="1535"/>
                  </a:cubicBezTo>
                  <a:cubicBezTo>
                    <a:pt x="33696" y="1535"/>
                    <a:pt x="33392" y="1549"/>
                    <a:pt x="33076" y="1578"/>
                  </a:cubicBezTo>
                  <a:cubicBezTo>
                    <a:pt x="29706" y="1875"/>
                    <a:pt x="26396" y="2566"/>
                    <a:pt x="23110" y="3364"/>
                  </a:cubicBezTo>
                  <a:lnTo>
                    <a:pt x="22027" y="3626"/>
                  </a:lnTo>
                  <a:cubicBezTo>
                    <a:pt x="17931" y="4626"/>
                    <a:pt x="13835" y="5709"/>
                    <a:pt x="9692" y="6281"/>
                  </a:cubicBezTo>
                  <a:cubicBezTo>
                    <a:pt x="9335" y="6316"/>
                    <a:pt x="8954" y="6364"/>
                    <a:pt x="8596" y="6412"/>
                  </a:cubicBezTo>
                  <a:cubicBezTo>
                    <a:pt x="7406" y="6543"/>
                    <a:pt x="6215" y="6638"/>
                    <a:pt x="5025" y="6662"/>
                  </a:cubicBezTo>
                  <a:lnTo>
                    <a:pt x="5441" y="6936"/>
                  </a:lnTo>
                  <a:cubicBezTo>
                    <a:pt x="4620" y="6638"/>
                    <a:pt x="3749" y="6494"/>
                    <a:pt x="2875" y="6494"/>
                  </a:cubicBezTo>
                  <a:cubicBezTo>
                    <a:pt x="1898" y="6494"/>
                    <a:pt x="917" y="6673"/>
                    <a:pt x="0" y="7019"/>
                  </a:cubicBezTo>
                  <a:lnTo>
                    <a:pt x="0" y="8090"/>
                  </a:lnTo>
                  <a:lnTo>
                    <a:pt x="12" y="12484"/>
                  </a:lnTo>
                  <a:cubicBezTo>
                    <a:pt x="12" y="13389"/>
                    <a:pt x="726" y="14151"/>
                    <a:pt x="1655" y="14210"/>
                  </a:cubicBezTo>
                  <a:lnTo>
                    <a:pt x="8620" y="14639"/>
                  </a:lnTo>
                  <a:lnTo>
                    <a:pt x="8620" y="13210"/>
                  </a:lnTo>
                  <a:cubicBezTo>
                    <a:pt x="8620" y="13210"/>
                    <a:pt x="8710" y="13205"/>
                    <a:pt x="8876" y="13205"/>
                  </a:cubicBezTo>
                  <a:cubicBezTo>
                    <a:pt x="8959" y="13205"/>
                    <a:pt x="9061" y="13206"/>
                    <a:pt x="9180" y="13210"/>
                  </a:cubicBezTo>
                  <a:cubicBezTo>
                    <a:pt x="9406" y="13222"/>
                    <a:pt x="9680" y="13222"/>
                    <a:pt x="10001" y="13246"/>
                  </a:cubicBezTo>
                  <a:cubicBezTo>
                    <a:pt x="12371" y="13377"/>
                    <a:pt x="17181" y="13841"/>
                    <a:pt x="19514" y="15722"/>
                  </a:cubicBezTo>
                  <a:cubicBezTo>
                    <a:pt x="19514" y="15722"/>
                    <a:pt x="26670" y="21104"/>
                    <a:pt x="33803" y="21104"/>
                  </a:cubicBezTo>
                  <a:cubicBezTo>
                    <a:pt x="33826" y="21104"/>
                    <a:pt x="33850" y="21104"/>
                    <a:pt x="33873" y="21104"/>
                  </a:cubicBezTo>
                  <a:lnTo>
                    <a:pt x="51114" y="21009"/>
                  </a:lnTo>
                  <a:cubicBezTo>
                    <a:pt x="52781" y="20997"/>
                    <a:pt x="54412" y="20806"/>
                    <a:pt x="56031" y="20425"/>
                  </a:cubicBezTo>
                  <a:cubicBezTo>
                    <a:pt x="59495" y="19619"/>
                    <a:pt x="62994" y="19355"/>
                    <a:pt x="66086" y="19355"/>
                  </a:cubicBezTo>
                  <a:cubicBezTo>
                    <a:pt x="70615" y="19355"/>
                    <a:pt x="74271" y="19921"/>
                    <a:pt x="75664" y="20175"/>
                  </a:cubicBezTo>
                  <a:cubicBezTo>
                    <a:pt x="75712" y="20175"/>
                    <a:pt x="75736" y="20187"/>
                    <a:pt x="75771" y="20187"/>
                  </a:cubicBezTo>
                  <a:cubicBezTo>
                    <a:pt x="76081" y="20235"/>
                    <a:pt x="76379" y="20330"/>
                    <a:pt x="76688" y="20402"/>
                  </a:cubicBezTo>
                  <a:cubicBezTo>
                    <a:pt x="79179" y="21075"/>
                    <a:pt x="81415" y="21324"/>
                    <a:pt x="83360" y="21324"/>
                  </a:cubicBezTo>
                  <a:cubicBezTo>
                    <a:pt x="87291" y="21324"/>
                    <a:pt x="90031" y="20308"/>
                    <a:pt x="91273" y="19735"/>
                  </a:cubicBezTo>
                  <a:cubicBezTo>
                    <a:pt x="92643" y="19020"/>
                    <a:pt x="93678" y="17925"/>
                    <a:pt x="93655" y="15806"/>
                  </a:cubicBezTo>
                  <a:cubicBezTo>
                    <a:pt x="93655" y="14806"/>
                    <a:pt x="93357" y="13877"/>
                    <a:pt x="92881" y="13186"/>
                  </a:cubicBezTo>
                  <a:cubicBezTo>
                    <a:pt x="92452" y="12555"/>
                    <a:pt x="92464" y="11710"/>
                    <a:pt x="92928" y="11079"/>
                  </a:cubicBezTo>
                  <a:cubicBezTo>
                    <a:pt x="93012" y="10960"/>
                    <a:pt x="93107" y="10829"/>
                    <a:pt x="93178" y="10686"/>
                  </a:cubicBezTo>
                  <a:cubicBezTo>
                    <a:pt x="93583" y="9936"/>
                    <a:pt x="93833" y="8817"/>
                    <a:pt x="93833" y="7555"/>
                  </a:cubicBezTo>
                  <a:cubicBezTo>
                    <a:pt x="93821" y="6138"/>
                    <a:pt x="93500" y="4912"/>
                    <a:pt x="92988" y="4197"/>
                  </a:cubicBezTo>
                  <a:cubicBezTo>
                    <a:pt x="92964" y="4150"/>
                    <a:pt x="92928" y="4090"/>
                    <a:pt x="92881" y="4042"/>
                  </a:cubicBezTo>
                  <a:cubicBezTo>
                    <a:pt x="92786" y="3911"/>
                    <a:pt x="92702" y="3757"/>
                    <a:pt x="92643" y="3602"/>
                  </a:cubicBezTo>
                  <a:cubicBezTo>
                    <a:pt x="92262" y="3507"/>
                    <a:pt x="91869" y="3423"/>
                    <a:pt x="91476" y="3364"/>
                  </a:cubicBezTo>
                  <a:cubicBezTo>
                    <a:pt x="89047" y="2959"/>
                    <a:pt x="86439" y="2923"/>
                    <a:pt x="83951" y="2804"/>
                  </a:cubicBezTo>
                  <a:cubicBezTo>
                    <a:pt x="83582" y="2792"/>
                    <a:pt x="83225" y="2780"/>
                    <a:pt x="82868" y="2745"/>
                  </a:cubicBezTo>
                  <a:lnTo>
                    <a:pt x="82808" y="2745"/>
                  </a:lnTo>
                  <a:cubicBezTo>
                    <a:pt x="77426" y="2363"/>
                    <a:pt x="72674" y="0"/>
                    <a:pt x="67316" y="0"/>
                  </a:cubicBezTo>
                  <a:close/>
                </a:path>
              </a:pathLst>
            </a:custGeom>
            <a:solidFill>
              <a:srgbClr val="6B50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63"/>
            <p:cNvSpPr/>
            <p:nvPr/>
          </p:nvSpPr>
          <p:spPr>
            <a:xfrm>
              <a:off x="7505725" y="4423050"/>
              <a:ext cx="43775" cy="31525"/>
            </a:xfrm>
            <a:custGeom>
              <a:avLst/>
              <a:gdLst/>
              <a:ahLst/>
              <a:cxnLst/>
              <a:rect l="l" t="t" r="r" b="b"/>
              <a:pathLst>
                <a:path w="1751" h="1261" extrusionOk="0">
                  <a:moveTo>
                    <a:pt x="775" y="0"/>
                  </a:moveTo>
                  <a:lnTo>
                    <a:pt x="703" y="36"/>
                  </a:lnTo>
                  <a:cubicBezTo>
                    <a:pt x="263" y="155"/>
                    <a:pt x="1" y="643"/>
                    <a:pt x="120" y="1084"/>
                  </a:cubicBezTo>
                  <a:cubicBezTo>
                    <a:pt x="132" y="1131"/>
                    <a:pt x="144" y="1191"/>
                    <a:pt x="191" y="1215"/>
                  </a:cubicBezTo>
                  <a:cubicBezTo>
                    <a:pt x="226" y="1250"/>
                    <a:pt x="278" y="1260"/>
                    <a:pt x="330" y="1260"/>
                  </a:cubicBezTo>
                  <a:cubicBezTo>
                    <a:pt x="365" y="1260"/>
                    <a:pt x="400" y="1255"/>
                    <a:pt x="429" y="1250"/>
                  </a:cubicBezTo>
                  <a:cubicBezTo>
                    <a:pt x="679" y="1203"/>
                    <a:pt x="941" y="1167"/>
                    <a:pt x="1203" y="1131"/>
                  </a:cubicBezTo>
                  <a:cubicBezTo>
                    <a:pt x="1310" y="1108"/>
                    <a:pt x="1429" y="1096"/>
                    <a:pt x="1513" y="1036"/>
                  </a:cubicBezTo>
                  <a:cubicBezTo>
                    <a:pt x="1751" y="893"/>
                    <a:pt x="1739" y="500"/>
                    <a:pt x="1548" y="298"/>
                  </a:cubicBezTo>
                  <a:cubicBezTo>
                    <a:pt x="1358" y="84"/>
                    <a:pt x="1060" y="12"/>
                    <a:pt x="775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63"/>
            <p:cNvSpPr/>
            <p:nvPr/>
          </p:nvSpPr>
          <p:spPr>
            <a:xfrm>
              <a:off x="7817075" y="4442875"/>
              <a:ext cx="26825" cy="28700"/>
            </a:xfrm>
            <a:custGeom>
              <a:avLst/>
              <a:gdLst/>
              <a:ahLst/>
              <a:cxnLst/>
              <a:rect l="l" t="t" r="r" b="b"/>
              <a:pathLst>
                <a:path w="1073" h="1148" extrusionOk="0">
                  <a:moveTo>
                    <a:pt x="332" y="0"/>
                  </a:moveTo>
                  <a:cubicBezTo>
                    <a:pt x="320" y="0"/>
                    <a:pt x="309" y="2"/>
                    <a:pt x="298" y="5"/>
                  </a:cubicBezTo>
                  <a:cubicBezTo>
                    <a:pt x="239" y="17"/>
                    <a:pt x="215" y="65"/>
                    <a:pt x="203" y="124"/>
                  </a:cubicBezTo>
                  <a:cubicBezTo>
                    <a:pt x="155" y="279"/>
                    <a:pt x="96" y="434"/>
                    <a:pt x="48" y="588"/>
                  </a:cubicBezTo>
                  <a:cubicBezTo>
                    <a:pt x="36" y="648"/>
                    <a:pt x="1" y="719"/>
                    <a:pt x="24" y="791"/>
                  </a:cubicBezTo>
                  <a:cubicBezTo>
                    <a:pt x="60" y="993"/>
                    <a:pt x="358" y="1148"/>
                    <a:pt x="572" y="1148"/>
                  </a:cubicBezTo>
                  <a:cubicBezTo>
                    <a:pt x="798" y="1136"/>
                    <a:pt x="941" y="1017"/>
                    <a:pt x="1036" y="874"/>
                  </a:cubicBezTo>
                  <a:lnTo>
                    <a:pt x="1036" y="791"/>
                  </a:lnTo>
                  <a:cubicBezTo>
                    <a:pt x="1072" y="517"/>
                    <a:pt x="775" y="136"/>
                    <a:pt x="417" y="17"/>
                  </a:cubicBezTo>
                  <a:cubicBezTo>
                    <a:pt x="392" y="8"/>
                    <a:pt x="361" y="0"/>
                    <a:pt x="332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63"/>
            <p:cNvSpPr/>
            <p:nvPr/>
          </p:nvSpPr>
          <p:spPr>
            <a:xfrm>
              <a:off x="7366725" y="4456050"/>
              <a:ext cx="30675" cy="25100"/>
            </a:xfrm>
            <a:custGeom>
              <a:avLst/>
              <a:gdLst/>
              <a:ahLst/>
              <a:cxnLst/>
              <a:rect l="l" t="t" r="r" b="b"/>
              <a:pathLst>
                <a:path w="1227" h="1004" extrusionOk="0">
                  <a:moveTo>
                    <a:pt x="768" y="0"/>
                  </a:moveTo>
                  <a:cubicBezTo>
                    <a:pt x="526" y="0"/>
                    <a:pt x="245" y="139"/>
                    <a:pt x="72" y="347"/>
                  </a:cubicBezTo>
                  <a:cubicBezTo>
                    <a:pt x="36" y="371"/>
                    <a:pt x="12" y="419"/>
                    <a:pt x="12" y="442"/>
                  </a:cubicBezTo>
                  <a:cubicBezTo>
                    <a:pt x="0" y="502"/>
                    <a:pt x="36" y="550"/>
                    <a:pt x="84" y="585"/>
                  </a:cubicBezTo>
                  <a:cubicBezTo>
                    <a:pt x="203" y="681"/>
                    <a:pt x="334" y="788"/>
                    <a:pt x="453" y="895"/>
                  </a:cubicBezTo>
                  <a:cubicBezTo>
                    <a:pt x="512" y="942"/>
                    <a:pt x="560" y="978"/>
                    <a:pt x="631" y="1002"/>
                  </a:cubicBezTo>
                  <a:cubicBezTo>
                    <a:pt x="642" y="1003"/>
                    <a:pt x="652" y="1004"/>
                    <a:pt x="663" y="1004"/>
                  </a:cubicBezTo>
                  <a:cubicBezTo>
                    <a:pt x="851" y="1004"/>
                    <a:pt x="1099" y="812"/>
                    <a:pt x="1155" y="609"/>
                  </a:cubicBezTo>
                  <a:cubicBezTo>
                    <a:pt x="1227" y="407"/>
                    <a:pt x="1155" y="228"/>
                    <a:pt x="1060" y="73"/>
                  </a:cubicBezTo>
                  <a:lnTo>
                    <a:pt x="1012" y="61"/>
                  </a:lnTo>
                  <a:cubicBezTo>
                    <a:pt x="941" y="19"/>
                    <a:pt x="857" y="0"/>
                    <a:pt x="768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63"/>
            <p:cNvSpPr/>
            <p:nvPr/>
          </p:nvSpPr>
          <p:spPr>
            <a:xfrm>
              <a:off x="7638525" y="4501125"/>
              <a:ext cx="167850" cy="116525"/>
            </a:xfrm>
            <a:custGeom>
              <a:avLst/>
              <a:gdLst/>
              <a:ahLst/>
              <a:cxnLst/>
              <a:rect l="l" t="t" r="r" b="b"/>
              <a:pathLst>
                <a:path w="6714" h="4661" extrusionOk="0">
                  <a:moveTo>
                    <a:pt x="4321" y="1"/>
                  </a:moveTo>
                  <a:cubicBezTo>
                    <a:pt x="4257" y="1"/>
                    <a:pt x="4193" y="3"/>
                    <a:pt x="4130" y="9"/>
                  </a:cubicBezTo>
                  <a:cubicBezTo>
                    <a:pt x="2833" y="116"/>
                    <a:pt x="1249" y="925"/>
                    <a:pt x="678" y="2116"/>
                  </a:cubicBezTo>
                  <a:cubicBezTo>
                    <a:pt x="654" y="2152"/>
                    <a:pt x="642" y="2187"/>
                    <a:pt x="630" y="2235"/>
                  </a:cubicBezTo>
                  <a:cubicBezTo>
                    <a:pt x="618" y="2247"/>
                    <a:pt x="618" y="2259"/>
                    <a:pt x="594" y="2271"/>
                  </a:cubicBezTo>
                  <a:cubicBezTo>
                    <a:pt x="1" y="3702"/>
                    <a:pt x="1266" y="4661"/>
                    <a:pt x="2542" y="4661"/>
                  </a:cubicBezTo>
                  <a:cubicBezTo>
                    <a:pt x="2700" y="4661"/>
                    <a:pt x="2857" y="4646"/>
                    <a:pt x="3011" y="4616"/>
                  </a:cubicBezTo>
                  <a:cubicBezTo>
                    <a:pt x="4309" y="4342"/>
                    <a:pt x="6666" y="3676"/>
                    <a:pt x="6702" y="2009"/>
                  </a:cubicBezTo>
                  <a:cubicBezTo>
                    <a:pt x="6713" y="781"/>
                    <a:pt x="5446" y="1"/>
                    <a:pt x="4321" y="1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63"/>
            <p:cNvSpPr/>
            <p:nvPr/>
          </p:nvSpPr>
          <p:spPr>
            <a:xfrm>
              <a:off x="7944175" y="4656575"/>
              <a:ext cx="74750" cy="60175"/>
            </a:xfrm>
            <a:custGeom>
              <a:avLst/>
              <a:gdLst/>
              <a:ahLst/>
              <a:cxnLst/>
              <a:rect l="l" t="t" r="r" b="b"/>
              <a:pathLst>
                <a:path w="2990" h="2407" extrusionOk="0">
                  <a:moveTo>
                    <a:pt x="1643" y="0"/>
                  </a:moveTo>
                  <a:cubicBezTo>
                    <a:pt x="1393" y="0"/>
                    <a:pt x="1137" y="71"/>
                    <a:pt x="917" y="208"/>
                  </a:cubicBezTo>
                  <a:cubicBezTo>
                    <a:pt x="370" y="553"/>
                    <a:pt x="1" y="1256"/>
                    <a:pt x="334" y="1875"/>
                  </a:cubicBezTo>
                  <a:cubicBezTo>
                    <a:pt x="546" y="2261"/>
                    <a:pt x="906" y="2406"/>
                    <a:pt x="1284" y="2406"/>
                  </a:cubicBezTo>
                  <a:cubicBezTo>
                    <a:pt x="1502" y="2406"/>
                    <a:pt x="1725" y="2358"/>
                    <a:pt x="1929" y="2280"/>
                  </a:cubicBezTo>
                  <a:cubicBezTo>
                    <a:pt x="1977" y="2256"/>
                    <a:pt x="2037" y="2244"/>
                    <a:pt x="2084" y="2220"/>
                  </a:cubicBezTo>
                  <a:cubicBezTo>
                    <a:pt x="2120" y="2196"/>
                    <a:pt x="2168" y="2173"/>
                    <a:pt x="2203" y="2137"/>
                  </a:cubicBezTo>
                  <a:cubicBezTo>
                    <a:pt x="2703" y="1768"/>
                    <a:pt x="2989" y="1137"/>
                    <a:pt x="2644" y="553"/>
                  </a:cubicBezTo>
                  <a:cubicBezTo>
                    <a:pt x="2431" y="180"/>
                    <a:pt x="2043" y="0"/>
                    <a:pt x="1643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63"/>
            <p:cNvSpPr/>
            <p:nvPr/>
          </p:nvSpPr>
          <p:spPr>
            <a:xfrm>
              <a:off x="7979000" y="46799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63"/>
            <p:cNvSpPr/>
            <p:nvPr/>
          </p:nvSpPr>
          <p:spPr>
            <a:xfrm>
              <a:off x="7979000" y="4679475"/>
              <a:ext cx="175" cy="475"/>
            </a:xfrm>
            <a:custGeom>
              <a:avLst/>
              <a:gdLst/>
              <a:ahLst/>
              <a:cxnLst/>
              <a:rect l="l" t="t" r="r" b="b"/>
              <a:pathLst>
                <a:path w="7" h="19" extrusionOk="0">
                  <a:moveTo>
                    <a:pt x="5" y="1"/>
                  </a:moveTo>
                  <a:lnTo>
                    <a:pt x="5" y="1"/>
                  </a:lnTo>
                  <a:cubicBezTo>
                    <a:pt x="4" y="1"/>
                    <a:pt x="1" y="6"/>
                    <a:pt x="1" y="18"/>
                  </a:cubicBezTo>
                  <a:cubicBezTo>
                    <a:pt x="7" y="6"/>
                    <a:pt x="7" y="1"/>
                    <a:pt x="5" y="1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63"/>
            <p:cNvSpPr/>
            <p:nvPr/>
          </p:nvSpPr>
          <p:spPr>
            <a:xfrm>
              <a:off x="7978700" y="4679925"/>
              <a:ext cx="325" cy="25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3" y="0"/>
                    <a:pt x="1" y="0"/>
                  </a:cubicBezTo>
                  <a:cubicBezTo>
                    <a:pt x="13" y="0"/>
                    <a:pt x="13" y="0"/>
                    <a:pt x="1" y="0"/>
                  </a:cubicBezTo>
                  <a:cubicBezTo>
                    <a:pt x="13" y="0"/>
                    <a:pt x="13" y="0"/>
                    <a:pt x="1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63"/>
            <p:cNvSpPr/>
            <p:nvPr/>
          </p:nvSpPr>
          <p:spPr>
            <a:xfrm>
              <a:off x="6841650" y="4587975"/>
              <a:ext cx="163275" cy="96575"/>
            </a:xfrm>
            <a:custGeom>
              <a:avLst/>
              <a:gdLst/>
              <a:ahLst/>
              <a:cxnLst/>
              <a:rect l="l" t="t" r="r" b="b"/>
              <a:pathLst>
                <a:path w="6531" h="3863" extrusionOk="0">
                  <a:moveTo>
                    <a:pt x="4914" y="0"/>
                  </a:moveTo>
                  <a:cubicBezTo>
                    <a:pt x="4400" y="0"/>
                    <a:pt x="3863" y="99"/>
                    <a:pt x="3501" y="190"/>
                  </a:cubicBezTo>
                  <a:cubicBezTo>
                    <a:pt x="2644" y="392"/>
                    <a:pt x="1" y="738"/>
                    <a:pt x="370" y="2095"/>
                  </a:cubicBezTo>
                  <a:cubicBezTo>
                    <a:pt x="695" y="3265"/>
                    <a:pt x="2340" y="3863"/>
                    <a:pt x="3504" y="3863"/>
                  </a:cubicBezTo>
                  <a:cubicBezTo>
                    <a:pt x="3619" y="3863"/>
                    <a:pt x="3730" y="3857"/>
                    <a:pt x="3835" y="3845"/>
                  </a:cubicBezTo>
                  <a:cubicBezTo>
                    <a:pt x="5168" y="3702"/>
                    <a:pt x="6192" y="2547"/>
                    <a:pt x="6383" y="1261"/>
                  </a:cubicBezTo>
                  <a:cubicBezTo>
                    <a:pt x="6530" y="264"/>
                    <a:pt x="5753" y="0"/>
                    <a:pt x="4914" y="0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63"/>
            <p:cNvSpPr/>
            <p:nvPr/>
          </p:nvSpPr>
          <p:spPr>
            <a:xfrm>
              <a:off x="6477325" y="4517725"/>
              <a:ext cx="139625" cy="69275"/>
            </a:xfrm>
            <a:custGeom>
              <a:avLst/>
              <a:gdLst/>
              <a:ahLst/>
              <a:cxnLst/>
              <a:rect l="l" t="t" r="r" b="b"/>
              <a:pathLst>
                <a:path w="5585" h="2771" extrusionOk="0">
                  <a:moveTo>
                    <a:pt x="2657" y="0"/>
                  </a:moveTo>
                  <a:cubicBezTo>
                    <a:pt x="1979" y="0"/>
                    <a:pt x="1331" y="213"/>
                    <a:pt x="763" y="595"/>
                  </a:cubicBezTo>
                  <a:cubicBezTo>
                    <a:pt x="667" y="631"/>
                    <a:pt x="584" y="690"/>
                    <a:pt x="489" y="797"/>
                  </a:cubicBezTo>
                  <a:cubicBezTo>
                    <a:pt x="382" y="881"/>
                    <a:pt x="310" y="976"/>
                    <a:pt x="286" y="1071"/>
                  </a:cubicBezTo>
                  <a:cubicBezTo>
                    <a:pt x="84" y="1404"/>
                    <a:pt x="1" y="1774"/>
                    <a:pt x="227" y="2131"/>
                  </a:cubicBezTo>
                  <a:cubicBezTo>
                    <a:pt x="501" y="2607"/>
                    <a:pt x="1155" y="2655"/>
                    <a:pt x="1656" y="2714"/>
                  </a:cubicBezTo>
                  <a:cubicBezTo>
                    <a:pt x="1976" y="2753"/>
                    <a:pt x="2300" y="2771"/>
                    <a:pt x="2624" y="2771"/>
                  </a:cubicBezTo>
                  <a:cubicBezTo>
                    <a:pt x="2999" y="2771"/>
                    <a:pt x="3375" y="2747"/>
                    <a:pt x="3751" y="2702"/>
                  </a:cubicBezTo>
                  <a:cubicBezTo>
                    <a:pt x="4287" y="2619"/>
                    <a:pt x="4965" y="2595"/>
                    <a:pt x="5204" y="2012"/>
                  </a:cubicBezTo>
                  <a:cubicBezTo>
                    <a:pt x="5585" y="1059"/>
                    <a:pt x="4180" y="285"/>
                    <a:pt x="3489" y="107"/>
                  </a:cubicBezTo>
                  <a:cubicBezTo>
                    <a:pt x="3209" y="35"/>
                    <a:pt x="2930" y="0"/>
                    <a:pt x="2657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63"/>
            <p:cNvSpPr/>
            <p:nvPr/>
          </p:nvSpPr>
          <p:spPr>
            <a:xfrm>
              <a:off x="7197350" y="4568100"/>
              <a:ext cx="45875" cy="40400"/>
            </a:xfrm>
            <a:custGeom>
              <a:avLst/>
              <a:gdLst/>
              <a:ahLst/>
              <a:cxnLst/>
              <a:rect l="l" t="t" r="r" b="b"/>
              <a:pathLst>
                <a:path w="1835" h="1616" extrusionOk="0">
                  <a:moveTo>
                    <a:pt x="950" y="1"/>
                  </a:moveTo>
                  <a:cubicBezTo>
                    <a:pt x="769" y="1"/>
                    <a:pt x="592" y="67"/>
                    <a:pt x="465" y="211"/>
                  </a:cubicBezTo>
                  <a:cubicBezTo>
                    <a:pt x="406" y="270"/>
                    <a:pt x="358" y="330"/>
                    <a:pt x="298" y="390"/>
                  </a:cubicBezTo>
                  <a:cubicBezTo>
                    <a:pt x="84" y="604"/>
                    <a:pt x="1" y="997"/>
                    <a:pt x="179" y="1259"/>
                  </a:cubicBezTo>
                  <a:cubicBezTo>
                    <a:pt x="339" y="1508"/>
                    <a:pt x="574" y="1616"/>
                    <a:pt x="843" y="1616"/>
                  </a:cubicBezTo>
                  <a:cubicBezTo>
                    <a:pt x="894" y="1616"/>
                    <a:pt x="947" y="1612"/>
                    <a:pt x="1001" y="1604"/>
                  </a:cubicBezTo>
                  <a:cubicBezTo>
                    <a:pt x="1203" y="1580"/>
                    <a:pt x="1394" y="1437"/>
                    <a:pt x="1549" y="1294"/>
                  </a:cubicBezTo>
                  <a:cubicBezTo>
                    <a:pt x="1799" y="1021"/>
                    <a:pt x="1834" y="532"/>
                    <a:pt x="1549" y="270"/>
                  </a:cubicBezTo>
                  <a:cubicBezTo>
                    <a:pt x="1549" y="270"/>
                    <a:pt x="1537" y="247"/>
                    <a:pt x="1513" y="247"/>
                  </a:cubicBezTo>
                  <a:cubicBezTo>
                    <a:pt x="1501" y="235"/>
                    <a:pt x="1501" y="223"/>
                    <a:pt x="1489" y="211"/>
                  </a:cubicBezTo>
                  <a:cubicBezTo>
                    <a:pt x="1342" y="76"/>
                    <a:pt x="1144" y="1"/>
                    <a:pt x="950" y="1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63"/>
            <p:cNvSpPr/>
            <p:nvPr/>
          </p:nvSpPr>
          <p:spPr>
            <a:xfrm>
              <a:off x="8035550" y="4531600"/>
              <a:ext cx="46175" cy="40500"/>
            </a:xfrm>
            <a:custGeom>
              <a:avLst/>
              <a:gdLst/>
              <a:ahLst/>
              <a:cxnLst/>
              <a:rect l="l" t="t" r="r" b="b"/>
              <a:pathLst>
                <a:path w="1847" h="1620" extrusionOk="0">
                  <a:moveTo>
                    <a:pt x="944" y="1"/>
                  </a:moveTo>
                  <a:cubicBezTo>
                    <a:pt x="765" y="1"/>
                    <a:pt x="590" y="64"/>
                    <a:pt x="465" y="206"/>
                  </a:cubicBezTo>
                  <a:cubicBezTo>
                    <a:pt x="406" y="266"/>
                    <a:pt x="358" y="326"/>
                    <a:pt x="298" y="385"/>
                  </a:cubicBezTo>
                  <a:cubicBezTo>
                    <a:pt x="96" y="611"/>
                    <a:pt x="1" y="992"/>
                    <a:pt x="179" y="1266"/>
                  </a:cubicBezTo>
                  <a:cubicBezTo>
                    <a:pt x="343" y="1522"/>
                    <a:pt x="585" y="1619"/>
                    <a:pt x="861" y="1619"/>
                  </a:cubicBezTo>
                  <a:cubicBezTo>
                    <a:pt x="907" y="1619"/>
                    <a:pt x="954" y="1616"/>
                    <a:pt x="1001" y="1611"/>
                  </a:cubicBezTo>
                  <a:cubicBezTo>
                    <a:pt x="1203" y="1576"/>
                    <a:pt x="1406" y="1445"/>
                    <a:pt x="1549" y="1290"/>
                  </a:cubicBezTo>
                  <a:cubicBezTo>
                    <a:pt x="1822" y="1028"/>
                    <a:pt x="1846" y="552"/>
                    <a:pt x="1549" y="266"/>
                  </a:cubicBezTo>
                  <a:cubicBezTo>
                    <a:pt x="1549" y="266"/>
                    <a:pt x="1537" y="254"/>
                    <a:pt x="1525" y="254"/>
                  </a:cubicBezTo>
                  <a:cubicBezTo>
                    <a:pt x="1501" y="242"/>
                    <a:pt x="1501" y="218"/>
                    <a:pt x="1489" y="206"/>
                  </a:cubicBezTo>
                  <a:cubicBezTo>
                    <a:pt x="1340" y="76"/>
                    <a:pt x="1139" y="1"/>
                    <a:pt x="944" y="1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63"/>
            <p:cNvSpPr/>
            <p:nvPr/>
          </p:nvSpPr>
          <p:spPr>
            <a:xfrm>
              <a:off x="7404225" y="4528150"/>
              <a:ext cx="72350" cy="79525"/>
            </a:xfrm>
            <a:custGeom>
              <a:avLst/>
              <a:gdLst/>
              <a:ahLst/>
              <a:cxnLst/>
              <a:rect l="l" t="t" r="r" b="b"/>
              <a:pathLst>
                <a:path w="2894" h="3181" extrusionOk="0">
                  <a:moveTo>
                    <a:pt x="1297" y="1"/>
                  </a:moveTo>
                  <a:cubicBezTo>
                    <a:pt x="906" y="1"/>
                    <a:pt x="523" y="192"/>
                    <a:pt x="298" y="583"/>
                  </a:cubicBezTo>
                  <a:cubicBezTo>
                    <a:pt x="1" y="1095"/>
                    <a:pt x="13" y="1809"/>
                    <a:pt x="251" y="2345"/>
                  </a:cubicBezTo>
                  <a:cubicBezTo>
                    <a:pt x="263" y="2404"/>
                    <a:pt x="298" y="2440"/>
                    <a:pt x="322" y="2499"/>
                  </a:cubicBezTo>
                  <a:cubicBezTo>
                    <a:pt x="370" y="2595"/>
                    <a:pt x="429" y="2666"/>
                    <a:pt x="501" y="2714"/>
                  </a:cubicBezTo>
                  <a:cubicBezTo>
                    <a:pt x="759" y="2995"/>
                    <a:pt x="1092" y="3180"/>
                    <a:pt x="1489" y="3180"/>
                  </a:cubicBezTo>
                  <a:cubicBezTo>
                    <a:pt x="1512" y="3180"/>
                    <a:pt x="1536" y="3179"/>
                    <a:pt x="1560" y="3178"/>
                  </a:cubicBezTo>
                  <a:cubicBezTo>
                    <a:pt x="1977" y="3154"/>
                    <a:pt x="2346" y="2904"/>
                    <a:pt x="2560" y="2547"/>
                  </a:cubicBezTo>
                  <a:cubicBezTo>
                    <a:pt x="2894" y="1892"/>
                    <a:pt x="2727" y="952"/>
                    <a:pt x="2227" y="416"/>
                  </a:cubicBezTo>
                  <a:cubicBezTo>
                    <a:pt x="1974" y="141"/>
                    <a:pt x="1633" y="1"/>
                    <a:pt x="1297" y="1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63"/>
            <p:cNvSpPr/>
            <p:nvPr/>
          </p:nvSpPr>
          <p:spPr>
            <a:xfrm>
              <a:off x="7153000" y="4760525"/>
              <a:ext cx="76225" cy="63350"/>
            </a:xfrm>
            <a:custGeom>
              <a:avLst/>
              <a:gdLst/>
              <a:ahLst/>
              <a:cxnLst/>
              <a:rect l="l" t="t" r="r" b="b"/>
              <a:pathLst>
                <a:path w="3049" h="2534" extrusionOk="0">
                  <a:moveTo>
                    <a:pt x="2369" y="1"/>
                  </a:moveTo>
                  <a:cubicBezTo>
                    <a:pt x="1657" y="1"/>
                    <a:pt x="558" y="1286"/>
                    <a:pt x="310" y="1634"/>
                  </a:cubicBezTo>
                  <a:cubicBezTo>
                    <a:pt x="120" y="1896"/>
                    <a:pt x="1" y="2348"/>
                    <a:pt x="298" y="2491"/>
                  </a:cubicBezTo>
                  <a:cubicBezTo>
                    <a:pt x="346" y="2522"/>
                    <a:pt x="398" y="2533"/>
                    <a:pt x="453" y="2533"/>
                  </a:cubicBezTo>
                  <a:cubicBezTo>
                    <a:pt x="549" y="2533"/>
                    <a:pt x="652" y="2498"/>
                    <a:pt x="751" y="2468"/>
                  </a:cubicBezTo>
                  <a:cubicBezTo>
                    <a:pt x="1287" y="2277"/>
                    <a:pt x="1799" y="1991"/>
                    <a:pt x="2263" y="1646"/>
                  </a:cubicBezTo>
                  <a:cubicBezTo>
                    <a:pt x="2668" y="1348"/>
                    <a:pt x="3049" y="872"/>
                    <a:pt x="2870" y="408"/>
                  </a:cubicBezTo>
                  <a:cubicBezTo>
                    <a:pt x="2760" y="117"/>
                    <a:pt x="2582" y="1"/>
                    <a:pt x="2369" y="1"/>
                  </a:cubicBezTo>
                  <a:close/>
                </a:path>
              </a:pathLst>
            </a:custGeom>
            <a:solidFill>
              <a:srgbClr val="563B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63"/>
            <p:cNvSpPr/>
            <p:nvPr/>
          </p:nvSpPr>
          <p:spPr>
            <a:xfrm>
              <a:off x="6692825" y="4471475"/>
              <a:ext cx="58475" cy="24525"/>
            </a:xfrm>
            <a:custGeom>
              <a:avLst/>
              <a:gdLst/>
              <a:ahLst/>
              <a:cxnLst/>
              <a:rect l="l" t="t" r="r" b="b"/>
              <a:pathLst>
                <a:path w="2339" h="981" extrusionOk="0">
                  <a:moveTo>
                    <a:pt x="1719" y="0"/>
                  </a:moveTo>
                  <a:cubicBezTo>
                    <a:pt x="1241" y="0"/>
                    <a:pt x="602" y="208"/>
                    <a:pt x="417" y="290"/>
                  </a:cubicBezTo>
                  <a:cubicBezTo>
                    <a:pt x="227" y="385"/>
                    <a:pt x="1" y="576"/>
                    <a:pt x="120" y="766"/>
                  </a:cubicBezTo>
                  <a:cubicBezTo>
                    <a:pt x="179" y="861"/>
                    <a:pt x="286" y="885"/>
                    <a:pt x="370" y="897"/>
                  </a:cubicBezTo>
                  <a:cubicBezTo>
                    <a:pt x="612" y="952"/>
                    <a:pt x="860" y="981"/>
                    <a:pt x="1109" y="981"/>
                  </a:cubicBezTo>
                  <a:cubicBezTo>
                    <a:pt x="1239" y="981"/>
                    <a:pt x="1370" y="973"/>
                    <a:pt x="1501" y="957"/>
                  </a:cubicBezTo>
                  <a:cubicBezTo>
                    <a:pt x="1822" y="933"/>
                    <a:pt x="2203" y="814"/>
                    <a:pt x="2263" y="480"/>
                  </a:cubicBezTo>
                  <a:cubicBezTo>
                    <a:pt x="2339" y="115"/>
                    <a:pt x="2073" y="0"/>
                    <a:pt x="1719" y="0"/>
                  </a:cubicBezTo>
                  <a:close/>
                </a:path>
              </a:pathLst>
            </a:custGeom>
            <a:solidFill>
              <a:srgbClr val="82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63"/>
            <p:cNvSpPr/>
            <p:nvPr/>
          </p:nvSpPr>
          <p:spPr>
            <a:xfrm>
              <a:off x="5906725" y="4418275"/>
              <a:ext cx="216125" cy="329825"/>
            </a:xfrm>
            <a:custGeom>
              <a:avLst/>
              <a:gdLst/>
              <a:ahLst/>
              <a:cxnLst/>
              <a:rect l="l" t="t" r="r" b="b"/>
              <a:pathLst>
                <a:path w="8645" h="13193" extrusionOk="0">
                  <a:moveTo>
                    <a:pt x="8585" y="1"/>
                  </a:moveTo>
                  <a:lnTo>
                    <a:pt x="1620" y="513"/>
                  </a:lnTo>
                  <a:cubicBezTo>
                    <a:pt x="691" y="584"/>
                    <a:pt x="0" y="1346"/>
                    <a:pt x="0" y="2263"/>
                  </a:cubicBezTo>
                  <a:lnTo>
                    <a:pt x="12" y="5573"/>
                  </a:lnTo>
                  <a:lnTo>
                    <a:pt x="12" y="6644"/>
                  </a:lnTo>
                  <a:lnTo>
                    <a:pt x="36" y="11038"/>
                  </a:lnTo>
                  <a:cubicBezTo>
                    <a:pt x="36" y="11943"/>
                    <a:pt x="750" y="12705"/>
                    <a:pt x="1679" y="12764"/>
                  </a:cubicBezTo>
                  <a:lnTo>
                    <a:pt x="8644" y="13193"/>
                  </a:lnTo>
                  <a:lnTo>
                    <a:pt x="8644" y="11752"/>
                  </a:lnTo>
                  <a:lnTo>
                    <a:pt x="8644" y="10990"/>
                  </a:lnTo>
                  <a:lnTo>
                    <a:pt x="8609" y="6585"/>
                  </a:lnTo>
                  <a:lnTo>
                    <a:pt x="8597" y="4942"/>
                  </a:lnTo>
                  <a:lnTo>
                    <a:pt x="8585" y="1430"/>
                  </a:lnTo>
                  <a:lnTo>
                    <a:pt x="858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63"/>
            <p:cNvSpPr/>
            <p:nvPr/>
          </p:nvSpPr>
          <p:spPr>
            <a:xfrm>
              <a:off x="6121625" y="4231150"/>
              <a:ext cx="2131850" cy="684100"/>
            </a:xfrm>
            <a:custGeom>
              <a:avLst/>
              <a:gdLst/>
              <a:ahLst/>
              <a:cxnLst/>
              <a:rect l="l" t="t" r="r" b="b"/>
              <a:pathLst>
                <a:path w="85274" h="27364" extrusionOk="0">
                  <a:moveTo>
                    <a:pt x="74906" y="1"/>
                  </a:moveTo>
                  <a:cubicBezTo>
                    <a:pt x="74710" y="1"/>
                    <a:pt x="74510" y="3"/>
                    <a:pt x="74308" y="9"/>
                  </a:cubicBezTo>
                  <a:lnTo>
                    <a:pt x="74308" y="10498"/>
                  </a:lnTo>
                  <a:lnTo>
                    <a:pt x="14562" y="10498"/>
                  </a:lnTo>
                  <a:lnTo>
                    <a:pt x="14562" y="3985"/>
                  </a:lnTo>
                  <a:cubicBezTo>
                    <a:pt x="12324" y="5200"/>
                    <a:pt x="10883" y="6307"/>
                    <a:pt x="10883" y="6307"/>
                  </a:cubicBezTo>
                  <a:cubicBezTo>
                    <a:pt x="8561" y="8224"/>
                    <a:pt x="3751" y="8748"/>
                    <a:pt x="1382" y="8891"/>
                  </a:cubicBezTo>
                  <a:cubicBezTo>
                    <a:pt x="1060" y="8903"/>
                    <a:pt x="786" y="8903"/>
                    <a:pt x="572" y="8926"/>
                  </a:cubicBezTo>
                  <a:cubicBezTo>
                    <a:pt x="215" y="8938"/>
                    <a:pt x="1" y="8938"/>
                    <a:pt x="1" y="8938"/>
                  </a:cubicBezTo>
                  <a:lnTo>
                    <a:pt x="13" y="12451"/>
                  </a:lnTo>
                  <a:lnTo>
                    <a:pt x="13" y="14082"/>
                  </a:lnTo>
                  <a:lnTo>
                    <a:pt x="48" y="18487"/>
                  </a:lnTo>
                  <a:lnTo>
                    <a:pt x="48" y="19249"/>
                  </a:lnTo>
                  <a:cubicBezTo>
                    <a:pt x="48" y="19249"/>
                    <a:pt x="138" y="19244"/>
                    <a:pt x="304" y="19244"/>
                  </a:cubicBezTo>
                  <a:cubicBezTo>
                    <a:pt x="387" y="19244"/>
                    <a:pt x="489" y="19245"/>
                    <a:pt x="608" y="19249"/>
                  </a:cubicBezTo>
                  <a:cubicBezTo>
                    <a:pt x="834" y="19261"/>
                    <a:pt x="1108" y="19261"/>
                    <a:pt x="1429" y="19285"/>
                  </a:cubicBezTo>
                  <a:cubicBezTo>
                    <a:pt x="3799" y="19416"/>
                    <a:pt x="8609" y="19880"/>
                    <a:pt x="10942" y="21761"/>
                  </a:cubicBezTo>
                  <a:cubicBezTo>
                    <a:pt x="10942" y="21761"/>
                    <a:pt x="18098" y="27143"/>
                    <a:pt x="25231" y="27143"/>
                  </a:cubicBezTo>
                  <a:cubicBezTo>
                    <a:pt x="25254" y="27143"/>
                    <a:pt x="25278" y="27143"/>
                    <a:pt x="25301" y="27143"/>
                  </a:cubicBezTo>
                  <a:lnTo>
                    <a:pt x="42542" y="27048"/>
                  </a:lnTo>
                  <a:cubicBezTo>
                    <a:pt x="44209" y="27036"/>
                    <a:pt x="45840" y="26845"/>
                    <a:pt x="47459" y="26464"/>
                  </a:cubicBezTo>
                  <a:cubicBezTo>
                    <a:pt x="50923" y="25658"/>
                    <a:pt x="54422" y="25394"/>
                    <a:pt x="57514" y="25394"/>
                  </a:cubicBezTo>
                  <a:cubicBezTo>
                    <a:pt x="62043" y="25394"/>
                    <a:pt x="65699" y="25960"/>
                    <a:pt x="67092" y="26214"/>
                  </a:cubicBezTo>
                  <a:cubicBezTo>
                    <a:pt x="67140" y="26214"/>
                    <a:pt x="67164" y="26226"/>
                    <a:pt x="67199" y="26226"/>
                  </a:cubicBezTo>
                  <a:cubicBezTo>
                    <a:pt x="67509" y="26274"/>
                    <a:pt x="67807" y="26369"/>
                    <a:pt x="68116" y="26441"/>
                  </a:cubicBezTo>
                  <a:cubicBezTo>
                    <a:pt x="70607" y="27114"/>
                    <a:pt x="72843" y="27363"/>
                    <a:pt x="74788" y="27363"/>
                  </a:cubicBezTo>
                  <a:cubicBezTo>
                    <a:pt x="78719" y="27363"/>
                    <a:pt x="81459" y="26347"/>
                    <a:pt x="82701" y="25774"/>
                  </a:cubicBezTo>
                  <a:cubicBezTo>
                    <a:pt x="84071" y="25059"/>
                    <a:pt x="85106" y="23964"/>
                    <a:pt x="85083" y="21845"/>
                  </a:cubicBezTo>
                  <a:cubicBezTo>
                    <a:pt x="85083" y="20845"/>
                    <a:pt x="84785" y="19916"/>
                    <a:pt x="84309" y="19225"/>
                  </a:cubicBezTo>
                  <a:cubicBezTo>
                    <a:pt x="83880" y="18594"/>
                    <a:pt x="83892" y="17749"/>
                    <a:pt x="84368" y="17142"/>
                  </a:cubicBezTo>
                  <a:cubicBezTo>
                    <a:pt x="84464" y="17023"/>
                    <a:pt x="84547" y="16880"/>
                    <a:pt x="84618" y="16737"/>
                  </a:cubicBezTo>
                  <a:cubicBezTo>
                    <a:pt x="85023" y="15987"/>
                    <a:pt x="85273" y="14880"/>
                    <a:pt x="85273" y="13606"/>
                  </a:cubicBezTo>
                  <a:cubicBezTo>
                    <a:pt x="85261" y="12201"/>
                    <a:pt x="84940" y="10962"/>
                    <a:pt x="84428" y="10248"/>
                  </a:cubicBezTo>
                  <a:cubicBezTo>
                    <a:pt x="84404" y="10200"/>
                    <a:pt x="84368" y="10141"/>
                    <a:pt x="84333" y="10093"/>
                  </a:cubicBezTo>
                  <a:cubicBezTo>
                    <a:pt x="84225" y="9962"/>
                    <a:pt x="84154" y="9819"/>
                    <a:pt x="84094" y="9653"/>
                  </a:cubicBezTo>
                  <a:cubicBezTo>
                    <a:pt x="83892" y="9129"/>
                    <a:pt x="83952" y="8522"/>
                    <a:pt x="84285" y="8033"/>
                  </a:cubicBezTo>
                  <a:cubicBezTo>
                    <a:pt x="84761" y="7331"/>
                    <a:pt x="85023" y="6402"/>
                    <a:pt x="85023" y="5414"/>
                  </a:cubicBezTo>
                  <a:cubicBezTo>
                    <a:pt x="85011" y="3283"/>
                    <a:pt x="83987" y="2211"/>
                    <a:pt x="82606" y="1509"/>
                  </a:cubicBezTo>
                  <a:cubicBezTo>
                    <a:pt x="81372" y="954"/>
                    <a:pt x="78717" y="1"/>
                    <a:pt x="74906" y="1"/>
                  </a:cubicBez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63"/>
            <p:cNvSpPr/>
            <p:nvPr/>
          </p:nvSpPr>
          <p:spPr>
            <a:xfrm>
              <a:off x="6148425" y="4377800"/>
              <a:ext cx="309275" cy="281300"/>
            </a:xfrm>
            <a:custGeom>
              <a:avLst/>
              <a:gdLst/>
              <a:ahLst/>
              <a:cxnLst/>
              <a:rect l="l" t="t" r="r" b="b"/>
              <a:pathLst>
                <a:path w="12371" h="11252" extrusionOk="0">
                  <a:moveTo>
                    <a:pt x="12371" y="1"/>
                  </a:moveTo>
                  <a:cubicBezTo>
                    <a:pt x="11263" y="691"/>
                    <a:pt x="10561" y="1215"/>
                    <a:pt x="10466" y="1286"/>
                  </a:cubicBezTo>
                  <a:cubicBezTo>
                    <a:pt x="7954" y="3358"/>
                    <a:pt x="3072" y="3930"/>
                    <a:pt x="345" y="4096"/>
                  </a:cubicBezTo>
                  <a:cubicBezTo>
                    <a:pt x="226" y="4096"/>
                    <a:pt x="107" y="4108"/>
                    <a:pt x="0" y="4108"/>
                  </a:cubicBezTo>
                  <a:lnTo>
                    <a:pt x="12" y="6573"/>
                  </a:lnTo>
                  <a:lnTo>
                    <a:pt x="36" y="11252"/>
                  </a:lnTo>
                  <a:cubicBezTo>
                    <a:pt x="36" y="11252"/>
                    <a:pt x="9406" y="11252"/>
                    <a:pt x="12371" y="4727"/>
                  </a:cubicBezTo>
                  <a:lnTo>
                    <a:pt x="12371" y="1"/>
                  </a:lnTo>
                  <a:close/>
                </a:path>
              </a:pathLst>
            </a:cu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63"/>
            <p:cNvSpPr/>
            <p:nvPr/>
          </p:nvSpPr>
          <p:spPr>
            <a:xfrm>
              <a:off x="8005800" y="4258150"/>
              <a:ext cx="219675" cy="330275"/>
            </a:xfrm>
            <a:custGeom>
              <a:avLst/>
              <a:gdLst/>
              <a:ahLst/>
              <a:cxnLst/>
              <a:rect l="l" t="t" r="r" b="b"/>
              <a:pathLst>
                <a:path w="8787" h="13211" extrusionOk="0">
                  <a:moveTo>
                    <a:pt x="0" y="0"/>
                  </a:moveTo>
                  <a:lnTo>
                    <a:pt x="0" y="4965"/>
                  </a:lnTo>
                  <a:lnTo>
                    <a:pt x="0" y="9430"/>
                  </a:lnTo>
                  <a:cubicBezTo>
                    <a:pt x="2875" y="12754"/>
                    <a:pt x="6188" y="13210"/>
                    <a:pt x="7792" y="13210"/>
                  </a:cubicBezTo>
                  <a:cubicBezTo>
                    <a:pt x="8400" y="13210"/>
                    <a:pt x="8763" y="13145"/>
                    <a:pt x="8763" y="13145"/>
                  </a:cubicBezTo>
                  <a:cubicBezTo>
                    <a:pt x="8787" y="12930"/>
                    <a:pt x="8787" y="12740"/>
                    <a:pt x="8787" y="12526"/>
                  </a:cubicBezTo>
                  <a:cubicBezTo>
                    <a:pt x="8787" y="11192"/>
                    <a:pt x="8430" y="10228"/>
                    <a:pt x="8108" y="9763"/>
                  </a:cubicBezTo>
                  <a:cubicBezTo>
                    <a:pt x="8096" y="9728"/>
                    <a:pt x="8061" y="9716"/>
                    <a:pt x="8049" y="9680"/>
                  </a:cubicBezTo>
                  <a:lnTo>
                    <a:pt x="8037" y="9656"/>
                  </a:lnTo>
                  <a:cubicBezTo>
                    <a:pt x="7858" y="9430"/>
                    <a:pt x="7739" y="9180"/>
                    <a:pt x="7656" y="8942"/>
                  </a:cubicBezTo>
                  <a:cubicBezTo>
                    <a:pt x="7334" y="8073"/>
                    <a:pt x="7442" y="7096"/>
                    <a:pt x="7965" y="6322"/>
                  </a:cubicBezTo>
                  <a:cubicBezTo>
                    <a:pt x="8335" y="5775"/>
                    <a:pt x="8525" y="5060"/>
                    <a:pt x="8525" y="4310"/>
                  </a:cubicBezTo>
                  <a:cubicBezTo>
                    <a:pt x="8525" y="2893"/>
                    <a:pt x="8013" y="2048"/>
                    <a:pt x="6727" y="1393"/>
                  </a:cubicBezTo>
                  <a:cubicBezTo>
                    <a:pt x="5596" y="893"/>
                    <a:pt x="3286" y="72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63"/>
            <p:cNvSpPr/>
            <p:nvPr/>
          </p:nvSpPr>
          <p:spPr>
            <a:xfrm>
              <a:off x="7177700" y="3527700"/>
              <a:ext cx="683750" cy="760350"/>
            </a:xfrm>
            <a:custGeom>
              <a:avLst/>
              <a:gdLst/>
              <a:ahLst/>
              <a:cxnLst/>
              <a:rect l="l" t="t" r="r" b="b"/>
              <a:pathLst>
                <a:path w="27350" h="30414" extrusionOk="0">
                  <a:moveTo>
                    <a:pt x="27207" y="0"/>
                  </a:moveTo>
                  <a:cubicBezTo>
                    <a:pt x="25730" y="227"/>
                    <a:pt x="24242" y="453"/>
                    <a:pt x="22766" y="667"/>
                  </a:cubicBezTo>
                  <a:cubicBezTo>
                    <a:pt x="21885" y="810"/>
                    <a:pt x="21111" y="1310"/>
                    <a:pt x="20623" y="2060"/>
                  </a:cubicBezTo>
                  <a:cubicBezTo>
                    <a:pt x="20194" y="2715"/>
                    <a:pt x="19694" y="3453"/>
                    <a:pt x="19384" y="3822"/>
                  </a:cubicBezTo>
                  <a:cubicBezTo>
                    <a:pt x="19197" y="4052"/>
                    <a:pt x="18927" y="4290"/>
                    <a:pt x="18647" y="4290"/>
                  </a:cubicBezTo>
                  <a:cubicBezTo>
                    <a:pt x="18607" y="4290"/>
                    <a:pt x="18567" y="4285"/>
                    <a:pt x="18527" y="4275"/>
                  </a:cubicBezTo>
                  <a:cubicBezTo>
                    <a:pt x="18289" y="4215"/>
                    <a:pt x="18134" y="3965"/>
                    <a:pt x="18110" y="3703"/>
                  </a:cubicBezTo>
                  <a:cubicBezTo>
                    <a:pt x="18075" y="3465"/>
                    <a:pt x="18146" y="3215"/>
                    <a:pt x="18229" y="2977"/>
                  </a:cubicBezTo>
                  <a:lnTo>
                    <a:pt x="18718" y="1286"/>
                  </a:lnTo>
                  <a:lnTo>
                    <a:pt x="18718" y="1286"/>
                  </a:lnTo>
                  <a:cubicBezTo>
                    <a:pt x="17551" y="1465"/>
                    <a:pt x="16396" y="1655"/>
                    <a:pt x="15217" y="1822"/>
                  </a:cubicBezTo>
                  <a:cubicBezTo>
                    <a:pt x="12705" y="2143"/>
                    <a:pt x="11240" y="4656"/>
                    <a:pt x="10931" y="6084"/>
                  </a:cubicBezTo>
                  <a:cubicBezTo>
                    <a:pt x="10919" y="6180"/>
                    <a:pt x="10907" y="6251"/>
                    <a:pt x="10883" y="6323"/>
                  </a:cubicBezTo>
                  <a:cubicBezTo>
                    <a:pt x="10836" y="6561"/>
                    <a:pt x="10764" y="6787"/>
                    <a:pt x="10633" y="7001"/>
                  </a:cubicBezTo>
                  <a:cubicBezTo>
                    <a:pt x="10487" y="7216"/>
                    <a:pt x="10245" y="7399"/>
                    <a:pt x="9985" y="7399"/>
                  </a:cubicBezTo>
                  <a:cubicBezTo>
                    <a:pt x="9928" y="7399"/>
                    <a:pt x="9870" y="7390"/>
                    <a:pt x="9812" y="7370"/>
                  </a:cubicBezTo>
                  <a:cubicBezTo>
                    <a:pt x="9800" y="6382"/>
                    <a:pt x="10502" y="5525"/>
                    <a:pt x="10562" y="4537"/>
                  </a:cubicBezTo>
                  <a:cubicBezTo>
                    <a:pt x="10586" y="4001"/>
                    <a:pt x="10431" y="3489"/>
                    <a:pt x="10288" y="2953"/>
                  </a:cubicBezTo>
                  <a:cubicBezTo>
                    <a:pt x="10240" y="2977"/>
                    <a:pt x="10169" y="2989"/>
                    <a:pt x="10109" y="3025"/>
                  </a:cubicBezTo>
                  <a:cubicBezTo>
                    <a:pt x="9871" y="3108"/>
                    <a:pt x="9645" y="3215"/>
                    <a:pt x="9419" y="3334"/>
                  </a:cubicBezTo>
                  <a:cubicBezTo>
                    <a:pt x="7788" y="4156"/>
                    <a:pt x="6407" y="5406"/>
                    <a:pt x="5240" y="6799"/>
                  </a:cubicBezTo>
                  <a:cubicBezTo>
                    <a:pt x="4978" y="7120"/>
                    <a:pt x="4704" y="7442"/>
                    <a:pt x="4418" y="7787"/>
                  </a:cubicBezTo>
                  <a:cubicBezTo>
                    <a:pt x="3478" y="8930"/>
                    <a:pt x="2954" y="10371"/>
                    <a:pt x="3013" y="11847"/>
                  </a:cubicBezTo>
                  <a:cubicBezTo>
                    <a:pt x="3049" y="12561"/>
                    <a:pt x="3132" y="13264"/>
                    <a:pt x="3323" y="13978"/>
                  </a:cubicBezTo>
                  <a:cubicBezTo>
                    <a:pt x="3311" y="13978"/>
                    <a:pt x="3311" y="13966"/>
                    <a:pt x="3299" y="13966"/>
                  </a:cubicBezTo>
                  <a:cubicBezTo>
                    <a:pt x="2620" y="13704"/>
                    <a:pt x="2466" y="12835"/>
                    <a:pt x="2204" y="12145"/>
                  </a:cubicBezTo>
                  <a:cubicBezTo>
                    <a:pt x="2085" y="11859"/>
                    <a:pt x="1942" y="11609"/>
                    <a:pt x="1799" y="11347"/>
                  </a:cubicBezTo>
                  <a:cubicBezTo>
                    <a:pt x="751" y="13038"/>
                    <a:pt x="1" y="14824"/>
                    <a:pt x="13" y="16514"/>
                  </a:cubicBezTo>
                  <a:cubicBezTo>
                    <a:pt x="37" y="20491"/>
                    <a:pt x="4668" y="19729"/>
                    <a:pt x="7061" y="22289"/>
                  </a:cubicBezTo>
                  <a:cubicBezTo>
                    <a:pt x="9014" y="24372"/>
                    <a:pt x="8752" y="28861"/>
                    <a:pt x="11741" y="29968"/>
                  </a:cubicBezTo>
                  <a:cubicBezTo>
                    <a:pt x="12549" y="30266"/>
                    <a:pt x="13405" y="30413"/>
                    <a:pt x="14261" y="30413"/>
                  </a:cubicBezTo>
                  <a:cubicBezTo>
                    <a:pt x="14945" y="30413"/>
                    <a:pt x="15628" y="30320"/>
                    <a:pt x="16289" y="30135"/>
                  </a:cubicBezTo>
                  <a:cubicBezTo>
                    <a:pt x="16098" y="30064"/>
                    <a:pt x="15920" y="29992"/>
                    <a:pt x="15741" y="29897"/>
                  </a:cubicBezTo>
                  <a:cubicBezTo>
                    <a:pt x="15455" y="29766"/>
                    <a:pt x="15181" y="29611"/>
                    <a:pt x="14967" y="29397"/>
                  </a:cubicBezTo>
                  <a:cubicBezTo>
                    <a:pt x="14765" y="29159"/>
                    <a:pt x="14646" y="28813"/>
                    <a:pt x="14765" y="28528"/>
                  </a:cubicBezTo>
                  <a:cubicBezTo>
                    <a:pt x="14891" y="28195"/>
                    <a:pt x="15272" y="28039"/>
                    <a:pt x="15619" y="28039"/>
                  </a:cubicBezTo>
                  <a:cubicBezTo>
                    <a:pt x="15632" y="28039"/>
                    <a:pt x="15645" y="28039"/>
                    <a:pt x="15658" y="28040"/>
                  </a:cubicBezTo>
                  <a:cubicBezTo>
                    <a:pt x="16027" y="28040"/>
                    <a:pt x="16372" y="28182"/>
                    <a:pt x="16729" y="28278"/>
                  </a:cubicBezTo>
                  <a:cubicBezTo>
                    <a:pt x="17076" y="28370"/>
                    <a:pt x="17430" y="28412"/>
                    <a:pt x="17785" y="28412"/>
                  </a:cubicBezTo>
                  <a:cubicBezTo>
                    <a:pt x="18442" y="28412"/>
                    <a:pt x="19103" y="28267"/>
                    <a:pt x="19730" y="28028"/>
                  </a:cubicBezTo>
                  <a:cubicBezTo>
                    <a:pt x="21051" y="26611"/>
                    <a:pt x="21873" y="24765"/>
                    <a:pt x="22587" y="22944"/>
                  </a:cubicBezTo>
                  <a:cubicBezTo>
                    <a:pt x="22873" y="22277"/>
                    <a:pt x="23123" y="21610"/>
                    <a:pt x="23373" y="20920"/>
                  </a:cubicBezTo>
                  <a:cubicBezTo>
                    <a:pt x="23320" y="20910"/>
                    <a:pt x="23248" y="20906"/>
                    <a:pt x="23159" y="20906"/>
                  </a:cubicBezTo>
                  <a:cubicBezTo>
                    <a:pt x="22486" y="20906"/>
                    <a:pt x="20906" y="21160"/>
                    <a:pt x="20432" y="21265"/>
                  </a:cubicBezTo>
                  <a:cubicBezTo>
                    <a:pt x="20309" y="21289"/>
                    <a:pt x="20179" y="21303"/>
                    <a:pt x="20049" y="21303"/>
                  </a:cubicBezTo>
                  <a:cubicBezTo>
                    <a:pt x="19613" y="21303"/>
                    <a:pt x="19175" y="21153"/>
                    <a:pt x="18991" y="20777"/>
                  </a:cubicBezTo>
                  <a:cubicBezTo>
                    <a:pt x="18789" y="20420"/>
                    <a:pt x="18908" y="19967"/>
                    <a:pt x="19182" y="19658"/>
                  </a:cubicBezTo>
                  <a:cubicBezTo>
                    <a:pt x="19432" y="19348"/>
                    <a:pt x="19825" y="19169"/>
                    <a:pt x="20194" y="19038"/>
                  </a:cubicBezTo>
                  <a:cubicBezTo>
                    <a:pt x="21111" y="18693"/>
                    <a:pt x="22111" y="18586"/>
                    <a:pt x="23051" y="18324"/>
                  </a:cubicBezTo>
                  <a:cubicBezTo>
                    <a:pt x="23552" y="18193"/>
                    <a:pt x="24052" y="17979"/>
                    <a:pt x="24492" y="17705"/>
                  </a:cubicBezTo>
                  <a:cubicBezTo>
                    <a:pt x="25421" y="14871"/>
                    <a:pt x="26171" y="11978"/>
                    <a:pt x="26671" y="9061"/>
                  </a:cubicBezTo>
                  <a:lnTo>
                    <a:pt x="26671" y="9061"/>
                  </a:lnTo>
                  <a:cubicBezTo>
                    <a:pt x="26207" y="9228"/>
                    <a:pt x="25778" y="9359"/>
                    <a:pt x="25552" y="9466"/>
                  </a:cubicBezTo>
                  <a:cubicBezTo>
                    <a:pt x="25254" y="9597"/>
                    <a:pt x="24956" y="9740"/>
                    <a:pt x="24671" y="9763"/>
                  </a:cubicBezTo>
                  <a:cubicBezTo>
                    <a:pt x="24349" y="9752"/>
                    <a:pt x="24016" y="9561"/>
                    <a:pt x="23956" y="9240"/>
                  </a:cubicBezTo>
                  <a:cubicBezTo>
                    <a:pt x="23873" y="8799"/>
                    <a:pt x="24349" y="8454"/>
                    <a:pt x="24766" y="8263"/>
                  </a:cubicBezTo>
                  <a:cubicBezTo>
                    <a:pt x="25195" y="8049"/>
                    <a:pt x="26111" y="7489"/>
                    <a:pt x="26969" y="7216"/>
                  </a:cubicBezTo>
                  <a:cubicBezTo>
                    <a:pt x="27266" y="4834"/>
                    <a:pt x="27350" y="2417"/>
                    <a:pt x="27207" y="0"/>
                  </a:cubicBezTo>
                  <a:close/>
                </a:path>
              </a:pathLst>
            </a:custGeom>
            <a:solidFill>
              <a:srgbClr val="346C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63"/>
            <p:cNvSpPr/>
            <p:nvPr/>
          </p:nvSpPr>
          <p:spPr>
            <a:xfrm>
              <a:off x="7380125" y="3614025"/>
              <a:ext cx="409600" cy="434300"/>
            </a:xfrm>
            <a:custGeom>
              <a:avLst/>
              <a:gdLst/>
              <a:ahLst/>
              <a:cxnLst/>
              <a:rect l="l" t="t" r="r" b="b"/>
              <a:pathLst>
                <a:path w="16384" h="17372" extrusionOk="0">
                  <a:moveTo>
                    <a:pt x="16383" y="0"/>
                  </a:moveTo>
                  <a:lnTo>
                    <a:pt x="11764" y="3846"/>
                  </a:lnTo>
                  <a:cubicBezTo>
                    <a:pt x="10216" y="5120"/>
                    <a:pt x="8704" y="6418"/>
                    <a:pt x="7227" y="7787"/>
                  </a:cubicBezTo>
                  <a:cubicBezTo>
                    <a:pt x="5775" y="9168"/>
                    <a:pt x="4358" y="10609"/>
                    <a:pt x="3108" y="12204"/>
                  </a:cubicBezTo>
                  <a:cubicBezTo>
                    <a:pt x="1858" y="13788"/>
                    <a:pt x="774" y="15514"/>
                    <a:pt x="0" y="17371"/>
                  </a:cubicBezTo>
                  <a:cubicBezTo>
                    <a:pt x="1084" y="15669"/>
                    <a:pt x="2298" y="14109"/>
                    <a:pt x="3632" y="12633"/>
                  </a:cubicBezTo>
                  <a:cubicBezTo>
                    <a:pt x="4953" y="11168"/>
                    <a:pt x="6370" y="9763"/>
                    <a:pt x="7823" y="8406"/>
                  </a:cubicBezTo>
                  <a:lnTo>
                    <a:pt x="12216" y="4334"/>
                  </a:lnTo>
                  <a:cubicBezTo>
                    <a:pt x="13669" y="2965"/>
                    <a:pt x="15097" y="1548"/>
                    <a:pt x="16383" y="0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63"/>
            <p:cNvSpPr/>
            <p:nvPr/>
          </p:nvSpPr>
          <p:spPr>
            <a:xfrm>
              <a:off x="7360175" y="3726525"/>
              <a:ext cx="47350" cy="209875"/>
            </a:xfrm>
            <a:custGeom>
              <a:avLst/>
              <a:gdLst/>
              <a:ahLst/>
              <a:cxnLst/>
              <a:rect l="l" t="t" r="r" b="b"/>
              <a:pathLst>
                <a:path w="1894" h="8395" extrusionOk="0">
                  <a:moveTo>
                    <a:pt x="512" y="1"/>
                  </a:moveTo>
                  <a:cubicBezTo>
                    <a:pt x="179" y="656"/>
                    <a:pt x="36" y="1406"/>
                    <a:pt x="24" y="2156"/>
                  </a:cubicBezTo>
                  <a:cubicBezTo>
                    <a:pt x="1" y="2894"/>
                    <a:pt x="96" y="3644"/>
                    <a:pt x="239" y="4358"/>
                  </a:cubicBezTo>
                  <a:cubicBezTo>
                    <a:pt x="405" y="5073"/>
                    <a:pt x="620" y="5751"/>
                    <a:pt x="870" y="6442"/>
                  </a:cubicBezTo>
                  <a:cubicBezTo>
                    <a:pt x="1120" y="7121"/>
                    <a:pt x="1417" y="7823"/>
                    <a:pt x="1894" y="8395"/>
                  </a:cubicBezTo>
                  <a:cubicBezTo>
                    <a:pt x="1751" y="7680"/>
                    <a:pt x="1655" y="6990"/>
                    <a:pt x="1525" y="6275"/>
                  </a:cubicBezTo>
                  <a:cubicBezTo>
                    <a:pt x="1405" y="5561"/>
                    <a:pt x="1251" y="4858"/>
                    <a:pt x="1108" y="4180"/>
                  </a:cubicBezTo>
                  <a:cubicBezTo>
                    <a:pt x="953" y="3489"/>
                    <a:pt x="810" y="2811"/>
                    <a:pt x="703" y="2120"/>
                  </a:cubicBezTo>
                  <a:cubicBezTo>
                    <a:pt x="596" y="1429"/>
                    <a:pt x="536" y="739"/>
                    <a:pt x="512" y="1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63"/>
            <p:cNvSpPr/>
            <p:nvPr/>
          </p:nvSpPr>
          <p:spPr>
            <a:xfrm>
              <a:off x="7535500" y="3669675"/>
              <a:ext cx="24125" cy="112550"/>
            </a:xfrm>
            <a:custGeom>
              <a:avLst/>
              <a:gdLst/>
              <a:ahLst/>
              <a:cxnLst/>
              <a:rect l="l" t="t" r="r" b="b"/>
              <a:pathLst>
                <a:path w="965" h="4502" extrusionOk="0">
                  <a:moveTo>
                    <a:pt x="655" y="1"/>
                  </a:moveTo>
                  <a:cubicBezTo>
                    <a:pt x="381" y="334"/>
                    <a:pt x="238" y="715"/>
                    <a:pt x="131" y="1108"/>
                  </a:cubicBezTo>
                  <a:cubicBezTo>
                    <a:pt x="48" y="1489"/>
                    <a:pt x="0" y="1894"/>
                    <a:pt x="24" y="2299"/>
                  </a:cubicBezTo>
                  <a:cubicBezTo>
                    <a:pt x="60" y="2703"/>
                    <a:pt x="131" y="3096"/>
                    <a:pt x="286" y="3477"/>
                  </a:cubicBezTo>
                  <a:cubicBezTo>
                    <a:pt x="429" y="3846"/>
                    <a:pt x="619" y="4204"/>
                    <a:pt x="917" y="4501"/>
                  </a:cubicBezTo>
                  <a:cubicBezTo>
                    <a:pt x="965" y="4084"/>
                    <a:pt x="953" y="3715"/>
                    <a:pt x="941" y="3322"/>
                  </a:cubicBezTo>
                  <a:cubicBezTo>
                    <a:pt x="941" y="2953"/>
                    <a:pt x="905" y="2596"/>
                    <a:pt x="893" y="2239"/>
                  </a:cubicBezTo>
                  <a:cubicBezTo>
                    <a:pt x="881" y="1882"/>
                    <a:pt x="846" y="1525"/>
                    <a:pt x="822" y="1156"/>
                  </a:cubicBezTo>
                  <a:cubicBezTo>
                    <a:pt x="786" y="798"/>
                    <a:pt x="738" y="417"/>
                    <a:pt x="655" y="1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63"/>
            <p:cNvSpPr/>
            <p:nvPr/>
          </p:nvSpPr>
          <p:spPr>
            <a:xfrm>
              <a:off x="7638175" y="3837225"/>
              <a:ext cx="106900" cy="26300"/>
            </a:xfrm>
            <a:custGeom>
              <a:avLst/>
              <a:gdLst/>
              <a:ahLst/>
              <a:cxnLst/>
              <a:rect l="l" t="t" r="r" b="b"/>
              <a:pathLst>
                <a:path w="4276" h="1052" extrusionOk="0">
                  <a:moveTo>
                    <a:pt x="492" y="0"/>
                  </a:moveTo>
                  <a:cubicBezTo>
                    <a:pt x="335" y="0"/>
                    <a:pt x="172" y="4"/>
                    <a:pt x="1" y="14"/>
                  </a:cubicBezTo>
                  <a:cubicBezTo>
                    <a:pt x="275" y="335"/>
                    <a:pt x="608" y="538"/>
                    <a:pt x="977" y="692"/>
                  </a:cubicBezTo>
                  <a:cubicBezTo>
                    <a:pt x="1323" y="835"/>
                    <a:pt x="1704" y="931"/>
                    <a:pt x="2073" y="990"/>
                  </a:cubicBezTo>
                  <a:cubicBezTo>
                    <a:pt x="2299" y="1028"/>
                    <a:pt x="2530" y="1051"/>
                    <a:pt x="2771" y="1051"/>
                  </a:cubicBezTo>
                  <a:cubicBezTo>
                    <a:pt x="2911" y="1051"/>
                    <a:pt x="3055" y="1043"/>
                    <a:pt x="3204" y="1026"/>
                  </a:cubicBezTo>
                  <a:cubicBezTo>
                    <a:pt x="3585" y="990"/>
                    <a:pt x="4049" y="823"/>
                    <a:pt x="4275" y="466"/>
                  </a:cubicBezTo>
                  <a:lnTo>
                    <a:pt x="4275" y="466"/>
                  </a:lnTo>
                  <a:cubicBezTo>
                    <a:pt x="4221" y="469"/>
                    <a:pt x="4169" y="471"/>
                    <a:pt x="4117" y="471"/>
                  </a:cubicBezTo>
                  <a:cubicBezTo>
                    <a:pt x="3787" y="471"/>
                    <a:pt x="3516" y="409"/>
                    <a:pt x="3228" y="347"/>
                  </a:cubicBezTo>
                  <a:cubicBezTo>
                    <a:pt x="2906" y="252"/>
                    <a:pt x="2549" y="169"/>
                    <a:pt x="2192" y="121"/>
                  </a:cubicBezTo>
                  <a:cubicBezTo>
                    <a:pt x="1835" y="61"/>
                    <a:pt x="1477" y="38"/>
                    <a:pt x="1120" y="14"/>
                  </a:cubicBezTo>
                  <a:cubicBezTo>
                    <a:pt x="914" y="7"/>
                    <a:pt x="708" y="0"/>
                    <a:pt x="492" y="0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63"/>
            <p:cNvSpPr/>
            <p:nvPr/>
          </p:nvSpPr>
          <p:spPr>
            <a:xfrm>
              <a:off x="7476250" y="4028650"/>
              <a:ext cx="172375" cy="88950"/>
            </a:xfrm>
            <a:custGeom>
              <a:avLst/>
              <a:gdLst/>
              <a:ahLst/>
              <a:cxnLst/>
              <a:rect l="l" t="t" r="r" b="b"/>
              <a:pathLst>
                <a:path w="6895" h="3558" extrusionOk="0">
                  <a:moveTo>
                    <a:pt x="1" y="1"/>
                  </a:moveTo>
                  <a:cubicBezTo>
                    <a:pt x="227" y="655"/>
                    <a:pt x="525" y="1286"/>
                    <a:pt x="1001" y="1846"/>
                  </a:cubicBezTo>
                  <a:cubicBezTo>
                    <a:pt x="1454" y="2406"/>
                    <a:pt x="2073" y="2870"/>
                    <a:pt x="2739" y="3132"/>
                  </a:cubicBezTo>
                  <a:cubicBezTo>
                    <a:pt x="3418" y="3418"/>
                    <a:pt x="4132" y="3525"/>
                    <a:pt x="4823" y="3549"/>
                  </a:cubicBezTo>
                  <a:cubicBezTo>
                    <a:pt x="4941" y="3555"/>
                    <a:pt x="5059" y="3558"/>
                    <a:pt x="5177" y="3558"/>
                  </a:cubicBezTo>
                  <a:cubicBezTo>
                    <a:pt x="5757" y="3558"/>
                    <a:pt x="6330" y="3485"/>
                    <a:pt x="6895" y="3346"/>
                  </a:cubicBezTo>
                  <a:cubicBezTo>
                    <a:pt x="6228" y="3156"/>
                    <a:pt x="5561" y="3037"/>
                    <a:pt x="4918" y="2882"/>
                  </a:cubicBezTo>
                  <a:cubicBezTo>
                    <a:pt x="4263" y="2739"/>
                    <a:pt x="3656" y="2572"/>
                    <a:pt x="3073" y="2334"/>
                  </a:cubicBezTo>
                  <a:cubicBezTo>
                    <a:pt x="2489" y="2096"/>
                    <a:pt x="1954" y="1798"/>
                    <a:pt x="1477" y="1382"/>
                  </a:cubicBezTo>
                  <a:cubicBezTo>
                    <a:pt x="989" y="965"/>
                    <a:pt x="525" y="453"/>
                    <a:pt x="1" y="1"/>
                  </a:cubicBezTo>
                  <a:close/>
                </a:path>
              </a:pathLst>
            </a:custGeom>
            <a:solidFill>
              <a:srgbClr val="15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63"/>
            <p:cNvSpPr/>
            <p:nvPr/>
          </p:nvSpPr>
          <p:spPr>
            <a:xfrm>
              <a:off x="6270450" y="4377575"/>
              <a:ext cx="498300" cy="617875"/>
            </a:xfrm>
            <a:custGeom>
              <a:avLst/>
              <a:gdLst/>
              <a:ahLst/>
              <a:cxnLst/>
              <a:rect l="l" t="t" r="r" b="b"/>
              <a:pathLst>
                <a:path w="19932" h="24715" extrusionOk="0">
                  <a:moveTo>
                    <a:pt x="16789" y="1"/>
                  </a:moveTo>
                  <a:cubicBezTo>
                    <a:pt x="15939" y="1"/>
                    <a:pt x="15288" y="129"/>
                    <a:pt x="15288" y="129"/>
                  </a:cubicBezTo>
                  <a:cubicBezTo>
                    <a:pt x="12621" y="688"/>
                    <a:pt x="10824" y="1772"/>
                    <a:pt x="8990" y="3510"/>
                  </a:cubicBezTo>
                  <a:cubicBezTo>
                    <a:pt x="9087" y="3508"/>
                    <a:pt x="9184" y="3507"/>
                    <a:pt x="9282" y="3507"/>
                  </a:cubicBezTo>
                  <a:cubicBezTo>
                    <a:pt x="9736" y="3507"/>
                    <a:pt x="10194" y="3528"/>
                    <a:pt x="10645" y="3558"/>
                  </a:cubicBezTo>
                  <a:cubicBezTo>
                    <a:pt x="10693" y="3748"/>
                    <a:pt x="10597" y="3962"/>
                    <a:pt x="10466" y="4093"/>
                  </a:cubicBezTo>
                  <a:cubicBezTo>
                    <a:pt x="10312" y="4224"/>
                    <a:pt x="10133" y="4320"/>
                    <a:pt x="9942" y="4391"/>
                  </a:cubicBezTo>
                  <a:cubicBezTo>
                    <a:pt x="9561" y="4534"/>
                    <a:pt x="9157" y="4641"/>
                    <a:pt x="8740" y="4713"/>
                  </a:cubicBezTo>
                  <a:cubicBezTo>
                    <a:pt x="8383" y="4772"/>
                    <a:pt x="8037" y="4808"/>
                    <a:pt x="7680" y="4867"/>
                  </a:cubicBezTo>
                  <a:cubicBezTo>
                    <a:pt x="5954" y="6796"/>
                    <a:pt x="4704" y="9142"/>
                    <a:pt x="3680" y="11535"/>
                  </a:cubicBezTo>
                  <a:cubicBezTo>
                    <a:pt x="4263" y="11344"/>
                    <a:pt x="4835" y="11166"/>
                    <a:pt x="5430" y="10963"/>
                  </a:cubicBezTo>
                  <a:lnTo>
                    <a:pt x="5430" y="10963"/>
                  </a:lnTo>
                  <a:cubicBezTo>
                    <a:pt x="4739" y="12178"/>
                    <a:pt x="3787" y="13249"/>
                    <a:pt x="2680" y="14095"/>
                  </a:cubicBezTo>
                  <a:cubicBezTo>
                    <a:pt x="1429" y="17536"/>
                    <a:pt x="525" y="21107"/>
                    <a:pt x="1" y="24715"/>
                  </a:cubicBezTo>
                  <a:cubicBezTo>
                    <a:pt x="1108" y="22131"/>
                    <a:pt x="3406" y="20238"/>
                    <a:pt x="5811" y="18762"/>
                  </a:cubicBezTo>
                  <a:cubicBezTo>
                    <a:pt x="5894" y="18702"/>
                    <a:pt x="5990" y="18667"/>
                    <a:pt x="6073" y="18607"/>
                  </a:cubicBezTo>
                  <a:cubicBezTo>
                    <a:pt x="6228" y="17250"/>
                    <a:pt x="6359" y="15881"/>
                    <a:pt x="6942" y="14654"/>
                  </a:cubicBezTo>
                  <a:cubicBezTo>
                    <a:pt x="7502" y="15571"/>
                    <a:pt x="7609" y="16643"/>
                    <a:pt x="7597" y="17726"/>
                  </a:cubicBezTo>
                  <a:cubicBezTo>
                    <a:pt x="9454" y="16678"/>
                    <a:pt x="11347" y="15690"/>
                    <a:pt x="13026" y="14392"/>
                  </a:cubicBezTo>
                  <a:cubicBezTo>
                    <a:pt x="13752" y="13821"/>
                    <a:pt x="14419" y="13214"/>
                    <a:pt x="15050" y="12547"/>
                  </a:cubicBezTo>
                  <a:cubicBezTo>
                    <a:pt x="15312" y="11106"/>
                    <a:pt x="15538" y="9654"/>
                    <a:pt x="15717" y="8213"/>
                  </a:cubicBezTo>
                  <a:cubicBezTo>
                    <a:pt x="16312" y="8701"/>
                    <a:pt x="16658" y="9439"/>
                    <a:pt x="16908" y="10177"/>
                  </a:cubicBezTo>
                  <a:cubicBezTo>
                    <a:pt x="18705" y="7451"/>
                    <a:pt x="19801" y="4260"/>
                    <a:pt x="19932" y="998"/>
                  </a:cubicBezTo>
                  <a:cubicBezTo>
                    <a:pt x="19119" y="185"/>
                    <a:pt x="17810" y="1"/>
                    <a:pt x="16789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63"/>
            <p:cNvSpPr/>
            <p:nvPr/>
          </p:nvSpPr>
          <p:spPr>
            <a:xfrm>
              <a:off x="6352900" y="4414125"/>
              <a:ext cx="386975" cy="408400"/>
            </a:xfrm>
            <a:custGeom>
              <a:avLst/>
              <a:gdLst/>
              <a:ahLst/>
              <a:cxnLst/>
              <a:rect l="l" t="t" r="r" b="b"/>
              <a:pathLst>
                <a:path w="15479" h="16336" extrusionOk="0">
                  <a:moveTo>
                    <a:pt x="15479" y="0"/>
                  </a:moveTo>
                  <a:cubicBezTo>
                    <a:pt x="13848" y="965"/>
                    <a:pt x="12336" y="2096"/>
                    <a:pt x="10859" y="3286"/>
                  </a:cubicBezTo>
                  <a:cubicBezTo>
                    <a:pt x="9395" y="4489"/>
                    <a:pt x="8014" y="5798"/>
                    <a:pt x="6704" y="7168"/>
                  </a:cubicBezTo>
                  <a:cubicBezTo>
                    <a:pt x="5406" y="8549"/>
                    <a:pt x="4168" y="10001"/>
                    <a:pt x="3049" y="11525"/>
                  </a:cubicBezTo>
                  <a:cubicBezTo>
                    <a:pt x="1918" y="13061"/>
                    <a:pt x="882" y="14657"/>
                    <a:pt x="1" y="16335"/>
                  </a:cubicBezTo>
                  <a:cubicBezTo>
                    <a:pt x="1191" y="14859"/>
                    <a:pt x="2370" y="13395"/>
                    <a:pt x="3573" y="11966"/>
                  </a:cubicBezTo>
                  <a:cubicBezTo>
                    <a:pt x="4799" y="10537"/>
                    <a:pt x="6049" y="9132"/>
                    <a:pt x="7347" y="7775"/>
                  </a:cubicBezTo>
                  <a:cubicBezTo>
                    <a:pt x="8621" y="6429"/>
                    <a:pt x="9966" y="5096"/>
                    <a:pt x="11312" y="3810"/>
                  </a:cubicBezTo>
                  <a:cubicBezTo>
                    <a:pt x="12669" y="2512"/>
                    <a:pt x="14074" y="1250"/>
                    <a:pt x="15479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63"/>
            <p:cNvSpPr/>
            <p:nvPr/>
          </p:nvSpPr>
          <p:spPr>
            <a:xfrm>
              <a:off x="6573775" y="4575450"/>
              <a:ext cx="24425" cy="84550"/>
            </a:xfrm>
            <a:custGeom>
              <a:avLst/>
              <a:gdLst/>
              <a:ahLst/>
              <a:cxnLst/>
              <a:rect l="l" t="t" r="r" b="b"/>
              <a:pathLst>
                <a:path w="977" h="3382" extrusionOk="0">
                  <a:moveTo>
                    <a:pt x="834" y="0"/>
                  </a:moveTo>
                  <a:cubicBezTo>
                    <a:pt x="584" y="226"/>
                    <a:pt x="429" y="488"/>
                    <a:pt x="310" y="774"/>
                  </a:cubicBezTo>
                  <a:cubicBezTo>
                    <a:pt x="191" y="1048"/>
                    <a:pt x="95" y="1322"/>
                    <a:pt x="60" y="1608"/>
                  </a:cubicBezTo>
                  <a:cubicBezTo>
                    <a:pt x="12" y="1893"/>
                    <a:pt x="0" y="2191"/>
                    <a:pt x="24" y="2489"/>
                  </a:cubicBezTo>
                  <a:cubicBezTo>
                    <a:pt x="60" y="2786"/>
                    <a:pt x="119" y="3084"/>
                    <a:pt x="274" y="3382"/>
                  </a:cubicBezTo>
                  <a:cubicBezTo>
                    <a:pt x="488" y="3108"/>
                    <a:pt x="607" y="2846"/>
                    <a:pt x="715" y="2572"/>
                  </a:cubicBezTo>
                  <a:cubicBezTo>
                    <a:pt x="798" y="2310"/>
                    <a:pt x="869" y="2036"/>
                    <a:pt x="917" y="1762"/>
                  </a:cubicBezTo>
                  <a:cubicBezTo>
                    <a:pt x="965" y="1477"/>
                    <a:pt x="977" y="1191"/>
                    <a:pt x="977" y="905"/>
                  </a:cubicBezTo>
                  <a:cubicBezTo>
                    <a:pt x="965" y="607"/>
                    <a:pt x="929" y="334"/>
                    <a:pt x="834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63"/>
            <p:cNvSpPr/>
            <p:nvPr/>
          </p:nvSpPr>
          <p:spPr>
            <a:xfrm>
              <a:off x="6690150" y="4457875"/>
              <a:ext cx="24725" cy="84550"/>
            </a:xfrm>
            <a:custGeom>
              <a:avLst/>
              <a:gdLst/>
              <a:ahLst/>
              <a:cxnLst/>
              <a:rect l="l" t="t" r="r" b="b"/>
              <a:pathLst>
                <a:path w="989" h="3382" extrusionOk="0">
                  <a:moveTo>
                    <a:pt x="834" y="0"/>
                  </a:moveTo>
                  <a:cubicBezTo>
                    <a:pt x="596" y="227"/>
                    <a:pt x="429" y="488"/>
                    <a:pt x="310" y="774"/>
                  </a:cubicBezTo>
                  <a:cubicBezTo>
                    <a:pt x="191" y="1048"/>
                    <a:pt x="108" y="1322"/>
                    <a:pt x="60" y="1608"/>
                  </a:cubicBezTo>
                  <a:cubicBezTo>
                    <a:pt x="12" y="1893"/>
                    <a:pt x="1" y="2191"/>
                    <a:pt x="36" y="2489"/>
                  </a:cubicBezTo>
                  <a:cubicBezTo>
                    <a:pt x="60" y="2786"/>
                    <a:pt x="120" y="3084"/>
                    <a:pt x="286" y="3382"/>
                  </a:cubicBezTo>
                  <a:cubicBezTo>
                    <a:pt x="489" y="3108"/>
                    <a:pt x="608" y="2846"/>
                    <a:pt x="715" y="2572"/>
                  </a:cubicBezTo>
                  <a:cubicBezTo>
                    <a:pt x="798" y="2310"/>
                    <a:pt x="882" y="2036"/>
                    <a:pt x="929" y="1762"/>
                  </a:cubicBezTo>
                  <a:cubicBezTo>
                    <a:pt x="965" y="1477"/>
                    <a:pt x="989" y="1191"/>
                    <a:pt x="989" y="905"/>
                  </a:cubicBezTo>
                  <a:cubicBezTo>
                    <a:pt x="965" y="608"/>
                    <a:pt x="941" y="334"/>
                    <a:pt x="834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63"/>
            <p:cNvSpPr/>
            <p:nvPr/>
          </p:nvSpPr>
          <p:spPr>
            <a:xfrm>
              <a:off x="6452925" y="4534400"/>
              <a:ext cx="78000" cy="40175"/>
            </a:xfrm>
            <a:custGeom>
              <a:avLst/>
              <a:gdLst/>
              <a:ahLst/>
              <a:cxnLst/>
              <a:rect l="l" t="t" r="r" b="b"/>
              <a:pathLst>
                <a:path w="3120" h="1607" extrusionOk="0">
                  <a:moveTo>
                    <a:pt x="2908" y="0"/>
                  </a:moveTo>
                  <a:cubicBezTo>
                    <a:pt x="2649" y="0"/>
                    <a:pt x="2412" y="47"/>
                    <a:pt x="2167" y="94"/>
                  </a:cubicBezTo>
                  <a:cubicBezTo>
                    <a:pt x="1881" y="166"/>
                    <a:pt x="1596" y="273"/>
                    <a:pt x="1346" y="404"/>
                  </a:cubicBezTo>
                  <a:cubicBezTo>
                    <a:pt x="1096" y="523"/>
                    <a:pt x="846" y="690"/>
                    <a:pt x="619" y="880"/>
                  </a:cubicBezTo>
                  <a:cubicBezTo>
                    <a:pt x="393" y="1095"/>
                    <a:pt x="167" y="1297"/>
                    <a:pt x="0" y="1595"/>
                  </a:cubicBezTo>
                  <a:cubicBezTo>
                    <a:pt x="78" y="1603"/>
                    <a:pt x="154" y="1607"/>
                    <a:pt x="229" y="1607"/>
                  </a:cubicBezTo>
                  <a:cubicBezTo>
                    <a:pt x="473" y="1607"/>
                    <a:pt x="701" y="1566"/>
                    <a:pt x="929" y="1511"/>
                  </a:cubicBezTo>
                  <a:cubicBezTo>
                    <a:pt x="1215" y="1440"/>
                    <a:pt x="1500" y="1333"/>
                    <a:pt x="1750" y="1202"/>
                  </a:cubicBezTo>
                  <a:cubicBezTo>
                    <a:pt x="2024" y="1059"/>
                    <a:pt x="2274" y="904"/>
                    <a:pt x="2501" y="702"/>
                  </a:cubicBezTo>
                  <a:cubicBezTo>
                    <a:pt x="2739" y="511"/>
                    <a:pt x="2941" y="309"/>
                    <a:pt x="3120" y="11"/>
                  </a:cubicBezTo>
                  <a:cubicBezTo>
                    <a:pt x="3047" y="4"/>
                    <a:pt x="2977" y="0"/>
                    <a:pt x="2908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63"/>
            <p:cNvSpPr/>
            <p:nvPr/>
          </p:nvSpPr>
          <p:spPr>
            <a:xfrm>
              <a:off x="6594000" y="4425375"/>
              <a:ext cx="88150" cy="21900"/>
            </a:xfrm>
            <a:custGeom>
              <a:avLst/>
              <a:gdLst/>
              <a:ahLst/>
              <a:cxnLst/>
              <a:rect l="l" t="t" r="r" b="b"/>
              <a:pathLst>
                <a:path w="3526" h="876" extrusionOk="0">
                  <a:moveTo>
                    <a:pt x="1858" y="0"/>
                  </a:moveTo>
                  <a:cubicBezTo>
                    <a:pt x="1818" y="0"/>
                    <a:pt x="1779" y="1"/>
                    <a:pt x="1739" y="3"/>
                  </a:cubicBezTo>
                  <a:cubicBezTo>
                    <a:pt x="1453" y="3"/>
                    <a:pt x="1156" y="50"/>
                    <a:pt x="870" y="122"/>
                  </a:cubicBezTo>
                  <a:cubicBezTo>
                    <a:pt x="584" y="205"/>
                    <a:pt x="287" y="300"/>
                    <a:pt x="1" y="503"/>
                  </a:cubicBezTo>
                  <a:cubicBezTo>
                    <a:pt x="298" y="681"/>
                    <a:pt x="596" y="753"/>
                    <a:pt x="894" y="812"/>
                  </a:cubicBezTo>
                  <a:cubicBezTo>
                    <a:pt x="1125" y="858"/>
                    <a:pt x="1348" y="876"/>
                    <a:pt x="1576" y="876"/>
                  </a:cubicBezTo>
                  <a:cubicBezTo>
                    <a:pt x="1642" y="876"/>
                    <a:pt x="1708" y="874"/>
                    <a:pt x="1775" y="872"/>
                  </a:cubicBezTo>
                  <a:cubicBezTo>
                    <a:pt x="2073" y="860"/>
                    <a:pt x="2370" y="812"/>
                    <a:pt x="2656" y="741"/>
                  </a:cubicBezTo>
                  <a:cubicBezTo>
                    <a:pt x="2954" y="657"/>
                    <a:pt x="3239" y="562"/>
                    <a:pt x="3525" y="360"/>
                  </a:cubicBezTo>
                  <a:cubicBezTo>
                    <a:pt x="3227" y="205"/>
                    <a:pt x="2930" y="110"/>
                    <a:pt x="2608" y="62"/>
                  </a:cubicBezTo>
                  <a:cubicBezTo>
                    <a:pt x="2351" y="31"/>
                    <a:pt x="2111" y="0"/>
                    <a:pt x="1858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63"/>
            <p:cNvSpPr/>
            <p:nvPr/>
          </p:nvSpPr>
          <p:spPr>
            <a:xfrm>
              <a:off x="6385050" y="4517400"/>
              <a:ext cx="76825" cy="133675"/>
            </a:xfrm>
            <a:custGeom>
              <a:avLst/>
              <a:gdLst/>
              <a:ahLst/>
              <a:cxnLst/>
              <a:rect l="l" t="t" r="r" b="b"/>
              <a:pathLst>
                <a:path w="3073" h="5347" extrusionOk="0">
                  <a:moveTo>
                    <a:pt x="3072" y="1"/>
                  </a:moveTo>
                  <a:cubicBezTo>
                    <a:pt x="2894" y="429"/>
                    <a:pt x="2596" y="822"/>
                    <a:pt x="2310" y="1191"/>
                  </a:cubicBezTo>
                  <a:cubicBezTo>
                    <a:pt x="1346" y="2453"/>
                    <a:pt x="334" y="3787"/>
                    <a:pt x="1" y="5346"/>
                  </a:cubicBezTo>
                  <a:cubicBezTo>
                    <a:pt x="370" y="4799"/>
                    <a:pt x="715" y="4227"/>
                    <a:pt x="1025" y="3644"/>
                  </a:cubicBezTo>
                  <a:cubicBezTo>
                    <a:pt x="1429" y="2906"/>
                    <a:pt x="1787" y="2120"/>
                    <a:pt x="2334" y="1477"/>
                  </a:cubicBezTo>
                  <a:cubicBezTo>
                    <a:pt x="2608" y="1179"/>
                    <a:pt x="2894" y="882"/>
                    <a:pt x="3013" y="489"/>
                  </a:cubicBezTo>
                  <a:lnTo>
                    <a:pt x="3072" y="1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63"/>
            <p:cNvSpPr/>
            <p:nvPr/>
          </p:nvSpPr>
          <p:spPr>
            <a:xfrm>
              <a:off x="6293075" y="4750475"/>
              <a:ext cx="48550" cy="176225"/>
            </a:xfrm>
            <a:custGeom>
              <a:avLst/>
              <a:gdLst/>
              <a:ahLst/>
              <a:cxnLst/>
              <a:rect l="l" t="t" r="r" b="b"/>
              <a:pathLst>
                <a:path w="1942" h="7049" extrusionOk="0">
                  <a:moveTo>
                    <a:pt x="1941" y="0"/>
                  </a:moveTo>
                  <a:cubicBezTo>
                    <a:pt x="1346" y="1215"/>
                    <a:pt x="929" y="2524"/>
                    <a:pt x="703" y="3846"/>
                  </a:cubicBezTo>
                  <a:cubicBezTo>
                    <a:pt x="524" y="4941"/>
                    <a:pt x="453" y="6049"/>
                    <a:pt x="1" y="7049"/>
                  </a:cubicBezTo>
                  <a:cubicBezTo>
                    <a:pt x="179" y="6727"/>
                    <a:pt x="441" y="6441"/>
                    <a:pt x="596" y="6096"/>
                  </a:cubicBezTo>
                  <a:cubicBezTo>
                    <a:pt x="870" y="5560"/>
                    <a:pt x="882" y="4953"/>
                    <a:pt x="941" y="4370"/>
                  </a:cubicBezTo>
                  <a:cubicBezTo>
                    <a:pt x="1060" y="3036"/>
                    <a:pt x="1310" y="1679"/>
                    <a:pt x="1775" y="417"/>
                  </a:cubicBezTo>
                  <a:lnTo>
                    <a:pt x="1941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63"/>
            <p:cNvSpPr/>
            <p:nvPr/>
          </p:nvSpPr>
          <p:spPr>
            <a:xfrm>
              <a:off x="7189925" y="4356200"/>
              <a:ext cx="574800" cy="436250"/>
            </a:xfrm>
            <a:custGeom>
              <a:avLst/>
              <a:gdLst/>
              <a:ahLst/>
              <a:cxnLst/>
              <a:rect l="l" t="t" r="r" b="b"/>
              <a:pathLst>
                <a:path w="22992" h="17450" extrusionOk="0">
                  <a:moveTo>
                    <a:pt x="6193" y="1"/>
                  </a:moveTo>
                  <a:cubicBezTo>
                    <a:pt x="4959" y="1"/>
                    <a:pt x="3770" y="238"/>
                    <a:pt x="2560" y="745"/>
                  </a:cubicBezTo>
                  <a:cubicBezTo>
                    <a:pt x="2560" y="745"/>
                    <a:pt x="2559" y="745"/>
                    <a:pt x="2558" y="745"/>
                  </a:cubicBezTo>
                  <a:cubicBezTo>
                    <a:pt x="2476" y="745"/>
                    <a:pt x="1" y="1952"/>
                    <a:pt x="48" y="3627"/>
                  </a:cubicBezTo>
                  <a:cubicBezTo>
                    <a:pt x="2167" y="5425"/>
                    <a:pt x="4405" y="6913"/>
                    <a:pt x="6727" y="8104"/>
                  </a:cubicBezTo>
                  <a:cubicBezTo>
                    <a:pt x="6608" y="7484"/>
                    <a:pt x="6513" y="6865"/>
                    <a:pt x="6727" y="6282"/>
                  </a:cubicBezTo>
                  <a:cubicBezTo>
                    <a:pt x="7489" y="7222"/>
                    <a:pt x="8227" y="8163"/>
                    <a:pt x="8930" y="9116"/>
                  </a:cubicBezTo>
                  <a:cubicBezTo>
                    <a:pt x="9597" y="9377"/>
                    <a:pt x="10299" y="9651"/>
                    <a:pt x="11002" y="9878"/>
                  </a:cubicBezTo>
                  <a:cubicBezTo>
                    <a:pt x="12633" y="10413"/>
                    <a:pt x="14347" y="10806"/>
                    <a:pt x="16062" y="11437"/>
                  </a:cubicBezTo>
                  <a:cubicBezTo>
                    <a:pt x="15835" y="10568"/>
                    <a:pt x="15633" y="9675"/>
                    <a:pt x="15847" y="8842"/>
                  </a:cubicBezTo>
                  <a:lnTo>
                    <a:pt x="15847" y="8842"/>
                  </a:lnTo>
                  <a:cubicBezTo>
                    <a:pt x="16669" y="9770"/>
                    <a:pt x="17098" y="10901"/>
                    <a:pt x="17455" y="12021"/>
                  </a:cubicBezTo>
                  <a:cubicBezTo>
                    <a:pt x="17526" y="12056"/>
                    <a:pt x="17621" y="12092"/>
                    <a:pt x="17693" y="12140"/>
                  </a:cubicBezTo>
                  <a:cubicBezTo>
                    <a:pt x="19895" y="13176"/>
                    <a:pt x="22086" y="14997"/>
                    <a:pt x="22991" y="17450"/>
                  </a:cubicBezTo>
                  <a:cubicBezTo>
                    <a:pt x="22562" y="14188"/>
                    <a:pt x="21300" y="10866"/>
                    <a:pt x="19241" y="7913"/>
                  </a:cubicBezTo>
                  <a:cubicBezTo>
                    <a:pt x="18050" y="7222"/>
                    <a:pt x="16907" y="6425"/>
                    <a:pt x="15859" y="5532"/>
                  </a:cubicBezTo>
                  <a:lnTo>
                    <a:pt x="15859" y="5532"/>
                  </a:lnTo>
                  <a:cubicBezTo>
                    <a:pt x="16431" y="5591"/>
                    <a:pt x="16990" y="5663"/>
                    <a:pt x="17562" y="5746"/>
                  </a:cubicBezTo>
                  <a:cubicBezTo>
                    <a:pt x="15847" y="3782"/>
                    <a:pt x="13680" y="2079"/>
                    <a:pt x="11204" y="1079"/>
                  </a:cubicBezTo>
                  <a:cubicBezTo>
                    <a:pt x="10894" y="1138"/>
                    <a:pt x="10585" y="1210"/>
                    <a:pt x="10263" y="1281"/>
                  </a:cubicBezTo>
                  <a:cubicBezTo>
                    <a:pt x="9894" y="1365"/>
                    <a:pt x="9513" y="1400"/>
                    <a:pt x="9120" y="1436"/>
                  </a:cubicBezTo>
                  <a:cubicBezTo>
                    <a:pt x="9047" y="1441"/>
                    <a:pt x="8973" y="1446"/>
                    <a:pt x="8896" y="1446"/>
                  </a:cubicBezTo>
                  <a:cubicBezTo>
                    <a:pt x="8786" y="1446"/>
                    <a:pt x="8673" y="1436"/>
                    <a:pt x="8561" y="1400"/>
                  </a:cubicBezTo>
                  <a:cubicBezTo>
                    <a:pt x="8358" y="1365"/>
                    <a:pt x="8180" y="1234"/>
                    <a:pt x="8108" y="1079"/>
                  </a:cubicBezTo>
                  <a:cubicBezTo>
                    <a:pt x="8513" y="865"/>
                    <a:pt x="8942" y="650"/>
                    <a:pt x="9394" y="472"/>
                  </a:cubicBezTo>
                  <a:cubicBezTo>
                    <a:pt x="8271" y="164"/>
                    <a:pt x="7217" y="1"/>
                    <a:pt x="6193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63"/>
            <p:cNvSpPr/>
            <p:nvPr/>
          </p:nvSpPr>
          <p:spPr>
            <a:xfrm>
              <a:off x="7216100" y="4433425"/>
              <a:ext cx="463475" cy="201875"/>
            </a:xfrm>
            <a:custGeom>
              <a:avLst/>
              <a:gdLst/>
              <a:ahLst/>
              <a:cxnLst/>
              <a:rect l="l" t="t" r="r" b="b"/>
              <a:pathLst>
                <a:path w="18539" h="8075" extrusionOk="0">
                  <a:moveTo>
                    <a:pt x="2427" y="0"/>
                  </a:moveTo>
                  <a:cubicBezTo>
                    <a:pt x="1606" y="0"/>
                    <a:pt x="794" y="60"/>
                    <a:pt x="1" y="193"/>
                  </a:cubicBezTo>
                  <a:cubicBezTo>
                    <a:pt x="1692" y="216"/>
                    <a:pt x="3370" y="395"/>
                    <a:pt x="5037" y="728"/>
                  </a:cubicBezTo>
                  <a:cubicBezTo>
                    <a:pt x="6704" y="1050"/>
                    <a:pt x="8335" y="1562"/>
                    <a:pt x="9919" y="2228"/>
                  </a:cubicBezTo>
                  <a:cubicBezTo>
                    <a:pt x="11490" y="2883"/>
                    <a:pt x="13026" y="3717"/>
                    <a:pt x="14467" y="4705"/>
                  </a:cubicBezTo>
                  <a:cubicBezTo>
                    <a:pt x="15920" y="5693"/>
                    <a:pt x="17253" y="6824"/>
                    <a:pt x="18539" y="8074"/>
                  </a:cubicBezTo>
                  <a:cubicBezTo>
                    <a:pt x="17479" y="6646"/>
                    <a:pt x="16181" y="5372"/>
                    <a:pt x="14765" y="4264"/>
                  </a:cubicBezTo>
                  <a:cubicBezTo>
                    <a:pt x="13336" y="3181"/>
                    <a:pt x="11776" y="2288"/>
                    <a:pt x="10145" y="1586"/>
                  </a:cubicBezTo>
                  <a:cubicBezTo>
                    <a:pt x="8502" y="907"/>
                    <a:pt x="6787" y="431"/>
                    <a:pt x="5085" y="193"/>
                  </a:cubicBezTo>
                  <a:cubicBezTo>
                    <a:pt x="4198" y="69"/>
                    <a:pt x="3308" y="0"/>
                    <a:pt x="2427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63"/>
            <p:cNvSpPr/>
            <p:nvPr/>
          </p:nvSpPr>
          <p:spPr>
            <a:xfrm>
              <a:off x="7404525" y="4482875"/>
              <a:ext cx="46150" cy="57775"/>
            </a:xfrm>
            <a:custGeom>
              <a:avLst/>
              <a:gdLst/>
              <a:ahLst/>
              <a:cxnLst/>
              <a:rect l="l" t="t" r="r" b="b"/>
              <a:pathLst>
                <a:path w="1846" h="2311" extrusionOk="0">
                  <a:moveTo>
                    <a:pt x="1" y="0"/>
                  </a:moveTo>
                  <a:lnTo>
                    <a:pt x="1" y="0"/>
                  </a:lnTo>
                  <a:cubicBezTo>
                    <a:pt x="72" y="262"/>
                    <a:pt x="179" y="489"/>
                    <a:pt x="298" y="703"/>
                  </a:cubicBezTo>
                  <a:cubicBezTo>
                    <a:pt x="417" y="905"/>
                    <a:pt x="548" y="1096"/>
                    <a:pt x="703" y="1298"/>
                  </a:cubicBezTo>
                  <a:cubicBezTo>
                    <a:pt x="846" y="1489"/>
                    <a:pt x="1013" y="1667"/>
                    <a:pt x="1191" y="1822"/>
                  </a:cubicBezTo>
                  <a:cubicBezTo>
                    <a:pt x="1382" y="2013"/>
                    <a:pt x="1584" y="2167"/>
                    <a:pt x="1834" y="2310"/>
                  </a:cubicBezTo>
                  <a:cubicBezTo>
                    <a:pt x="1846" y="2036"/>
                    <a:pt x="1775" y="1798"/>
                    <a:pt x="1679" y="1560"/>
                  </a:cubicBezTo>
                  <a:cubicBezTo>
                    <a:pt x="1584" y="1334"/>
                    <a:pt x="1465" y="1120"/>
                    <a:pt x="1298" y="917"/>
                  </a:cubicBezTo>
                  <a:cubicBezTo>
                    <a:pt x="1144" y="727"/>
                    <a:pt x="953" y="548"/>
                    <a:pt x="751" y="381"/>
                  </a:cubicBezTo>
                  <a:cubicBezTo>
                    <a:pt x="524" y="227"/>
                    <a:pt x="298" y="84"/>
                    <a:pt x="1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63"/>
            <p:cNvSpPr/>
            <p:nvPr/>
          </p:nvSpPr>
          <p:spPr>
            <a:xfrm>
              <a:off x="7260750" y="4450725"/>
              <a:ext cx="54200" cy="48550"/>
            </a:xfrm>
            <a:custGeom>
              <a:avLst/>
              <a:gdLst/>
              <a:ahLst/>
              <a:cxnLst/>
              <a:rect l="l" t="t" r="r" b="b"/>
              <a:pathLst>
                <a:path w="2168" h="1942" extrusionOk="0">
                  <a:moveTo>
                    <a:pt x="1" y="1"/>
                  </a:moveTo>
                  <a:lnTo>
                    <a:pt x="1" y="1"/>
                  </a:lnTo>
                  <a:cubicBezTo>
                    <a:pt x="132" y="263"/>
                    <a:pt x="275" y="453"/>
                    <a:pt x="406" y="655"/>
                  </a:cubicBezTo>
                  <a:cubicBezTo>
                    <a:pt x="560" y="834"/>
                    <a:pt x="727" y="1001"/>
                    <a:pt x="894" y="1167"/>
                  </a:cubicBezTo>
                  <a:cubicBezTo>
                    <a:pt x="1084" y="1310"/>
                    <a:pt x="1263" y="1465"/>
                    <a:pt x="1465" y="1596"/>
                  </a:cubicBezTo>
                  <a:cubicBezTo>
                    <a:pt x="1668" y="1727"/>
                    <a:pt x="1894" y="1846"/>
                    <a:pt x="2168" y="1941"/>
                  </a:cubicBezTo>
                  <a:cubicBezTo>
                    <a:pt x="2132" y="1667"/>
                    <a:pt x="2025" y="1453"/>
                    <a:pt x="1894" y="1239"/>
                  </a:cubicBezTo>
                  <a:cubicBezTo>
                    <a:pt x="1763" y="1036"/>
                    <a:pt x="1620" y="834"/>
                    <a:pt x="1418" y="679"/>
                  </a:cubicBezTo>
                  <a:cubicBezTo>
                    <a:pt x="1239" y="513"/>
                    <a:pt x="1037" y="358"/>
                    <a:pt x="799" y="239"/>
                  </a:cubicBezTo>
                  <a:cubicBezTo>
                    <a:pt x="560" y="120"/>
                    <a:pt x="298" y="36"/>
                    <a:pt x="1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63"/>
            <p:cNvSpPr/>
            <p:nvPr/>
          </p:nvSpPr>
          <p:spPr>
            <a:xfrm>
              <a:off x="7433700" y="4425350"/>
              <a:ext cx="82175" cy="19275"/>
            </a:xfrm>
            <a:custGeom>
              <a:avLst/>
              <a:gdLst/>
              <a:ahLst/>
              <a:cxnLst/>
              <a:rect l="l" t="t" r="r" b="b"/>
              <a:pathLst>
                <a:path w="3287" h="771" extrusionOk="0">
                  <a:moveTo>
                    <a:pt x="1188" y="1"/>
                  </a:moveTo>
                  <a:cubicBezTo>
                    <a:pt x="1051" y="1"/>
                    <a:pt x="917" y="9"/>
                    <a:pt x="786" y="27"/>
                  </a:cubicBezTo>
                  <a:cubicBezTo>
                    <a:pt x="512" y="51"/>
                    <a:pt x="250" y="111"/>
                    <a:pt x="0" y="242"/>
                  </a:cubicBezTo>
                  <a:cubicBezTo>
                    <a:pt x="274" y="408"/>
                    <a:pt x="548" y="516"/>
                    <a:pt x="846" y="575"/>
                  </a:cubicBezTo>
                  <a:cubicBezTo>
                    <a:pt x="1108" y="658"/>
                    <a:pt x="1393" y="706"/>
                    <a:pt x="1655" y="742"/>
                  </a:cubicBezTo>
                  <a:cubicBezTo>
                    <a:pt x="1865" y="759"/>
                    <a:pt x="2067" y="770"/>
                    <a:pt x="2264" y="770"/>
                  </a:cubicBezTo>
                  <a:cubicBezTo>
                    <a:pt x="2336" y="770"/>
                    <a:pt x="2407" y="769"/>
                    <a:pt x="2477" y="766"/>
                  </a:cubicBezTo>
                  <a:cubicBezTo>
                    <a:pt x="2751" y="754"/>
                    <a:pt x="3013" y="706"/>
                    <a:pt x="3286" y="599"/>
                  </a:cubicBezTo>
                  <a:cubicBezTo>
                    <a:pt x="3001" y="408"/>
                    <a:pt x="2715" y="289"/>
                    <a:pt x="2441" y="206"/>
                  </a:cubicBezTo>
                  <a:cubicBezTo>
                    <a:pt x="2155" y="111"/>
                    <a:pt x="1870" y="51"/>
                    <a:pt x="1608" y="27"/>
                  </a:cubicBezTo>
                  <a:cubicBezTo>
                    <a:pt x="1465" y="9"/>
                    <a:pt x="1325" y="1"/>
                    <a:pt x="1188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63"/>
            <p:cNvSpPr/>
            <p:nvPr/>
          </p:nvSpPr>
          <p:spPr>
            <a:xfrm>
              <a:off x="7267300" y="4385700"/>
              <a:ext cx="64325" cy="36775"/>
            </a:xfrm>
            <a:custGeom>
              <a:avLst/>
              <a:gdLst/>
              <a:ahLst/>
              <a:cxnLst/>
              <a:rect l="l" t="t" r="r" b="b"/>
              <a:pathLst>
                <a:path w="2573" h="1471" extrusionOk="0">
                  <a:moveTo>
                    <a:pt x="2429" y="1"/>
                  </a:moveTo>
                  <a:cubicBezTo>
                    <a:pt x="2166" y="1"/>
                    <a:pt x="1928" y="54"/>
                    <a:pt x="1715" y="125"/>
                  </a:cubicBezTo>
                  <a:cubicBezTo>
                    <a:pt x="1453" y="197"/>
                    <a:pt x="1215" y="304"/>
                    <a:pt x="1013" y="423"/>
                  </a:cubicBezTo>
                  <a:cubicBezTo>
                    <a:pt x="798" y="554"/>
                    <a:pt x="608" y="697"/>
                    <a:pt x="429" y="863"/>
                  </a:cubicBezTo>
                  <a:cubicBezTo>
                    <a:pt x="251" y="1030"/>
                    <a:pt x="108" y="1220"/>
                    <a:pt x="1" y="1470"/>
                  </a:cubicBezTo>
                  <a:cubicBezTo>
                    <a:pt x="298" y="1459"/>
                    <a:pt x="560" y="1387"/>
                    <a:pt x="822" y="1316"/>
                  </a:cubicBezTo>
                  <a:cubicBezTo>
                    <a:pt x="1072" y="1220"/>
                    <a:pt x="1299" y="1113"/>
                    <a:pt x="1513" y="994"/>
                  </a:cubicBezTo>
                  <a:cubicBezTo>
                    <a:pt x="1727" y="875"/>
                    <a:pt x="1930" y="744"/>
                    <a:pt x="2108" y="578"/>
                  </a:cubicBezTo>
                  <a:cubicBezTo>
                    <a:pt x="2287" y="423"/>
                    <a:pt x="2453" y="244"/>
                    <a:pt x="2573" y="6"/>
                  </a:cubicBezTo>
                  <a:cubicBezTo>
                    <a:pt x="2524" y="2"/>
                    <a:pt x="2476" y="1"/>
                    <a:pt x="2429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63"/>
            <p:cNvSpPr/>
            <p:nvPr/>
          </p:nvSpPr>
          <p:spPr>
            <a:xfrm>
              <a:off x="7480425" y="4397150"/>
              <a:ext cx="123850" cy="93200"/>
            </a:xfrm>
            <a:custGeom>
              <a:avLst/>
              <a:gdLst/>
              <a:ahLst/>
              <a:cxnLst/>
              <a:rect l="l" t="t" r="r" b="b"/>
              <a:pathLst>
                <a:path w="4954" h="3728" extrusionOk="0">
                  <a:moveTo>
                    <a:pt x="1" y="0"/>
                  </a:moveTo>
                  <a:lnTo>
                    <a:pt x="1" y="0"/>
                  </a:lnTo>
                  <a:cubicBezTo>
                    <a:pt x="108" y="120"/>
                    <a:pt x="215" y="262"/>
                    <a:pt x="310" y="393"/>
                  </a:cubicBezTo>
                  <a:cubicBezTo>
                    <a:pt x="596" y="655"/>
                    <a:pt x="977" y="810"/>
                    <a:pt x="1334" y="989"/>
                  </a:cubicBezTo>
                  <a:cubicBezTo>
                    <a:pt x="2108" y="1358"/>
                    <a:pt x="2763" y="1929"/>
                    <a:pt x="3418" y="2477"/>
                  </a:cubicBezTo>
                  <a:cubicBezTo>
                    <a:pt x="3930" y="2906"/>
                    <a:pt x="4442" y="3322"/>
                    <a:pt x="4954" y="3727"/>
                  </a:cubicBezTo>
                  <a:cubicBezTo>
                    <a:pt x="4096" y="2429"/>
                    <a:pt x="2668" y="1513"/>
                    <a:pt x="1239" y="751"/>
                  </a:cubicBezTo>
                  <a:cubicBezTo>
                    <a:pt x="810" y="524"/>
                    <a:pt x="370" y="298"/>
                    <a:pt x="1" y="0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63"/>
            <p:cNvSpPr/>
            <p:nvPr/>
          </p:nvSpPr>
          <p:spPr>
            <a:xfrm>
              <a:off x="7672725" y="4571275"/>
              <a:ext cx="70550" cy="157200"/>
            </a:xfrm>
            <a:custGeom>
              <a:avLst/>
              <a:gdLst/>
              <a:ahLst/>
              <a:cxnLst/>
              <a:rect l="l" t="t" r="r" b="b"/>
              <a:pathLst>
                <a:path w="2822" h="6288" extrusionOk="0">
                  <a:moveTo>
                    <a:pt x="0" y="1"/>
                  </a:moveTo>
                  <a:lnTo>
                    <a:pt x="0" y="1"/>
                  </a:lnTo>
                  <a:cubicBezTo>
                    <a:pt x="83" y="143"/>
                    <a:pt x="167" y="263"/>
                    <a:pt x="262" y="358"/>
                  </a:cubicBezTo>
                  <a:cubicBezTo>
                    <a:pt x="976" y="1465"/>
                    <a:pt x="1453" y="2668"/>
                    <a:pt x="1750" y="3858"/>
                  </a:cubicBezTo>
                  <a:cubicBezTo>
                    <a:pt x="1869" y="4394"/>
                    <a:pt x="1965" y="4930"/>
                    <a:pt x="2238" y="5406"/>
                  </a:cubicBezTo>
                  <a:cubicBezTo>
                    <a:pt x="2405" y="5704"/>
                    <a:pt x="2655" y="5978"/>
                    <a:pt x="2822" y="6287"/>
                  </a:cubicBezTo>
                  <a:cubicBezTo>
                    <a:pt x="2369" y="5358"/>
                    <a:pt x="2191" y="4370"/>
                    <a:pt x="1869" y="3394"/>
                  </a:cubicBezTo>
                  <a:cubicBezTo>
                    <a:pt x="1465" y="2203"/>
                    <a:pt x="822" y="1048"/>
                    <a:pt x="0" y="1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63"/>
            <p:cNvSpPr/>
            <p:nvPr/>
          </p:nvSpPr>
          <p:spPr>
            <a:xfrm>
              <a:off x="6868450" y="2939825"/>
              <a:ext cx="274175" cy="772150"/>
            </a:xfrm>
            <a:custGeom>
              <a:avLst/>
              <a:gdLst/>
              <a:ahLst/>
              <a:cxnLst/>
              <a:rect l="l" t="t" r="r" b="b"/>
              <a:pathLst>
                <a:path w="10967" h="30886" extrusionOk="0">
                  <a:moveTo>
                    <a:pt x="5942" y="1"/>
                  </a:moveTo>
                  <a:lnTo>
                    <a:pt x="5942" y="1"/>
                  </a:lnTo>
                  <a:cubicBezTo>
                    <a:pt x="6454" y="2775"/>
                    <a:pt x="5608" y="5632"/>
                    <a:pt x="4430" y="8192"/>
                  </a:cubicBezTo>
                  <a:cubicBezTo>
                    <a:pt x="4382" y="8275"/>
                    <a:pt x="4346" y="8383"/>
                    <a:pt x="4299" y="8466"/>
                  </a:cubicBezTo>
                  <a:cubicBezTo>
                    <a:pt x="4941" y="9692"/>
                    <a:pt x="5573" y="10883"/>
                    <a:pt x="5775" y="12240"/>
                  </a:cubicBezTo>
                  <a:cubicBezTo>
                    <a:pt x="4811" y="11788"/>
                    <a:pt x="4108" y="10966"/>
                    <a:pt x="3525" y="10061"/>
                  </a:cubicBezTo>
                  <a:cubicBezTo>
                    <a:pt x="2560" y="11966"/>
                    <a:pt x="1548" y="13848"/>
                    <a:pt x="881" y="15872"/>
                  </a:cubicBezTo>
                  <a:cubicBezTo>
                    <a:pt x="596" y="16729"/>
                    <a:pt x="369" y="17622"/>
                    <a:pt x="239" y="18527"/>
                  </a:cubicBezTo>
                  <a:cubicBezTo>
                    <a:pt x="798" y="19884"/>
                    <a:pt x="1405" y="21206"/>
                    <a:pt x="2084" y="22503"/>
                  </a:cubicBezTo>
                  <a:cubicBezTo>
                    <a:pt x="1310" y="22432"/>
                    <a:pt x="620" y="22015"/>
                    <a:pt x="0" y="21539"/>
                  </a:cubicBezTo>
                  <a:lnTo>
                    <a:pt x="0" y="21539"/>
                  </a:lnTo>
                  <a:cubicBezTo>
                    <a:pt x="12" y="24801"/>
                    <a:pt x="905" y="28052"/>
                    <a:pt x="2596" y="30838"/>
                  </a:cubicBezTo>
                  <a:cubicBezTo>
                    <a:pt x="2765" y="30871"/>
                    <a:pt x="2936" y="30886"/>
                    <a:pt x="3106" y="30886"/>
                  </a:cubicBezTo>
                  <a:cubicBezTo>
                    <a:pt x="5022" y="30886"/>
                    <a:pt x="6930" y="28968"/>
                    <a:pt x="6930" y="28968"/>
                  </a:cubicBezTo>
                  <a:cubicBezTo>
                    <a:pt x="8835" y="27028"/>
                    <a:pt x="9728" y="25111"/>
                    <a:pt x="10275" y="22658"/>
                  </a:cubicBezTo>
                  <a:lnTo>
                    <a:pt x="10275" y="22658"/>
                  </a:lnTo>
                  <a:cubicBezTo>
                    <a:pt x="9835" y="22968"/>
                    <a:pt x="9359" y="23265"/>
                    <a:pt x="8882" y="23527"/>
                  </a:cubicBezTo>
                  <a:cubicBezTo>
                    <a:pt x="8728" y="23396"/>
                    <a:pt x="8692" y="23170"/>
                    <a:pt x="8728" y="22980"/>
                  </a:cubicBezTo>
                  <a:cubicBezTo>
                    <a:pt x="8775" y="22789"/>
                    <a:pt x="8882" y="22610"/>
                    <a:pt x="9002" y="22444"/>
                  </a:cubicBezTo>
                  <a:cubicBezTo>
                    <a:pt x="9240" y="22099"/>
                    <a:pt x="9525" y="21789"/>
                    <a:pt x="9823" y="21491"/>
                  </a:cubicBezTo>
                  <a:cubicBezTo>
                    <a:pt x="10073" y="21253"/>
                    <a:pt x="10359" y="21027"/>
                    <a:pt x="10609" y="20777"/>
                  </a:cubicBezTo>
                  <a:cubicBezTo>
                    <a:pt x="10966" y="18205"/>
                    <a:pt x="10704" y="15574"/>
                    <a:pt x="10228" y="13014"/>
                  </a:cubicBezTo>
                  <a:cubicBezTo>
                    <a:pt x="9847" y="13490"/>
                    <a:pt x="9466" y="13978"/>
                    <a:pt x="9097" y="14455"/>
                  </a:cubicBezTo>
                  <a:cubicBezTo>
                    <a:pt x="9002" y="13050"/>
                    <a:pt x="9192" y="11645"/>
                    <a:pt x="9644" y="10311"/>
                  </a:cubicBezTo>
                  <a:cubicBezTo>
                    <a:pt x="8763" y="6763"/>
                    <a:pt x="7525" y="3287"/>
                    <a:pt x="5942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63"/>
            <p:cNvSpPr/>
            <p:nvPr/>
          </p:nvSpPr>
          <p:spPr>
            <a:xfrm>
              <a:off x="6950600" y="3130325"/>
              <a:ext cx="99450" cy="555150"/>
            </a:xfrm>
            <a:custGeom>
              <a:avLst/>
              <a:gdLst/>
              <a:ahLst/>
              <a:cxnLst/>
              <a:rect l="l" t="t" r="r" b="b"/>
              <a:pathLst>
                <a:path w="3978" h="22206" extrusionOk="0">
                  <a:moveTo>
                    <a:pt x="3739" y="1"/>
                  </a:moveTo>
                  <a:cubicBezTo>
                    <a:pt x="3572" y="1894"/>
                    <a:pt x="3430" y="3763"/>
                    <a:pt x="3215" y="5620"/>
                  </a:cubicBezTo>
                  <a:cubicBezTo>
                    <a:pt x="3013" y="7490"/>
                    <a:pt x="2739" y="9347"/>
                    <a:pt x="2429" y="11192"/>
                  </a:cubicBezTo>
                  <a:cubicBezTo>
                    <a:pt x="2120" y="13038"/>
                    <a:pt x="1739" y="14883"/>
                    <a:pt x="1346" y="16717"/>
                  </a:cubicBezTo>
                  <a:cubicBezTo>
                    <a:pt x="929" y="18550"/>
                    <a:pt x="477" y="20372"/>
                    <a:pt x="1" y="22206"/>
                  </a:cubicBezTo>
                  <a:cubicBezTo>
                    <a:pt x="822" y="20491"/>
                    <a:pt x="1465" y="18693"/>
                    <a:pt x="2013" y="16884"/>
                  </a:cubicBezTo>
                  <a:cubicBezTo>
                    <a:pt x="2548" y="15062"/>
                    <a:pt x="2965" y="13216"/>
                    <a:pt x="3287" y="11347"/>
                  </a:cubicBezTo>
                  <a:cubicBezTo>
                    <a:pt x="3584" y="9466"/>
                    <a:pt x="3811" y="7573"/>
                    <a:pt x="3906" y="5692"/>
                  </a:cubicBezTo>
                  <a:cubicBezTo>
                    <a:pt x="3977" y="3787"/>
                    <a:pt x="3941" y="1894"/>
                    <a:pt x="3739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63"/>
            <p:cNvSpPr/>
            <p:nvPr/>
          </p:nvSpPr>
          <p:spPr>
            <a:xfrm>
              <a:off x="6945850" y="3392550"/>
              <a:ext cx="37825" cy="78025"/>
            </a:xfrm>
            <a:custGeom>
              <a:avLst/>
              <a:gdLst/>
              <a:ahLst/>
              <a:cxnLst/>
              <a:rect l="l" t="t" r="r" b="b"/>
              <a:pathLst>
                <a:path w="1513" h="3121" extrusionOk="0">
                  <a:moveTo>
                    <a:pt x="24" y="1"/>
                  </a:moveTo>
                  <a:cubicBezTo>
                    <a:pt x="0" y="346"/>
                    <a:pt x="60" y="632"/>
                    <a:pt x="119" y="906"/>
                  </a:cubicBezTo>
                  <a:cubicBezTo>
                    <a:pt x="191" y="1192"/>
                    <a:pt x="274" y="1465"/>
                    <a:pt x="393" y="1715"/>
                  </a:cubicBezTo>
                  <a:cubicBezTo>
                    <a:pt x="524" y="1965"/>
                    <a:pt x="655" y="2204"/>
                    <a:pt x="822" y="2442"/>
                  </a:cubicBezTo>
                  <a:cubicBezTo>
                    <a:pt x="988" y="2680"/>
                    <a:pt x="1167" y="2906"/>
                    <a:pt x="1441" y="3120"/>
                  </a:cubicBezTo>
                  <a:cubicBezTo>
                    <a:pt x="1512" y="2775"/>
                    <a:pt x="1488" y="2477"/>
                    <a:pt x="1441" y="2180"/>
                  </a:cubicBezTo>
                  <a:cubicBezTo>
                    <a:pt x="1393" y="1894"/>
                    <a:pt x="1310" y="1608"/>
                    <a:pt x="1191" y="1346"/>
                  </a:cubicBezTo>
                  <a:cubicBezTo>
                    <a:pt x="1072" y="1073"/>
                    <a:pt x="917" y="822"/>
                    <a:pt x="726" y="596"/>
                  </a:cubicBezTo>
                  <a:cubicBezTo>
                    <a:pt x="548" y="382"/>
                    <a:pt x="321" y="168"/>
                    <a:pt x="24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63"/>
            <p:cNvSpPr/>
            <p:nvPr/>
          </p:nvSpPr>
          <p:spPr>
            <a:xfrm>
              <a:off x="6914000" y="3555375"/>
              <a:ext cx="38125" cy="77725"/>
            </a:xfrm>
            <a:custGeom>
              <a:avLst/>
              <a:gdLst/>
              <a:ahLst/>
              <a:cxnLst/>
              <a:rect l="l" t="t" r="r" b="b"/>
              <a:pathLst>
                <a:path w="1525" h="3109" extrusionOk="0">
                  <a:moveTo>
                    <a:pt x="36" y="1"/>
                  </a:moveTo>
                  <a:cubicBezTo>
                    <a:pt x="0" y="334"/>
                    <a:pt x="60" y="620"/>
                    <a:pt x="119" y="906"/>
                  </a:cubicBezTo>
                  <a:cubicBezTo>
                    <a:pt x="202" y="1191"/>
                    <a:pt x="286" y="1453"/>
                    <a:pt x="405" y="1703"/>
                  </a:cubicBezTo>
                  <a:cubicBezTo>
                    <a:pt x="524" y="1965"/>
                    <a:pt x="667" y="2203"/>
                    <a:pt x="822" y="2441"/>
                  </a:cubicBezTo>
                  <a:cubicBezTo>
                    <a:pt x="1000" y="2680"/>
                    <a:pt x="1179" y="2894"/>
                    <a:pt x="1453" y="3108"/>
                  </a:cubicBezTo>
                  <a:cubicBezTo>
                    <a:pt x="1524" y="2775"/>
                    <a:pt x="1512" y="2465"/>
                    <a:pt x="1453" y="2168"/>
                  </a:cubicBezTo>
                  <a:cubicBezTo>
                    <a:pt x="1405" y="1882"/>
                    <a:pt x="1310" y="1608"/>
                    <a:pt x="1191" y="1334"/>
                  </a:cubicBezTo>
                  <a:cubicBezTo>
                    <a:pt x="1072" y="1072"/>
                    <a:pt x="929" y="810"/>
                    <a:pt x="738" y="596"/>
                  </a:cubicBezTo>
                  <a:cubicBezTo>
                    <a:pt x="560" y="370"/>
                    <a:pt x="333" y="155"/>
                    <a:pt x="36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63"/>
            <p:cNvSpPr/>
            <p:nvPr/>
          </p:nvSpPr>
          <p:spPr>
            <a:xfrm>
              <a:off x="7056575" y="3391975"/>
              <a:ext cx="43175" cy="77100"/>
            </a:xfrm>
            <a:custGeom>
              <a:avLst/>
              <a:gdLst/>
              <a:ahLst/>
              <a:cxnLst/>
              <a:rect l="l" t="t" r="r" b="b"/>
              <a:pathLst>
                <a:path w="1727" h="3084" extrusionOk="0">
                  <a:moveTo>
                    <a:pt x="1715" y="0"/>
                  </a:moveTo>
                  <a:lnTo>
                    <a:pt x="1715" y="0"/>
                  </a:lnTo>
                  <a:cubicBezTo>
                    <a:pt x="1405" y="167"/>
                    <a:pt x="1191" y="369"/>
                    <a:pt x="988" y="595"/>
                  </a:cubicBezTo>
                  <a:cubicBezTo>
                    <a:pt x="798" y="822"/>
                    <a:pt x="619" y="1072"/>
                    <a:pt x="476" y="1322"/>
                  </a:cubicBezTo>
                  <a:cubicBezTo>
                    <a:pt x="334" y="1572"/>
                    <a:pt x="226" y="1858"/>
                    <a:pt x="143" y="2143"/>
                  </a:cubicBezTo>
                  <a:cubicBezTo>
                    <a:pt x="60" y="2441"/>
                    <a:pt x="0" y="2739"/>
                    <a:pt x="24" y="3084"/>
                  </a:cubicBezTo>
                  <a:cubicBezTo>
                    <a:pt x="322" y="2905"/>
                    <a:pt x="536" y="2691"/>
                    <a:pt x="750" y="2453"/>
                  </a:cubicBezTo>
                  <a:cubicBezTo>
                    <a:pt x="941" y="2227"/>
                    <a:pt x="1119" y="1988"/>
                    <a:pt x="1250" y="1738"/>
                  </a:cubicBezTo>
                  <a:cubicBezTo>
                    <a:pt x="1405" y="1488"/>
                    <a:pt x="1512" y="1215"/>
                    <a:pt x="1596" y="941"/>
                  </a:cubicBezTo>
                  <a:cubicBezTo>
                    <a:pt x="1667" y="643"/>
                    <a:pt x="1727" y="345"/>
                    <a:pt x="1715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63"/>
            <p:cNvSpPr/>
            <p:nvPr/>
          </p:nvSpPr>
          <p:spPr>
            <a:xfrm>
              <a:off x="6999125" y="3588125"/>
              <a:ext cx="70550" cy="51525"/>
            </a:xfrm>
            <a:custGeom>
              <a:avLst/>
              <a:gdLst/>
              <a:ahLst/>
              <a:cxnLst/>
              <a:rect l="l" t="t" r="r" b="b"/>
              <a:pathLst>
                <a:path w="2822" h="2061" extrusionOk="0">
                  <a:moveTo>
                    <a:pt x="2822" y="0"/>
                  </a:moveTo>
                  <a:lnTo>
                    <a:pt x="2822" y="0"/>
                  </a:lnTo>
                  <a:cubicBezTo>
                    <a:pt x="2477" y="24"/>
                    <a:pt x="2203" y="119"/>
                    <a:pt x="1917" y="238"/>
                  </a:cubicBezTo>
                  <a:cubicBezTo>
                    <a:pt x="1643" y="358"/>
                    <a:pt x="1393" y="500"/>
                    <a:pt x="1155" y="679"/>
                  </a:cubicBezTo>
                  <a:cubicBezTo>
                    <a:pt x="917" y="858"/>
                    <a:pt x="691" y="1048"/>
                    <a:pt x="500" y="1274"/>
                  </a:cubicBezTo>
                  <a:cubicBezTo>
                    <a:pt x="310" y="1501"/>
                    <a:pt x="131" y="1751"/>
                    <a:pt x="0" y="2060"/>
                  </a:cubicBezTo>
                  <a:cubicBezTo>
                    <a:pt x="346" y="2036"/>
                    <a:pt x="631" y="1941"/>
                    <a:pt x="905" y="1810"/>
                  </a:cubicBezTo>
                  <a:cubicBezTo>
                    <a:pt x="1167" y="1691"/>
                    <a:pt x="1429" y="1548"/>
                    <a:pt x="1667" y="1381"/>
                  </a:cubicBezTo>
                  <a:cubicBezTo>
                    <a:pt x="1905" y="1203"/>
                    <a:pt x="2120" y="1012"/>
                    <a:pt x="2322" y="786"/>
                  </a:cubicBezTo>
                  <a:cubicBezTo>
                    <a:pt x="2512" y="560"/>
                    <a:pt x="2691" y="322"/>
                    <a:pt x="2822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63"/>
            <p:cNvSpPr/>
            <p:nvPr/>
          </p:nvSpPr>
          <p:spPr>
            <a:xfrm>
              <a:off x="6899700" y="3230050"/>
              <a:ext cx="51225" cy="108950"/>
            </a:xfrm>
            <a:custGeom>
              <a:avLst/>
              <a:gdLst/>
              <a:ahLst/>
              <a:cxnLst/>
              <a:rect l="l" t="t" r="r" b="b"/>
              <a:pathLst>
                <a:path w="2049" h="4358" extrusionOk="0">
                  <a:moveTo>
                    <a:pt x="2048" y="0"/>
                  </a:moveTo>
                  <a:lnTo>
                    <a:pt x="1810" y="512"/>
                  </a:lnTo>
                  <a:cubicBezTo>
                    <a:pt x="1810" y="512"/>
                    <a:pt x="905" y="2310"/>
                    <a:pt x="286" y="3560"/>
                  </a:cubicBezTo>
                  <a:cubicBezTo>
                    <a:pt x="143" y="3810"/>
                    <a:pt x="12" y="4084"/>
                    <a:pt x="1" y="4358"/>
                  </a:cubicBezTo>
                  <a:cubicBezTo>
                    <a:pt x="1096" y="3155"/>
                    <a:pt x="1834" y="1619"/>
                    <a:pt x="2048" y="0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63"/>
            <p:cNvSpPr/>
            <p:nvPr/>
          </p:nvSpPr>
          <p:spPr>
            <a:xfrm>
              <a:off x="6569900" y="3174375"/>
              <a:ext cx="498300" cy="776175"/>
            </a:xfrm>
            <a:custGeom>
              <a:avLst/>
              <a:gdLst/>
              <a:ahLst/>
              <a:cxnLst/>
              <a:rect l="l" t="t" r="r" b="b"/>
              <a:pathLst>
                <a:path w="19932" h="31047" extrusionOk="0">
                  <a:moveTo>
                    <a:pt x="917" y="1"/>
                  </a:moveTo>
                  <a:lnTo>
                    <a:pt x="917" y="1"/>
                  </a:lnTo>
                  <a:cubicBezTo>
                    <a:pt x="1298" y="1810"/>
                    <a:pt x="1179" y="3656"/>
                    <a:pt x="953" y="5501"/>
                  </a:cubicBezTo>
                  <a:cubicBezTo>
                    <a:pt x="1334" y="5835"/>
                    <a:pt x="1667" y="6204"/>
                    <a:pt x="1941" y="6609"/>
                  </a:cubicBezTo>
                  <a:cubicBezTo>
                    <a:pt x="2775" y="7871"/>
                    <a:pt x="3179" y="9371"/>
                    <a:pt x="3548" y="10847"/>
                  </a:cubicBezTo>
                  <a:cubicBezTo>
                    <a:pt x="3572" y="10966"/>
                    <a:pt x="3608" y="11097"/>
                    <a:pt x="3572" y="11216"/>
                  </a:cubicBezTo>
                  <a:cubicBezTo>
                    <a:pt x="3524" y="11477"/>
                    <a:pt x="3282" y="11576"/>
                    <a:pt x="3005" y="11576"/>
                  </a:cubicBezTo>
                  <a:cubicBezTo>
                    <a:pt x="2803" y="11576"/>
                    <a:pt x="2582" y="11523"/>
                    <a:pt x="2405" y="11443"/>
                  </a:cubicBezTo>
                  <a:cubicBezTo>
                    <a:pt x="1655" y="11097"/>
                    <a:pt x="989" y="10657"/>
                    <a:pt x="358" y="10133"/>
                  </a:cubicBezTo>
                  <a:cubicBezTo>
                    <a:pt x="84" y="12800"/>
                    <a:pt x="0" y="15491"/>
                    <a:pt x="108" y="18170"/>
                  </a:cubicBezTo>
                  <a:cubicBezTo>
                    <a:pt x="2108" y="19777"/>
                    <a:pt x="3965" y="21622"/>
                    <a:pt x="4465" y="24075"/>
                  </a:cubicBezTo>
                  <a:cubicBezTo>
                    <a:pt x="3953" y="24027"/>
                    <a:pt x="3477" y="23718"/>
                    <a:pt x="3037" y="23408"/>
                  </a:cubicBezTo>
                  <a:cubicBezTo>
                    <a:pt x="2144" y="22777"/>
                    <a:pt x="1274" y="22158"/>
                    <a:pt x="393" y="21515"/>
                  </a:cubicBezTo>
                  <a:lnTo>
                    <a:pt x="393" y="21515"/>
                  </a:lnTo>
                  <a:cubicBezTo>
                    <a:pt x="631" y="23170"/>
                    <a:pt x="1072" y="24766"/>
                    <a:pt x="1953" y="26159"/>
                  </a:cubicBezTo>
                  <a:cubicBezTo>
                    <a:pt x="3132" y="28016"/>
                    <a:pt x="4989" y="29361"/>
                    <a:pt x="7001" y="30219"/>
                  </a:cubicBezTo>
                  <a:cubicBezTo>
                    <a:pt x="8748" y="30966"/>
                    <a:pt x="11387" y="31046"/>
                    <a:pt x="12445" y="31046"/>
                  </a:cubicBezTo>
                  <a:cubicBezTo>
                    <a:pt x="12736" y="31046"/>
                    <a:pt x="12907" y="31040"/>
                    <a:pt x="12907" y="31040"/>
                  </a:cubicBezTo>
                  <a:cubicBezTo>
                    <a:pt x="16110" y="28778"/>
                    <a:pt x="18562" y="24670"/>
                    <a:pt x="19515" y="20420"/>
                  </a:cubicBezTo>
                  <a:lnTo>
                    <a:pt x="19515" y="20420"/>
                  </a:lnTo>
                  <a:cubicBezTo>
                    <a:pt x="18431" y="21491"/>
                    <a:pt x="17348" y="22539"/>
                    <a:pt x="16252" y="23611"/>
                  </a:cubicBezTo>
                  <a:cubicBezTo>
                    <a:pt x="16091" y="23781"/>
                    <a:pt x="15854" y="23959"/>
                    <a:pt x="15641" y="23959"/>
                  </a:cubicBezTo>
                  <a:cubicBezTo>
                    <a:pt x="15571" y="23959"/>
                    <a:pt x="15504" y="23940"/>
                    <a:pt x="15443" y="23896"/>
                  </a:cubicBezTo>
                  <a:cubicBezTo>
                    <a:pt x="16467" y="20956"/>
                    <a:pt x="17979" y="18181"/>
                    <a:pt x="19931" y="15729"/>
                  </a:cubicBezTo>
                  <a:cubicBezTo>
                    <a:pt x="19812" y="13883"/>
                    <a:pt x="19348" y="12109"/>
                    <a:pt x="18443" y="10609"/>
                  </a:cubicBezTo>
                  <a:cubicBezTo>
                    <a:pt x="17348" y="8752"/>
                    <a:pt x="15871" y="7228"/>
                    <a:pt x="14193" y="5954"/>
                  </a:cubicBezTo>
                  <a:cubicBezTo>
                    <a:pt x="13740" y="7514"/>
                    <a:pt x="13038" y="8990"/>
                    <a:pt x="12323" y="10431"/>
                  </a:cubicBezTo>
                  <a:cubicBezTo>
                    <a:pt x="12288" y="10514"/>
                    <a:pt x="12240" y="10609"/>
                    <a:pt x="12145" y="10621"/>
                  </a:cubicBezTo>
                  <a:cubicBezTo>
                    <a:pt x="12134" y="10624"/>
                    <a:pt x="12123" y="10625"/>
                    <a:pt x="12112" y="10625"/>
                  </a:cubicBezTo>
                  <a:cubicBezTo>
                    <a:pt x="11987" y="10625"/>
                    <a:pt x="11905" y="10443"/>
                    <a:pt x="11883" y="10311"/>
                  </a:cubicBezTo>
                  <a:cubicBezTo>
                    <a:pt x="11692" y="9121"/>
                    <a:pt x="12145" y="7930"/>
                    <a:pt x="12252" y="6740"/>
                  </a:cubicBezTo>
                  <a:cubicBezTo>
                    <a:pt x="12311" y="5978"/>
                    <a:pt x="12228" y="5204"/>
                    <a:pt x="11966" y="4466"/>
                  </a:cubicBezTo>
                  <a:cubicBezTo>
                    <a:pt x="8609" y="2465"/>
                    <a:pt x="4656" y="1156"/>
                    <a:pt x="917" y="1"/>
                  </a:cubicBezTo>
                  <a:close/>
                </a:path>
              </a:pathLst>
            </a:custGeom>
            <a:solidFill>
              <a:srgbClr val="416C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63"/>
            <p:cNvSpPr/>
            <p:nvPr/>
          </p:nvSpPr>
          <p:spPr>
            <a:xfrm>
              <a:off x="6682400" y="3326175"/>
              <a:ext cx="183400" cy="493550"/>
            </a:xfrm>
            <a:custGeom>
              <a:avLst/>
              <a:gdLst/>
              <a:ahLst/>
              <a:cxnLst/>
              <a:rect l="l" t="t" r="r" b="b"/>
              <a:pathLst>
                <a:path w="7336" h="19742" extrusionOk="0">
                  <a:moveTo>
                    <a:pt x="1" y="1"/>
                  </a:moveTo>
                  <a:lnTo>
                    <a:pt x="1" y="1"/>
                  </a:lnTo>
                  <a:cubicBezTo>
                    <a:pt x="906" y="1549"/>
                    <a:pt x="1751" y="3096"/>
                    <a:pt x="2525" y="4668"/>
                  </a:cubicBezTo>
                  <a:cubicBezTo>
                    <a:pt x="3287" y="6264"/>
                    <a:pt x="4001" y="7871"/>
                    <a:pt x="4597" y="9526"/>
                  </a:cubicBezTo>
                  <a:cubicBezTo>
                    <a:pt x="5204" y="11169"/>
                    <a:pt x="5728" y="12860"/>
                    <a:pt x="6168" y="14550"/>
                  </a:cubicBezTo>
                  <a:cubicBezTo>
                    <a:pt x="6621" y="16265"/>
                    <a:pt x="6966" y="17991"/>
                    <a:pt x="7288" y="19741"/>
                  </a:cubicBezTo>
                  <a:cubicBezTo>
                    <a:pt x="7335" y="17955"/>
                    <a:pt x="7169" y="16170"/>
                    <a:pt x="6847" y="14384"/>
                  </a:cubicBezTo>
                  <a:cubicBezTo>
                    <a:pt x="6514" y="12633"/>
                    <a:pt x="6026" y="10895"/>
                    <a:pt x="5418" y="9204"/>
                  </a:cubicBezTo>
                  <a:cubicBezTo>
                    <a:pt x="4787" y="7526"/>
                    <a:pt x="4025" y="5894"/>
                    <a:pt x="3120" y="4347"/>
                  </a:cubicBezTo>
                  <a:cubicBezTo>
                    <a:pt x="2227" y="2799"/>
                    <a:pt x="1192" y="1322"/>
                    <a:pt x="1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63"/>
            <p:cNvSpPr/>
            <p:nvPr/>
          </p:nvSpPr>
          <p:spPr>
            <a:xfrm>
              <a:off x="6899400" y="3487225"/>
              <a:ext cx="70275" cy="200050"/>
            </a:xfrm>
            <a:custGeom>
              <a:avLst/>
              <a:gdLst/>
              <a:ahLst/>
              <a:cxnLst/>
              <a:rect l="l" t="t" r="r" b="b"/>
              <a:pathLst>
                <a:path w="2811" h="8002" extrusionOk="0">
                  <a:moveTo>
                    <a:pt x="2644" y="0"/>
                  </a:moveTo>
                  <a:cubicBezTo>
                    <a:pt x="2430" y="691"/>
                    <a:pt x="2275" y="1381"/>
                    <a:pt x="2072" y="2048"/>
                  </a:cubicBezTo>
                  <a:cubicBezTo>
                    <a:pt x="1882" y="2715"/>
                    <a:pt x="1691" y="3393"/>
                    <a:pt x="1465" y="4048"/>
                  </a:cubicBezTo>
                  <a:cubicBezTo>
                    <a:pt x="1263" y="4703"/>
                    <a:pt x="1025" y="5358"/>
                    <a:pt x="763" y="6013"/>
                  </a:cubicBezTo>
                  <a:cubicBezTo>
                    <a:pt x="513" y="6668"/>
                    <a:pt x="251" y="7322"/>
                    <a:pt x="1" y="8001"/>
                  </a:cubicBezTo>
                  <a:cubicBezTo>
                    <a:pt x="548" y="7525"/>
                    <a:pt x="989" y="6953"/>
                    <a:pt x="1382" y="6322"/>
                  </a:cubicBezTo>
                  <a:cubicBezTo>
                    <a:pt x="1763" y="5703"/>
                    <a:pt x="2072" y="5025"/>
                    <a:pt x="2299" y="4334"/>
                  </a:cubicBezTo>
                  <a:cubicBezTo>
                    <a:pt x="2525" y="3632"/>
                    <a:pt x="2668" y="2917"/>
                    <a:pt x="2751" y="2179"/>
                  </a:cubicBezTo>
                  <a:cubicBezTo>
                    <a:pt x="2811" y="1453"/>
                    <a:pt x="2787" y="714"/>
                    <a:pt x="2644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63"/>
            <p:cNvSpPr/>
            <p:nvPr/>
          </p:nvSpPr>
          <p:spPr>
            <a:xfrm>
              <a:off x="6613950" y="3544075"/>
              <a:ext cx="157775" cy="164925"/>
            </a:xfrm>
            <a:custGeom>
              <a:avLst/>
              <a:gdLst/>
              <a:ahLst/>
              <a:cxnLst/>
              <a:rect l="l" t="t" r="r" b="b"/>
              <a:pathLst>
                <a:path w="6311" h="6597" extrusionOk="0">
                  <a:moveTo>
                    <a:pt x="1" y="0"/>
                  </a:moveTo>
                  <a:cubicBezTo>
                    <a:pt x="560" y="548"/>
                    <a:pt x="1120" y="1072"/>
                    <a:pt x="1667" y="1596"/>
                  </a:cubicBezTo>
                  <a:cubicBezTo>
                    <a:pt x="2215" y="2120"/>
                    <a:pt x="2739" y="2655"/>
                    <a:pt x="3251" y="3191"/>
                  </a:cubicBezTo>
                  <a:cubicBezTo>
                    <a:pt x="3775" y="3739"/>
                    <a:pt x="4287" y="4286"/>
                    <a:pt x="4787" y="4858"/>
                  </a:cubicBezTo>
                  <a:cubicBezTo>
                    <a:pt x="5299" y="5418"/>
                    <a:pt x="5775" y="6013"/>
                    <a:pt x="6311" y="6596"/>
                  </a:cubicBezTo>
                  <a:cubicBezTo>
                    <a:pt x="6085" y="5834"/>
                    <a:pt x="5739" y="5120"/>
                    <a:pt x="5335" y="4465"/>
                  </a:cubicBezTo>
                  <a:cubicBezTo>
                    <a:pt x="4930" y="3798"/>
                    <a:pt x="4442" y="3167"/>
                    <a:pt x="3894" y="2608"/>
                  </a:cubicBezTo>
                  <a:cubicBezTo>
                    <a:pt x="3346" y="2024"/>
                    <a:pt x="2751" y="1524"/>
                    <a:pt x="2096" y="1072"/>
                  </a:cubicBezTo>
                  <a:cubicBezTo>
                    <a:pt x="1441" y="631"/>
                    <a:pt x="739" y="250"/>
                    <a:pt x="1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63"/>
            <p:cNvSpPr/>
            <p:nvPr/>
          </p:nvSpPr>
          <p:spPr>
            <a:xfrm>
              <a:off x="6684500" y="3834875"/>
              <a:ext cx="157775" cy="63125"/>
            </a:xfrm>
            <a:custGeom>
              <a:avLst/>
              <a:gdLst/>
              <a:ahLst/>
              <a:cxnLst/>
              <a:rect l="l" t="t" r="r" b="b"/>
              <a:pathLst>
                <a:path w="6311" h="2525" extrusionOk="0">
                  <a:moveTo>
                    <a:pt x="60" y="1"/>
                  </a:moveTo>
                  <a:lnTo>
                    <a:pt x="0" y="143"/>
                  </a:lnTo>
                  <a:cubicBezTo>
                    <a:pt x="465" y="489"/>
                    <a:pt x="953" y="763"/>
                    <a:pt x="1465" y="1025"/>
                  </a:cubicBezTo>
                  <a:cubicBezTo>
                    <a:pt x="1965" y="1275"/>
                    <a:pt x="2489" y="1513"/>
                    <a:pt x="3013" y="1703"/>
                  </a:cubicBezTo>
                  <a:cubicBezTo>
                    <a:pt x="3525" y="1917"/>
                    <a:pt x="4072" y="2072"/>
                    <a:pt x="4620" y="2227"/>
                  </a:cubicBezTo>
                  <a:cubicBezTo>
                    <a:pt x="5168" y="2358"/>
                    <a:pt x="5727" y="2477"/>
                    <a:pt x="6311" y="2525"/>
                  </a:cubicBezTo>
                  <a:cubicBezTo>
                    <a:pt x="5858" y="2168"/>
                    <a:pt x="5382" y="1870"/>
                    <a:pt x="4858" y="1608"/>
                  </a:cubicBezTo>
                  <a:cubicBezTo>
                    <a:pt x="4346" y="1346"/>
                    <a:pt x="3846" y="1108"/>
                    <a:pt x="3322" y="894"/>
                  </a:cubicBezTo>
                  <a:cubicBezTo>
                    <a:pt x="2798" y="679"/>
                    <a:pt x="2263" y="513"/>
                    <a:pt x="1727" y="346"/>
                  </a:cubicBezTo>
                  <a:cubicBezTo>
                    <a:pt x="1191" y="203"/>
                    <a:pt x="643" y="84"/>
                    <a:pt x="60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63"/>
            <p:cNvSpPr/>
            <p:nvPr/>
          </p:nvSpPr>
          <p:spPr>
            <a:xfrm>
              <a:off x="6895225" y="3718500"/>
              <a:ext cx="43500" cy="158375"/>
            </a:xfrm>
            <a:custGeom>
              <a:avLst/>
              <a:gdLst/>
              <a:ahLst/>
              <a:cxnLst/>
              <a:rect l="l" t="t" r="r" b="b"/>
              <a:pathLst>
                <a:path w="1740" h="6335" extrusionOk="0">
                  <a:moveTo>
                    <a:pt x="1739" y="0"/>
                  </a:moveTo>
                  <a:cubicBezTo>
                    <a:pt x="1311" y="405"/>
                    <a:pt x="1084" y="953"/>
                    <a:pt x="882" y="1465"/>
                  </a:cubicBezTo>
                  <a:cubicBezTo>
                    <a:pt x="668" y="1989"/>
                    <a:pt x="501" y="2501"/>
                    <a:pt x="382" y="3036"/>
                  </a:cubicBezTo>
                  <a:cubicBezTo>
                    <a:pt x="251" y="3572"/>
                    <a:pt x="168" y="4108"/>
                    <a:pt x="108" y="4668"/>
                  </a:cubicBezTo>
                  <a:cubicBezTo>
                    <a:pt x="49" y="5215"/>
                    <a:pt x="25" y="5763"/>
                    <a:pt x="1" y="6334"/>
                  </a:cubicBezTo>
                  <a:cubicBezTo>
                    <a:pt x="370" y="5882"/>
                    <a:pt x="584" y="5346"/>
                    <a:pt x="763" y="4822"/>
                  </a:cubicBezTo>
                  <a:cubicBezTo>
                    <a:pt x="953" y="4310"/>
                    <a:pt x="1120" y="3786"/>
                    <a:pt x="1239" y="3251"/>
                  </a:cubicBezTo>
                  <a:cubicBezTo>
                    <a:pt x="1370" y="2715"/>
                    <a:pt x="1454" y="2179"/>
                    <a:pt x="1537" y="1643"/>
                  </a:cubicBezTo>
                  <a:cubicBezTo>
                    <a:pt x="1620" y="1096"/>
                    <a:pt x="1632" y="560"/>
                    <a:pt x="1739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63"/>
            <p:cNvSpPr/>
            <p:nvPr/>
          </p:nvSpPr>
          <p:spPr>
            <a:xfrm>
              <a:off x="6784800" y="3299400"/>
              <a:ext cx="38125" cy="184575"/>
            </a:xfrm>
            <a:custGeom>
              <a:avLst/>
              <a:gdLst/>
              <a:ahLst/>
              <a:cxnLst/>
              <a:rect l="l" t="t" r="r" b="b"/>
              <a:pathLst>
                <a:path w="1525" h="7383" extrusionOk="0">
                  <a:moveTo>
                    <a:pt x="1" y="0"/>
                  </a:moveTo>
                  <a:cubicBezTo>
                    <a:pt x="215" y="608"/>
                    <a:pt x="310" y="1203"/>
                    <a:pt x="394" y="1810"/>
                  </a:cubicBezTo>
                  <a:cubicBezTo>
                    <a:pt x="477" y="2417"/>
                    <a:pt x="537" y="3036"/>
                    <a:pt x="596" y="3644"/>
                  </a:cubicBezTo>
                  <a:lnTo>
                    <a:pt x="775" y="5489"/>
                  </a:lnTo>
                  <a:lnTo>
                    <a:pt x="858" y="6430"/>
                  </a:lnTo>
                  <a:cubicBezTo>
                    <a:pt x="894" y="6739"/>
                    <a:pt x="918" y="7049"/>
                    <a:pt x="906" y="7382"/>
                  </a:cubicBezTo>
                  <a:cubicBezTo>
                    <a:pt x="1108" y="7108"/>
                    <a:pt x="1179" y="6787"/>
                    <a:pt x="1287" y="6465"/>
                  </a:cubicBezTo>
                  <a:cubicBezTo>
                    <a:pt x="1370" y="6144"/>
                    <a:pt x="1429" y="5834"/>
                    <a:pt x="1453" y="5501"/>
                  </a:cubicBezTo>
                  <a:cubicBezTo>
                    <a:pt x="1525" y="4858"/>
                    <a:pt x="1525" y="4203"/>
                    <a:pt x="1465" y="3572"/>
                  </a:cubicBezTo>
                  <a:cubicBezTo>
                    <a:pt x="1406" y="2917"/>
                    <a:pt x="1275" y="2274"/>
                    <a:pt x="1072" y="1643"/>
                  </a:cubicBezTo>
                  <a:cubicBezTo>
                    <a:pt x="846" y="1036"/>
                    <a:pt x="537" y="393"/>
                    <a:pt x="1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63"/>
            <p:cNvSpPr/>
            <p:nvPr/>
          </p:nvSpPr>
          <p:spPr>
            <a:xfrm>
              <a:off x="5982025" y="3987575"/>
              <a:ext cx="608425" cy="393050"/>
            </a:xfrm>
            <a:custGeom>
              <a:avLst/>
              <a:gdLst/>
              <a:ahLst/>
              <a:cxnLst/>
              <a:rect l="l" t="t" r="r" b="b"/>
              <a:pathLst>
                <a:path w="24337" h="15722" extrusionOk="0">
                  <a:moveTo>
                    <a:pt x="12371" y="0"/>
                  </a:moveTo>
                  <a:cubicBezTo>
                    <a:pt x="10931" y="108"/>
                    <a:pt x="9537" y="477"/>
                    <a:pt x="8371" y="1203"/>
                  </a:cubicBezTo>
                  <a:cubicBezTo>
                    <a:pt x="6906" y="2084"/>
                    <a:pt x="5716" y="3263"/>
                    <a:pt x="4704" y="4596"/>
                  </a:cubicBezTo>
                  <a:cubicBezTo>
                    <a:pt x="5906" y="4930"/>
                    <a:pt x="7061" y="5489"/>
                    <a:pt x="8168" y="6049"/>
                  </a:cubicBezTo>
                  <a:cubicBezTo>
                    <a:pt x="8228" y="6073"/>
                    <a:pt x="8311" y="6108"/>
                    <a:pt x="8323" y="6180"/>
                  </a:cubicBezTo>
                  <a:cubicBezTo>
                    <a:pt x="8335" y="6299"/>
                    <a:pt x="8192" y="6382"/>
                    <a:pt x="8073" y="6406"/>
                  </a:cubicBezTo>
                  <a:cubicBezTo>
                    <a:pt x="7910" y="6433"/>
                    <a:pt x="7749" y="6445"/>
                    <a:pt x="7587" y="6445"/>
                  </a:cubicBezTo>
                  <a:cubicBezTo>
                    <a:pt x="6826" y="6445"/>
                    <a:pt x="6075" y="6191"/>
                    <a:pt x="5299" y="6132"/>
                  </a:cubicBezTo>
                  <a:cubicBezTo>
                    <a:pt x="5190" y="6123"/>
                    <a:pt x="5081" y="6119"/>
                    <a:pt x="4972" y="6119"/>
                  </a:cubicBezTo>
                  <a:cubicBezTo>
                    <a:pt x="4487" y="6119"/>
                    <a:pt x="4008" y="6205"/>
                    <a:pt x="3561" y="6370"/>
                  </a:cubicBezTo>
                  <a:cubicBezTo>
                    <a:pt x="1977" y="9049"/>
                    <a:pt x="941" y="12169"/>
                    <a:pt x="1" y="15145"/>
                  </a:cubicBezTo>
                  <a:cubicBezTo>
                    <a:pt x="709" y="14984"/>
                    <a:pt x="1420" y="14922"/>
                    <a:pt x="2135" y="14922"/>
                  </a:cubicBezTo>
                  <a:cubicBezTo>
                    <a:pt x="2849" y="14922"/>
                    <a:pt x="3567" y="14984"/>
                    <a:pt x="4287" y="15074"/>
                  </a:cubicBezTo>
                  <a:cubicBezTo>
                    <a:pt x="4549" y="14776"/>
                    <a:pt x="4846" y="14514"/>
                    <a:pt x="5156" y="14288"/>
                  </a:cubicBezTo>
                  <a:cubicBezTo>
                    <a:pt x="6132" y="13621"/>
                    <a:pt x="7311" y="13300"/>
                    <a:pt x="8454" y="12990"/>
                  </a:cubicBezTo>
                  <a:cubicBezTo>
                    <a:pt x="8530" y="12973"/>
                    <a:pt x="8606" y="12957"/>
                    <a:pt x="8673" y="12957"/>
                  </a:cubicBezTo>
                  <a:cubicBezTo>
                    <a:pt x="8701" y="12957"/>
                    <a:pt x="8727" y="12959"/>
                    <a:pt x="8752" y="12966"/>
                  </a:cubicBezTo>
                  <a:cubicBezTo>
                    <a:pt x="9097" y="13038"/>
                    <a:pt x="9061" y="13562"/>
                    <a:pt x="8918" y="13895"/>
                  </a:cubicBezTo>
                  <a:cubicBezTo>
                    <a:pt x="8645" y="14490"/>
                    <a:pt x="8287" y="15026"/>
                    <a:pt x="7894" y="15526"/>
                  </a:cubicBezTo>
                  <a:cubicBezTo>
                    <a:pt x="9268" y="15653"/>
                    <a:pt x="10662" y="15722"/>
                    <a:pt x="12056" y="15722"/>
                  </a:cubicBezTo>
                  <a:cubicBezTo>
                    <a:pt x="12753" y="15722"/>
                    <a:pt x="13451" y="15705"/>
                    <a:pt x="14145" y="15669"/>
                  </a:cubicBezTo>
                  <a:cubicBezTo>
                    <a:pt x="15407" y="14097"/>
                    <a:pt x="16848" y="12609"/>
                    <a:pt x="18765" y="12192"/>
                  </a:cubicBezTo>
                  <a:lnTo>
                    <a:pt x="18765" y="12192"/>
                  </a:lnTo>
                  <a:cubicBezTo>
                    <a:pt x="18729" y="12621"/>
                    <a:pt x="18467" y="12990"/>
                    <a:pt x="18229" y="13335"/>
                  </a:cubicBezTo>
                  <a:cubicBezTo>
                    <a:pt x="17741" y="14050"/>
                    <a:pt x="17253" y="14752"/>
                    <a:pt x="16741" y="15443"/>
                  </a:cubicBezTo>
                  <a:cubicBezTo>
                    <a:pt x="18039" y="15252"/>
                    <a:pt x="19289" y="14883"/>
                    <a:pt x="20372" y="14181"/>
                  </a:cubicBezTo>
                  <a:cubicBezTo>
                    <a:pt x="21837" y="13240"/>
                    <a:pt x="22896" y="11752"/>
                    <a:pt x="23575" y="10168"/>
                  </a:cubicBezTo>
                  <a:cubicBezTo>
                    <a:pt x="24337" y="8382"/>
                    <a:pt x="24266" y="5477"/>
                    <a:pt x="24266" y="5477"/>
                  </a:cubicBezTo>
                  <a:cubicBezTo>
                    <a:pt x="22515" y="2941"/>
                    <a:pt x="19336" y="1024"/>
                    <a:pt x="16026" y="298"/>
                  </a:cubicBezTo>
                  <a:lnTo>
                    <a:pt x="16026" y="298"/>
                  </a:lnTo>
                  <a:cubicBezTo>
                    <a:pt x="16848" y="1143"/>
                    <a:pt x="17669" y="2013"/>
                    <a:pt x="18491" y="2858"/>
                  </a:cubicBezTo>
                  <a:cubicBezTo>
                    <a:pt x="18646" y="3037"/>
                    <a:pt x="18848" y="3299"/>
                    <a:pt x="18693" y="3513"/>
                  </a:cubicBezTo>
                  <a:cubicBezTo>
                    <a:pt x="16407" y="2727"/>
                    <a:pt x="14264" y="1524"/>
                    <a:pt x="12371" y="0"/>
                  </a:cubicBezTo>
                  <a:close/>
                </a:path>
              </a:pathLst>
            </a:custGeom>
            <a:solidFill>
              <a:srgbClr val="416C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63"/>
            <p:cNvSpPr/>
            <p:nvPr/>
          </p:nvSpPr>
          <p:spPr>
            <a:xfrm>
              <a:off x="6100200" y="4146775"/>
              <a:ext cx="385475" cy="148300"/>
            </a:xfrm>
            <a:custGeom>
              <a:avLst/>
              <a:gdLst/>
              <a:ahLst/>
              <a:cxnLst/>
              <a:rect l="l" t="t" r="r" b="b"/>
              <a:pathLst>
                <a:path w="15419" h="5932" extrusionOk="0">
                  <a:moveTo>
                    <a:pt x="14778" y="1"/>
                  </a:moveTo>
                  <a:cubicBezTo>
                    <a:pt x="13585" y="1"/>
                    <a:pt x="12388" y="137"/>
                    <a:pt x="11216" y="360"/>
                  </a:cubicBezTo>
                  <a:cubicBezTo>
                    <a:pt x="9823" y="610"/>
                    <a:pt x="8466" y="1014"/>
                    <a:pt x="7144" y="1503"/>
                  </a:cubicBezTo>
                  <a:cubicBezTo>
                    <a:pt x="5834" y="2014"/>
                    <a:pt x="4549" y="2622"/>
                    <a:pt x="3346" y="3372"/>
                  </a:cubicBezTo>
                  <a:cubicBezTo>
                    <a:pt x="2143" y="4110"/>
                    <a:pt x="1012" y="4943"/>
                    <a:pt x="0" y="5932"/>
                  </a:cubicBezTo>
                  <a:cubicBezTo>
                    <a:pt x="1215" y="5229"/>
                    <a:pt x="2441" y="4574"/>
                    <a:pt x="3667" y="3967"/>
                  </a:cubicBezTo>
                  <a:cubicBezTo>
                    <a:pt x="4906" y="3348"/>
                    <a:pt x="6168" y="2800"/>
                    <a:pt x="7454" y="2312"/>
                  </a:cubicBezTo>
                  <a:cubicBezTo>
                    <a:pt x="8728" y="1824"/>
                    <a:pt x="10037" y="1407"/>
                    <a:pt x="11371" y="1014"/>
                  </a:cubicBezTo>
                  <a:cubicBezTo>
                    <a:pt x="12692" y="633"/>
                    <a:pt x="14050" y="312"/>
                    <a:pt x="15419" y="14"/>
                  </a:cubicBezTo>
                  <a:cubicBezTo>
                    <a:pt x="15206" y="5"/>
                    <a:pt x="14992" y="1"/>
                    <a:pt x="14778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63"/>
            <p:cNvSpPr/>
            <p:nvPr/>
          </p:nvSpPr>
          <p:spPr>
            <a:xfrm>
              <a:off x="6227300" y="4064775"/>
              <a:ext cx="155400" cy="56175"/>
            </a:xfrm>
            <a:custGeom>
              <a:avLst/>
              <a:gdLst/>
              <a:ahLst/>
              <a:cxnLst/>
              <a:rect l="l" t="t" r="r" b="b"/>
              <a:pathLst>
                <a:path w="6216" h="2247" extrusionOk="0">
                  <a:moveTo>
                    <a:pt x="1355" y="0"/>
                  </a:moveTo>
                  <a:cubicBezTo>
                    <a:pt x="899" y="0"/>
                    <a:pt x="453" y="43"/>
                    <a:pt x="0" y="175"/>
                  </a:cubicBezTo>
                  <a:cubicBezTo>
                    <a:pt x="548" y="365"/>
                    <a:pt x="1072" y="520"/>
                    <a:pt x="1596" y="675"/>
                  </a:cubicBezTo>
                  <a:cubicBezTo>
                    <a:pt x="2120" y="842"/>
                    <a:pt x="2620" y="1008"/>
                    <a:pt x="3132" y="1175"/>
                  </a:cubicBezTo>
                  <a:cubicBezTo>
                    <a:pt x="3632" y="1330"/>
                    <a:pt x="4132" y="1508"/>
                    <a:pt x="4644" y="1687"/>
                  </a:cubicBezTo>
                  <a:cubicBezTo>
                    <a:pt x="5156" y="1877"/>
                    <a:pt x="5668" y="2080"/>
                    <a:pt x="6215" y="2246"/>
                  </a:cubicBezTo>
                  <a:cubicBezTo>
                    <a:pt x="5882" y="1782"/>
                    <a:pt x="5430" y="1413"/>
                    <a:pt x="4941" y="1080"/>
                  </a:cubicBezTo>
                  <a:cubicBezTo>
                    <a:pt x="4465" y="770"/>
                    <a:pt x="3941" y="520"/>
                    <a:pt x="3394" y="341"/>
                  </a:cubicBezTo>
                  <a:cubicBezTo>
                    <a:pt x="2858" y="163"/>
                    <a:pt x="2274" y="56"/>
                    <a:pt x="1715" y="8"/>
                  </a:cubicBezTo>
                  <a:cubicBezTo>
                    <a:pt x="1594" y="3"/>
                    <a:pt x="1474" y="0"/>
                    <a:pt x="1355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63"/>
            <p:cNvSpPr/>
            <p:nvPr/>
          </p:nvSpPr>
          <p:spPr>
            <a:xfrm>
              <a:off x="6268975" y="4221525"/>
              <a:ext cx="129500" cy="125950"/>
            </a:xfrm>
            <a:custGeom>
              <a:avLst/>
              <a:gdLst/>
              <a:ahLst/>
              <a:cxnLst/>
              <a:rect l="l" t="t" r="r" b="b"/>
              <a:pathLst>
                <a:path w="5180" h="5038" extrusionOk="0">
                  <a:moveTo>
                    <a:pt x="5179" y="1"/>
                  </a:moveTo>
                  <a:lnTo>
                    <a:pt x="5179" y="1"/>
                  </a:lnTo>
                  <a:cubicBezTo>
                    <a:pt x="4572" y="156"/>
                    <a:pt x="3989" y="417"/>
                    <a:pt x="3465" y="715"/>
                  </a:cubicBezTo>
                  <a:cubicBezTo>
                    <a:pt x="2929" y="1049"/>
                    <a:pt x="2429" y="1430"/>
                    <a:pt x="1977" y="1870"/>
                  </a:cubicBezTo>
                  <a:cubicBezTo>
                    <a:pt x="1536" y="2311"/>
                    <a:pt x="1131" y="2799"/>
                    <a:pt x="786" y="3323"/>
                  </a:cubicBezTo>
                  <a:cubicBezTo>
                    <a:pt x="453" y="3858"/>
                    <a:pt x="167" y="4430"/>
                    <a:pt x="0" y="5037"/>
                  </a:cubicBezTo>
                  <a:cubicBezTo>
                    <a:pt x="465" y="4620"/>
                    <a:pt x="893" y="4192"/>
                    <a:pt x="1310" y="3751"/>
                  </a:cubicBezTo>
                  <a:lnTo>
                    <a:pt x="2572" y="2501"/>
                  </a:lnTo>
                  <a:lnTo>
                    <a:pt x="3858" y="1275"/>
                  </a:lnTo>
                  <a:cubicBezTo>
                    <a:pt x="4298" y="870"/>
                    <a:pt x="4739" y="465"/>
                    <a:pt x="5179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63"/>
            <p:cNvSpPr/>
            <p:nvPr/>
          </p:nvSpPr>
          <p:spPr>
            <a:xfrm>
              <a:off x="6495475" y="4164375"/>
              <a:ext cx="50625" cy="125350"/>
            </a:xfrm>
            <a:custGeom>
              <a:avLst/>
              <a:gdLst/>
              <a:ahLst/>
              <a:cxnLst/>
              <a:rect l="l" t="t" r="r" b="b"/>
              <a:pathLst>
                <a:path w="2025" h="5014" extrusionOk="0">
                  <a:moveTo>
                    <a:pt x="2025" y="1"/>
                  </a:moveTo>
                  <a:cubicBezTo>
                    <a:pt x="1703" y="358"/>
                    <a:pt x="1465" y="739"/>
                    <a:pt x="1239" y="1132"/>
                  </a:cubicBezTo>
                  <a:cubicBezTo>
                    <a:pt x="1013" y="1513"/>
                    <a:pt x="822" y="1918"/>
                    <a:pt x="656" y="2334"/>
                  </a:cubicBezTo>
                  <a:cubicBezTo>
                    <a:pt x="338" y="3147"/>
                    <a:pt x="90" y="3995"/>
                    <a:pt x="27" y="4924"/>
                  </a:cubicBezTo>
                  <a:lnTo>
                    <a:pt x="27" y="4924"/>
                  </a:lnTo>
                  <a:cubicBezTo>
                    <a:pt x="18" y="4933"/>
                    <a:pt x="9" y="4943"/>
                    <a:pt x="1" y="4954"/>
                  </a:cubicBezTo>
                  <a:lnTo>
                    <a:pt x="144" y="5013"/>
                  </a:lnTo>
                  <a:cubicBezTo>
                    <a:pt x="145" y="5012"/>
                    <a:pt x="146" y="5011"/>
                    <a:pt x="147" y="5009"/>
                  </a:cubicBezTo>
                  <a:lnTo>
                    <a:pt x="147" y="5009"/>
                  </a:lnTo>
                  <a:lnTo>
                    <a:pt x="156" y="5013"/>
                  </a:lnTo>
                  <a:lnTo>
                    <a:pt x="156" y="4998"/>
                  </a:lnTo>
                  <a:lnTo>
                    <a:pt x="156" y="4998"/>
                  </a:lnTo>
                  <a:cubicBezTo>
                    <a:pt x="721" y="4276"/>
                    <a:pt x="1134" y="3472"/>
                    <a:pt x="1453" y="2644"/>
                  </a:cubicBezTo>
                  <a:cubicBezTo>
                    <a:pt x="1608" y="2227"/>
                    <a:pt x="1751" y="1799"/>
                    <a:pt x="1846" y="1370"/>
                  </a:cubicBezTo>
                  <a:cubicBezTo>
                    <a:pt x="1953" y="918"/>
                    <a:pt x="2025" y="477"/>
                    <a:pt x="2025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63"/>
            <p:cNvSpPr/>
            <p:nvPr/>
          </p:nvSpPr>
          <p:spPr>
            <a:xfrm>
              <a:off x="6407375" y="4088775"/>
              <a:ext cx="122950" cy="34250"/>
            </a:xfrm>
            <a:custGeom>
              <a:avLst/>
              <a:gdLst/>
              <a:ahLst/>
              <a:cxnLst/>
              <a:rect l="l" t="t" r="r" b="b"/>
              <a:pathLst>
                <a:path w="4918" h="1370" extrusionOk="0">
                  <a:moveTo>
                    <a:pt x="1" y="1"/>
                  </a:moveTo>
                  <a:lnTo>
                    <a:pt x="1" y="1"/>
                  </a:lnTo>
                  <a:cubicBezTo>
                    <a:pt x="298" y="370"/>
                    <a:pt x="727" y="572"/>
                    <a:pt x="1120" y="751"/>
                  </a:cubicBezTo>
                  <a:cubicBezTo>
                    <a:pt x="1525" y="929"/>
                    <a:pt x="1918" y="1060"/>
                    <a:pt x="2334" y="1144"/>
                  </a:cubicBezTo>
                  <a:cubicBezTo>
                    <a:pt x="2751" y="1239"/>
                    <a:pt x="3168" y="1310"/>
                    <a:pt x="3608" y="1346"/>
                  </a:cubicBezTo>
                  <a:cubicBezTo>
                    <a:pt x="3823" y="1364"/>
                    <a:pt x="4034" y="1370"/>
                    <a:pt x="4250" y="1370"/>
                  </a:cubicBezTo>
                  <a:cubicBezTo>
                    <a:pt x="4465" y="1370"/>
                    <a:pt x="4686" y="1364"/>
                    <a:pt x="4918" y="1358"/>
                  </a:cubicBezTo>
                  <a:cubicBezTo>
                    <a:pt x="4573" y="1025"/>
                    <a:pt x="4156" y="846"/>
                    <a:pt x="3763" y="691"/>
                  </a:cubicBezTo>
                  <a:cubicBezTo>
                    <a:pt x="3370" y="524"/>
                    <a:pt x="2965" y="394"/>
                    <a:pt x="2549" y="298"/>
                  </a:cubicBezTo>
                  <a:cubicBezTo>
                    <a:pt x="2132" y="215"/>
                    <a:pt x="1715" y="132"/>
                    <a:pt x="1298" y="96"/>
                  </a:cubicBezTo>
                  <a:cubicBezTo>
                    <a:pt x="870" y="36"/>
                    <a:pt x="453" y="48"/>
                    <a:pt x="1" y="1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63"/>
            <p:cNvSpPr/>
            <p:nvPr/>
          </p:nvSpPr>
          <p:spPr>
            <a:xfrm>
              <a:off x="6079950" y="4181275"/>
              <a:ext cx="143800" cy="32850"/>
            </a:xfrm>
            <a:custGeom>
              <a:avLst/>
              <a:gdLst/>
              <a:ahLst/>
              <a:cxnLst/>
              <a:rect l="l" t="t" r="r" b="b"/>
              <a:pathLst>
                <a:path w="5752" h="1314" extrusionOk="0">
                  <a:moveTo>
                    <a:pt x="3457" y="0"/>
                  </a:moveTo>
                  <a:cubicBezTo>
                    <a:pt x="3228" y="0"/>
                    <a:pt x="3000" y="12"/>
                    <a:pt x="2775" y="39"/>
                  </a:cubicBezTo>
                  <a:cubicBezTo>
                    <a:pt x="2263" y="99"/>
                    <a:pt x="1763" y="206"/>
                    <a:pt x="1263" y="396"/>
                  </a:cubicBezTo>
                  <a:cubicBezTo>
                    <a:pt x="787" y="587"/>
                    <a:pt x="298" y="873"/>
                    <a:pt x="1" y="1313"/>
                  </a:cubicBezTo>
                  <a:cubicBezTo>
                    <a:pt x="489" y="1170"/>
                    <a:pt x="953" y="1123"/>
                    <a:pt x="1429" y="1063"/>
                  </a:cubicBezTo>
                  <a:lnTo>
                    <a:pt x="2846" y="920"/>
                  </a:lnTo>
                  <a:lnTo>
                    <a:pt x="4275" y="742"/>
                  </a:lnTo>
                  <a:lnTo>
                    <a:pt x="5001" y="634"/>
                  </a:lnTo>
                  <a:cubicBezTo>
                    <a:pt x="5239" y="587"/>
                    <a:pt x="5490" y="539"/>
                    <a:pt x="5751" y="539"/>
                  </a:cubicBezTo>
                  <a:cubicBezTo>
                    <a:pt x="5549" y="361"/>
                    <a:pt x="5287" y="277"/>
                    <a:pt x="5061" y="194"/>
                  </a:cubicBezTo>
                  <a:cubicBezTo>
                    <a:pt x="4811" y="134"/>
                    <a:pt x="4561" y="87"/>
                    <a:pt x="4299" y="51"/>
                  </a:cubicBezTo>
                  <a:cubicBezTo>
                    <a:pt x="4018" y="18"/>
                    <a:pt x="3736" y="0"/>
                    <a:pt x="3457" y="0"/>
                  </a:cubicBezTo>
                  <a:close/>
                </a:path>
              </a:pathLst>
            </a:custGeom>
            <a:solidFill>
              <a:srgbClr val="1D3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63"/>
            <p:cNvSpPr/>
            <p:nvPr/>
          </p:nvSpPr>
          <p:spPr>
            <a:xfrm>
              <a:off x="7435475" y="3840475"/>
              <a:ext cx="816800" cy="556400"/>
            </a:xfrm>
            <a:custGeom>
              <a:avLst/>
              <a:gdLst/>
              <a:ahLst/>
              <a:cxnLst/>
              <a:rect l="l" t="t" r="r" b="b"/>
              <a:pathLst>
                <a:path w="32672" h="22256" extrusionOk="0">
                  <a:moveTo>
                    <a:pt x="14592" y="1"/>
                  </a:moveTo>
                  <a:cubicBezTo>
                    <a:pt x="14507" y="1"/>
                    <a:pt x="14421" y="1"/>
                    <a:pt x="14336" y="3"/>
                  </a:cubicBezTo>
                  <a:cubicBezTo>
                    <a:pt x="14122" y="3"/>
                    <a:pt x="13919" y="27"/>
                    <a:pt x="13705" y="39"/>
                  </a:cubicBezTo>
                  <a:cubicBezTo>
                    <a:pt x="11264" y="265"/>
                    <a:pt x="9192" y="1848"/>
                    <a:pt x="8157" y="4087"/>
                  </a:cubicBezTo>
                  <a:cubicBezTo>
                    <a:pt x="7228" y="6063"/>
                    <a:pt x="6073" y="7944"/>
                    <a:pt x="4704" y="9647"/>
                  </a:cubicBezTo>
                  <a:cubicBezTo>
                    <a:pt x="4406" y="9528"/>
                    <a:pt x="4430" y="9111"/>
                    <a:pt x="4489" y="8802"/>
                  </a:cubicBezTo>
                  <a:cubicBezTo>
                    <a:pt x="4823" y="7313"/>
                    <a:pt x="5132" y="5825"/>
                    <a:pt x="5466" y="4337"/>
                  </a:cubicBezTo>
                  <a:lnTo>
                    <a:pt x="5466" y="4337"/>
                  </a:lnTo>
                  <a:cubicBezTo>
                    <a:pt x="2370" y="7420"/>
                    <a:pt x="203" y="11695"/>
                    <a:pt x="1" y="15600"/>
                  </a:cubicBezTo>
                  <a:cubicBezTo>
                    <a:pt x="1" y="15600"/>
                    <a:pt x="1846" y="18791"/>
                    <a:pt x="3858" y="20160"/>
                  </a:cubicBezTo>
                  <a:cubicBezTo>
                    <a:pt x="5656" y="21398"/>
                    <a:pt x="7787" y="22256"/>
                    <a:pt x="9966" y="22256"/>
                  </a:cubicBezTo>
                  <a:cubicBezTo>
                    <a:pt x="11621" y="22256"/>
                    <a:pt x="13217" y="21779"/>
                    <a:pt x="14729" y="21101"/>
                  </a:cubicBezTo>
                  <a:cubicBezTo>
                    <a:pt x="13717" y="20696"/>
                    <a:pt x="12729" y="20291"/>
                    <a:pt x="11717" y="19862"/>
                  </a:cubicBezTo>
                  <a:cubicBezTo>
                    <a:pt x="11216" y="19648"/>
                    <a:pt x="10705" y="19434"/>
                    <a:pt x="10383" y="18993"/>
                  </a:cubicBezTo>
                  <a:cubicBezTo>
                    <a:pt x="11211" y="18686"/>
                    <a:pt x="12067" y="18559"/>
                    <a:pt x="12933" y="18559"/>
                  </a:cubicBezTo>
                  <a:cubicBezTo>
                    <a:pt x="14519" y="18559"/>
                    <a:pt x="16142" y="18986"/>
                    <a:pt x="17705" y="19517"/>
                  </a:cubicBezTo>
                  <a:cubicBezTo>
                    <a:pt x="20027" y="18184"/>
                    <a:pt x="22265" y="16672"/>
                    <a:pt x="24361" y="15005"/>
                  </a:cubicBezTo>
                  <a:cubicBezTo>
                    <a:pt x="23587" y="14755"/>
                    <a:pt x="22849" y="14433"/>
                    <a:pt x="22170" y="13981"/>
                  </a:cubicBezTo>
                  <a:cubicBezTo>
                    <a:pt x="21789" y="13731"/>
                    <a:pt x="21396" y="13195"/>
                    <a:pt x="21730" y="12862"/>
                  </a:cubicBezTo>
                  <a:cubicBezTo>
                    <a:pt x="21813" y="12778"/>
                    <a:pt x="21956" y="12731"/>
                    <a:pt x="22075" y="12707"/>
                  </a:cubicBezTo>
                  <a:cubicBezTo>
                    <a:pt x="23449" y="12264"/>
                    <a:pt x="24865" y="11810"/>
                    <a:pt x="26305" y="11810"/>
                  </a:cubicBezTo>
                  <a:cubicBezTo>
                    <a:pt x="26375" y="11810"/>
                    <a:pt x="26446" y="11812"/>
                    <a:pt x="26516" y="11814"/>
                  </a:cubicBezTo>
                  <a:cubicBezTo>
                    <a:pt x="27016" y="11826"/>
                    <a:pt x="27504" y="11909"/>
                    <a:pt x="27980" y="12052"/>
                  </a:cubicBezTo>
                  <a:cubicBezTo>
                    <a:pt x="29421" y="10873"/>
                    <a:pt x="30921" y="9790"/>
                    <a:pt x="32672" y="9147"/>
                  </a:cubicBezTo>
                  <a:cubicBezTo>
                    <a:pt x="30112" y="6956"/>
                    <a:pt x="27373" y="4706"/>
                    <a:pt x="24456" y="2979"/>
                  </a:cubicBezTo>
                  <a:cubicBezTo>
                    <a:pt x="23948" y="2687"/>
                    <a:pt x="23377" y="2538"/>
                    <a:pt x="22810" y="2538"/>
                  </a:cubicBezTo>
                  <a:cubicBezTo>
                    <a:pt x="22154" y="2538"/>
                    <a:pt x="21504" y="2737"/>
                    <a:pt x="20968" y="3146"/>
                  </a:cubicBezTo>
                  <a:cubicBezTo>
                    <a:pt x="20920" y="3158"/>
                    <a:pt x="20920" y="3182"/>
                    <a:pt x="20908" y="3182"/>
                  </a:cubicBezTo>
                  <a:cubicBezTo>
                    <a:pt x="19956" y="3908"/>
                    <a:pt x="19194" y="4920"/>
                    <a:pt x="18098" y="5396"/>
                  </a:cubicBezTo>
                  <a:cubicBezTo>
                    <a:pt x="18028" y="5423"/>
                    <a:pt x="17948" y="5443"/>
                    <a:pt x="17876" y="5443"/>
                  </a:cubicBezTo>
                  <a:cubicBezTo>
                    <a:pt x="17789" y="5443"/>
                    <a:pt x="17714" y="5415"/>
                    <a:pt x="17682" y="5337"/>
                  </a:cubicBezTo>
                  <a:cubicBezTo>
                    <a:pt x="17646" y="5242"/>
                    <a:pt x="17693" y="5158"/>
                    <a:pt x="17741" y="5087"/>
                  </a:cubicBezTo>
                  <a:cubicBezTo>
                    <a:pt x="18586" y="3694"/>
                    <a:pt x="19456" y="2325"/>
                    <a:pt x="20539" y="1122"/>
                  </a:cubicBezTo>
                  <a:cubicBezTo>
                    <a:pt x="18641" y="413"/>
                    <a:pt x="16655" y="1"/>
                    <a:pt x="14592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63"/>
            <p:cNvSpPr/>
            <p:nvPr/>
          </p:nvSpPr>
          <p:spPr>
            <a:xfrm>
              <a:off x="7560800" y="4066325"/>
              <a:ext cx="514975" cy="117725"/>
            </a:xfrm>
            <a:custGeom>
              <a:avLst/>
              <a:gdLst/>
              <a:ahLst/>
              <a:cxnLst/>
              <a:rect l="l" t="t" r="r" b="b"/>
              <a:pathLst>
                <a:path w="20599" h="4709" extrusionOk="0">
                  <a:moveTo>
                    <a:pt x="16256" y="1"/>
                  </a:moveTo>
                  <a:cubicBezTo>
                    <a:pt x="15921" y="1"/>
                    <a:pt x="15586" y="6"/>
                    <a:pt x="15252" y="18"/>
                  </a:cubicBezTo>
                  <a:cubicBezTo>
                    <a:pt x="13454" y="77"/>
                    <a:pt x="11668" y="303"/>
                    <a:pt x="9918" y="672"/>
                  </a:cubicBezTo>
                  <a:cubicBezTo>
                    <a:pt x="8156" y="1065"/>
                    <a:pt x="6430" y="1565"/>
                    <a:pt x="4763" y="2244"/>
                  </a:cubicBezTo>
                  <a:cubicBezTo>
                    <a:pt x="3096" y="2911"/>
                    <a:pt x="1489" y="3732"/>
                    <a:pt x="0" y="4709"/>
                  </a:cubicBezTo>
                  <a:cubicBezTo>
                    <a:pt x="1655" y="4042"/>
                    <a:pt x="3322" y="3435"/>
                    <a:pt x="4989" y="2899"/>
                  </a:cubicBezTo>
                  <a:cubicBezTo>
                    <a:pt x="6668" y="2363"/>
                    <a:pt x="8370" y="1899"/>
                    <a:pt x="10097" y="1542"/>
                  </a:cubicBezTo>
                  <a:cubicBezTo>
                    <a:pt x="11823" y="1172"/>
                    <a:pt x="13550" y="899"/>
                    <a:pt x="15300" y="708"/>
                  </a:cubicBezTo>
                  <a:cubicBezTo>
                    <a:pt x="17062" y="518"/>
                    <a:pt x="18812" y="410"/>
                    <a:pt x="20598" y="351"/>
                  </a:cubicBezTo>
                  <a:cubicBezTo>
                    <a:pt x="19175" y="109"/>
                    <a:pt x="17713" y="1"/>
                    <a:pt x="16256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63"/>
            <p:cNvSpPr/>
            <p:nvPr/>
          </p:nvSpPr>
          <p:spPr>
            <a:xfrm>
              <a:off x="7654550" y="3920900"/>
              <a:ext cx="133975" cy="163425"/>
            </a:xfrm>
            <a:custGeom>
              <a:avLst/>
              <a:gdLst/>
              <a:ahLst/>
              <a:cxnLst/>
              <a:rect l="l" t="t" r="r" b="b"/>
              <a:pathLst>
                <a:path w="5359" h="6537" extrusionOk="0">
                  <a:moveTo>
                    <a:pt x="5359" y="0"/>
                  </a:moveTo>
                  <a:lnTo>
                    <a:pt x="5359" y="0"/>
                  </a:lnTo>
                  <a:cubicBezTo>
                    <a:pt x="4656" y="262"/>
                    <a:pt x="4037" y="643"/>
                    <a:pt x="3454" y="1084"/>
                  </a:cubicBezTo>
                  <a:cubicBezTo>
                    <a:pt x="2870" y="1536"/>
                    <a:pt x="2334" y="2060"/>
                    <a:pt x="1882" y="2620"/>
                  </a:cubicBezTo>
                  <a:cubicBezTo>
                    <a:pt x="1418" y="3191"/>
                    <a:pt x="1013" y="3810"/>
                    <a:pt x="691" y="4465"/>
                  </a:cubicBezTo>
                  <a:cubicBezTo>
                    <a:pt x="370" y="5120"/>
                    <a:pt x="120" y="5811"/>
                    <a:pt x="1" y="6537"/>
                  </a:cubicBezTo>
                  <a:cubicBezTo>
                    <a:pt x="453" y="5954"/>
                    <a:pt x="846" y="5382"/>
                    <a:pt x="1287" y="4799"/>
                  </a:cubicBezTo>
                  <a:cubicBezTo>
                    <a:pt x="1703" y="4239"/>
                    <a:pt x="2132" y="3691"/>
                    <a:pt x="2561" y="3156"/>
                  </a:cubicBezTo>
                  <a:cubicBezTo>
                    <a:pt x="2989" y="2620"/>
                    <a:pt x="3442" y="2096"/>
                    <a:pt x="3918" y="1584"/>
                  </a:cubicBezTo>
                  <a:cubicBezTo>
                    <a:pt x="4394" y="1060"/>
                    <a:pt x="4882" y="560"/>
                    <a:pt x="5359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63"/>
            <p:cNvSpPr/>
            <p:nvPr/>
          </p:nvSpPr>
          <p:spPr>
            <a:xfrm>
              <a:off x="7704575" y="4195600"/>
              <a:ext cx="223850" cy="53350"/>
            </a:xfrm>
            <a:custGeom>
              <a:avLst/>
              <a:gdLst/>
              <a:ahLst/>
              <a:cxnLst/>
              <a:rect l="l" t="t" r="r" b="b"/>
              <a:pathLst>
                <a:path w="8954" h="2134" extrusionOk="0">
                  <a:moveTo>
                    <a:pt x="2501" y="1"/>
                  </a:moveTo>
                  <a:cubicBezTo>
                    <a:pt x="2445" y="1"/>
                    <a:pt x="2390" y="1"/>
                    <a:pt x="2334" y="2"/>
                  </a:cubicBezTo>
                  <a:cubicBezTo>
                    <a:pt x="1548" y="14"/>
                    <a:pt x="750" y="109"/>
                    <a:pt x="0" y="323"/>
                  </a:cubicBezTo>
                  <a:cubicBezTo>
                    <a:pt x="774" y="466"/>
                    <a:pt x="1524" y="562"/>
                    <a:pt x="2286" y="681"/>
                  </a:cubicBezTo>
                  <a:cubicBezTo>
                    <a:pt x="3036" y="800"/>
                    <a:pt x="3774" y="943"/>
                    <a:pt x="4501" y="1085"/>
                  </a:cubicBezTo>
                  <a:cubicBezTo>
                    <a:pt x="5239" y="1240"/>
                    <a:pt x="5977" y="1395"/>
                    <a:pt x="6703" y="1574"/>
                  </a:cubicBezTo>
                  <a:cubicBezTo>
                    <a:pt x="7453" y="1752"/>
                    <a:pt x="8180" y="1955"/>
                    <a:pt x="8954" y="2133"/>
                  </a:cubicBezTo>
                  <a:cubicBezTo>
                    <a:pt x="8346" y="1621"/>
                    <a:pt x="7644" y="1240"/>
                    <a:pt x="6929" y="919"/>
                  </a:cubicBezTo>
                  <a:cubicBezTo>
                    <a:pt x="6215" y="609"/>
                    <a:pt x="5453" y="371"/>
                    <a:pt x="4679" y="228"/>
                  </a:cubicBezTo>
                  <a:cubicBezTo>
                    <a:pt x="3960" y="73"/>
                    <a:pt x="3231" y="1"/>
                    <a:pt x="2501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63"/>
            <p:cNvSpPr/>
            <p:nvPr/>
          </p:nvSpPr>
          <p:spPr>
            <a:xfrm>
              <a:off x="7506925" y="4244750"/>
              <a:ext cx="136650" cy="101525"/>
            </a:xfrm>
            <a:custGeom>
              <a:avLst/>
              <a:gdLst/>
              <a:ahLst/>
              <a:cxnLst/>
              <a:rect l="l" t="t" r="r" b="b"/>
              <a:pathLst>
                <a:path w="5466" h="4061" extrusionOk="0">
                  <a:moveTo>
                    <a:pt x="0" y="0"/>
                  </a:moveTo>
                  <a:lnTo>
                    <a:pt x="0" y="0"/>
                  </a:lnTo>
                  <a:cubicBezTo>
                    <a:pt x="346" y="477"/>
                    <a:pt x="738" y="882"/>
                    <a:pt x="1143" y="1263"/>
                  </a:cubicBezTo>
                  <a:cubicBezTo>
                    <a:pt x="1560" y="1644"/>
                    <a:pt x="1989" y="2013"/>
                    <a:pt x="2441" y="2346"/>
                  </a:cubicBezTo>
                  <a:cubicBezTo>
                    <a:pt x="2882" y="2691"/>
                    <a:pt x="3358" y="2989"/>
                    <a:pt x="3834" y="3287"/>
                  </a:cubicBezTo>
                  <a:cubicBezTo>
                    <a:pt x="4334" y="3584"/>
                    <a:pt x="4834" y="3834"/>
                    <a:pt x="5370" y="4060"/>
                  </a:cubicBezTo>
                  <a:lnTo>
                    <a:pt x="5465" y="3941"/>
                  </a:lnTo>
                  <a:cubicBezTo>
                    <a:pt x="5084" y="3501"/>
                    <a:pt x="4691" y="3096"/>
                    <a:pt x="4275" y="2703"/>
                  </a:cubicBezTo>
                  <a:cubicBezTo>
                    <a:pt x="3858" y="2334"/>
                    <a:pt x="3417" y="1977"/>
                    <a:pt x="2965" y="1655"/>
                  </a:cubicBezTo>
                  <a:cubicBezTo>
                    <a:pt x="2513" y="1322"/>
                    <a:pt x="2036" y="1012"/>
                    <a:pt x="1548" y="727"/>
                  </a:cubicBezTo>
                  <a:cubicBezTo>
                    <a:pt x="1060" y="441"/>
                    <a:pt x="548" y="191"/>
                    <a:pt x="0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63"/>
            <p:cNvSpPr/>
            <p:nvPr/>
          </p:nvSpPr>
          <p:spPr>
            <a:xfrm>
              <a:off x="7496500" y="4067650"/>
              <a:ext cx="110450" cy="121175"/>
            </a:xfrm>
            <a:custGeom>
              <a:avLst/>
              <a:gdLst/>
              <a:ahLst/>
              <a:cxnLst/>
              <a:rect l="l" t="t" r="r" b="b"/>
              <a:pathLst>
                <a:path w="4418" h="4847" extrusionOk="0">
                  <a:moveTo>
                    <a:pt x="4418" y="0"/>
                  </a:moveTo>
                  <a:lnTo>
                    <a:pt x="4418" y="0"/>
                  </a:lnTo>
                  <a:cubicBezTo>
                    <a:pt x="4013" y="369"/>
                    <a:pt x="3572" y="679"/>
                    <a:pt x="3156" y="1036"/>
                  </a:cubicBezTo>
                  <a:cubicBezTo>
                    <a:pt x="2739" y="1393"/>
                    <a:pt x="2334" y="1774"/>
                    <a:pt x="1953" y="2155"/>
                  </a:cubicBezTo>
                  <a:cubicBezTo>
                    <a:pt x="1560" y="2548"/>
                    <a:pt x="1203" y="2965"/>
                    <a:pt x="858" y="3394"/>
                  </a:cubicBezTo>
                  <a:cubicBezTo>
                    <a:pt x="524" y="3834"/>
                    <a:pt x="191" y="4298"/>
                    <a:pt x="1" y="4846"/>
                  </a:cubicBezTo>
                  <a:cubicBezTo>
                    <a:pt x="465" y="4525"/>
                    <a:pt x="917" y="4227"/>
                    <a:pt x="1358" y="3882"/>
                  </a:cubicBezTo>
                  <a:cubicBezTo>
                    <a:pt x="1787" y="3536"/>
                    <a:pt x="2191" y="3167"/>
                    <a:pt x="2572" y="2786"/>
                  </a:cubicBezTo>
                  <a:cubicBezTo>
                    <a:pt x="2965" y="2382"/>
                    <a:pt x="3322" y="1965"/>
                    <a:pt x="3644" y="1512"/>
                  </a:cubicBezTo>
                  <a:cubicBezTo>
                    <a:pt x="3953" y="1072"/>
                    <a:pt x="4311" y="584"/>
                    <a:pt x="4418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63"/>
            <p:cNvSpPr/>
            <p:nvPr/>
          </p:nvSpPr>
          <p:spPr>
            <a:xfrm>
              <a:off x="7875725" y="3970950"/>
              <a:ext cx="168200" cy="82425"/>
            </a:xfrm>
            <a:custGeom>
              <a:avLst/>
              <a:gdLst/>
              <a:ahLst/>
              <a:cxnLst/>
              <a:rect l="l" t="t" r="r" b="b"/>
              <a:pathLst>
                <a:path w="6728" h="3297" extrusionOk="0">
                  <a:moveTo>
                    <a:pt x="5841" y="0"/>
                  </a:moveTo>
                  <a:cubicBezTo>
                    <a:pt x="5476" y="0"/>
                    <a:pt x="5109" y="58"/>
                    <a:pt x="4763" y="130"/>
                  </a:cubicBezTo>
                  <a:cubicBezTo>
                    <a:pt x="4120" y="273"/>
                    <a:pt x="3512" y="499"/>
                    <a:pt x="2929" y="796"/>
                  </a:cubicBezTo>
                  <a:cubicBezTo>
                    <a:pt x="2346" y="1082"/>
                    <a:pt x="1798" y="1439"/>
                    <a:pt x="1286" y="1844"/>
                  </a:cubicBezTo>
                  <a:cubicBezTo>
                    <a:pt x="1036" y="2035"/>
                    <a:pt x="786" y="2261"/>
                    <a:pt x="560" y="2499"/>
                  </a:cubicBezTo>
                  <a:cubicBezTo>
                    <a:pt x="357" y="2737"/>
                    <a:pt x="119" y="2987"/>
                    <a:pt x="0" y="3297"/>
                  </a:cubicBezTo>
                  <a:cubicBezTo>
                    <a:pt x="262" y="3106"/>
                    <a:pt x="548" y="2975"/>
                    <a:pt x="810" y="2821"/>
                  </a:cubicBezTo>
                  <a:lnTo>
                    <a:pt x="1643" y="2404"/>
                  </a:lnTo>
                  <a:lnTo>
                    <a:pt x="3310" y="1570"/>
                  </a:lnTo>
                  <a:cubicBezTo>
                    <a:pt x="3870" y="1308"/>
                    <a:pt x="4405" y="1023"/>
                    <a:pt x="4965" y="773"/>
                  </a:cubicBezTo>
                  <a:cubicBezTo>
                    <a:pt x="5537" y="535"/>
                    <a:pt x="6084" y="273"/>
                    <a:pt x="6727" y="142"/>
                  </a:cubicBezTo>
                  <a:cubicBezTo>
                    <a:pt x="6442" y="39"/>
                    <a:pt x="6143" y="0"/>
                    <a:pt x="5841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63"/>
            <p:cNvSpPr/>
            <p:nvPr/>
          </p:nvSpPr>
          <p:spPr>
            <a:xfrm>
              <a:off x="7445000" y="4013175"/>
              <a:ext cx="87250" cy="211950"/>
            </a:xfrm>
            <a:custGeom>
              <a:avLst/>
              <a:gdLst/>
              <a:ahLst/>
              <a:cxnLst/>
              <a:rect l="l" t="t" r="r" b="b"/>
              <a:pathLst>
                <a:path w="3490" h="8478" extrusionOk="0">
                  <a:moveTo>
                    <a:pt x="3430" y="0"/>
                  </a:moveTo>
                  <a:cubicBezTo>
                    <a:pt x="2882" y="1393"/>
                    <a:pt x="1953" y="2584"/>
                    <a:pt x="1263" y="3918"/>
                  </a:cubicBezTo>
                  <a:cubicBezTo>
                    <a:pt x="537" y="5334"/>
                    <a:pt x="108" y="6894"/>
                    <a:pt x="1" y="8478"/>
                  </a:cubicBezTo>
                  <a:cubicBezTo>
                    <a:pt x="298" y="7644"/>
                    <a:pt x="608" y="6823"/>
                    <a:pt x="906" y="5989"/>
                  </a:cubicBezTo>
                  <a:cubicBezTo>
                    <a:pt x="1287" y="4953"/>
                    <a:pt x="1668" y="3918"/>
                    <a:pt x="2227" y="2977"/>
                  </a:cubicBezTo>
                  <a:cubicBezTo>
                    <a:pt x="2715" y="2132"/>
                    <a:pt x="3489" y="1382"/>
                    <a:pt x="3430" y="405"/>
                  </a:cubicBezTo>
                  <a:lnTo>
                    <a:pt x="3430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63"/>
            <p:cNvSpPr/>
            <p:nvPr/>
          </p:nvSpPr>
          <p:spPr>
            <a:xfrm>
              <a:off x="7632525" y="3855400"/>
              <a:ext cx="168200" cy="130700"/>
            </a:xfrm>
            <a:custGeom>
              <a:avLst/>
              <a:gdLst/>
              <a:ahLst/>
              <a:cxnLst/>
              <a:rect l="l" t="t" r="r" b="b"/>
              <a:pathLst>
                <a:path w="6728" h="5228" extrusionOk="0">
                  <a:moveTo>
                    <a:pt x="6652" y="1"/>
                  </a:moveTo>
                  <a:cubicBezTo>
                    <a:pt x="5150" y="1"/>
                    <a:pt x="3554" y="352"/>
                    <a:pt x="2465" y="1370"/>
                  </a:cubicBezTo>
                  <a:cubicBezTo>
                    <a:pt x="1834" y="1954"/>
                    <a:pt x="1418" y="2704"/>
                    <a:pt x="1001" y="3442"/>
                  </a:cubicBezTo>
                  <a:cubicBezTo>
                    <a:pt x="679" y="4037"/>
                    <a:pt x="334" y="4633"/>
                    <a:pt x="1" y="5228"/>
                  </a:cubicBezTo>
                  <a:lnTo>
                    <a:pt x="96" y="5145"/>
                  </a:lnTo>
                  <a:cubicBezTo>
                    <a:pt x="513" y="4549"/>
                    <a:pt x="953" y="3978"/>
                    <a:pt x="1370" y="3382"/>
                  </a:cubicBezTo>
                  <a:cubicBezTo>
                    <a:pt x="1739" y="2859"/>
                    <a:pt x="2120" y="2347"/>
                    <a:pt x="2608" y="1942"/>
                  </a:cubicBezTo>
                  <a:cubicBezTo>
                    <a:pt x="3073" y="1573"/>
                    <a:pt x="3620" y="1347"/>
                    <a:pt x="4156" y="1108"/>
                  </a:cubicBezTo>
                  <a:cubicBezTo>
                    <a:pt x="5025" y="739"/>
                    <a:pt x="5871" y="382"/>
                    <a:pt x="6728" y="1"/>
                  </a:cubicBezTo>
                  <a:cubicBezTo>
                    <a:pt x="6703" y="1"/>
                    <a:pt x="6677" y="1"/>
                    <a:pt x="6652" y="1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63"/>
            <p:cNvSpPr/>
            <p:nvPr/>
          </p:nvSpPr>
          <p:spPr>
            <a:xfrm>
              <a:off x="7908750" y="3916500"/>
              <a:ext cx="150950" cy="58900"/>
            </a:xfrm>
            <a:custGeom>
              <a:avLst/>
              <a:gdLst/>
              <a:ahLst/>
              <a:cxnLst/>
              <a:rect l="l" t="t" r="r" b="b"/>
              <a:pathLst>
                <a:path w="6038" h="2356" extrusionOk="0">
                  <a:moveTo>
                    <a:pt x="3907" y="0"/>
                  </a:moveTo>
                  <a:cubicBezTo>
                    <a:pt x="3800" y="0"/>
                    <a:pt x="3692" y="7"/>
                    <a:pt x="3585" y="22"/>
                  </a:cubicBezTo>
                  <a:cubicBezTo>
                    <a:pt x="2918" y="105"/>
                    <a:pt x="2334" y="474"/>
                    <a:pt x="1787" y="867"/>
                  </a:cubicBezTo>
                  <a:cubicBezTo>
                    <a:pt x="1156" y="1308"/>
                    <a:pt x="560" y="1820"/>
                    <a:pt x="1" y="2355"/>
                  </a:cubicBezTo>
                  <a:cubicBezTo>
                    <a:pt x="667" y="2046"/>
                    <a:pt x="1322" y="1641"/>
                    <a:pt x="1906" y="1177"/>
                  </a:cubicBezTo>
                  <a:cubicBezTo>
                    <a:pt x="2382" y="808"/>
                    <a:pt x="2870" y="367"/>
                    <a:pt x="3465" y="296"/>
                  </a:cubicBezTo>
                  <a:cubicBezTo>
                    <a:pt x="3521" y="290"/>
                    <a:pt x="3576" y="287"/>
                    <a:pt x="3631" y="287"/>
                  </a:cubicBezTo>
                  <a:cubicBezTo>
                    <a:pt x="4342" y="287"/>
                    <a:pt x="5009" y="754"/>
                    <a:pt x="5728" y="831"/>
                  </a:cubicBezTo>
                  <a:lnTo>
                    <a:pt x="6037" y="915"/>
                  </a:lnTo>
                  <a:cubicBezTo>
                    <a:pt x="5461" y="370"/>
                    <a:pt x="4692" y="0"/>
                    <a:pt x="3907" y="0"/>
                  </a:cubicBez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63"/>
            <p:cNvSpPr/>
            <p:nvPr/>
          </p:nvSpPr>
          <p:spPr>
            <a:xfrm>
              <a:off x="6315700" y="3246700"/>
              <a:ext cx="608425" cy="843950"/>
            </a:xfrm>
            <a:custGeom>
              <a:avLst/>
              <a:gdLst/>
              <a:ahLst/>
              <a:cxnLst/>
              <a:rect l="l" t="t" r="r" b="b"/>
              <a:pathLst>
                <a:path w="24337" h="33758" extrusionOk="0">
                  <a:moveTo>
                    <a:pt x="16884" y="1"/>
                  </a:moveTo>
                  <a:cubicBezTo>
                    <a:pt x="15705" y="930"/>
                    <a:pt x="14514" y="1834"/>
                    <a:pt x="13324" y="2739"/>
                  </a:cubicBezTo>
                  <a:cubicBezTo>
                    <a:pt x="12621" y="3275"/>
                    <a:pt x="12181" y="4097"/>
                    <a:pt x="12121" y="4990"/>
                  </a:cubicBezTo>
                  <a:cubicBezTo>
                    <a:pt x="12062" y="5764"/>
                    <a:pt x="11990" y="6656"/>
                    <a:pt x="11895" y="7133"/>
                  </a:cubicBezTo>
                  <a:cubicBezTo>
                    <a:pt x="11823" y="7466"/>
                    <a:pt x="11692" y="7847"/>
                    <a:pt x="11359" y="7942"/>
                  </a:cubicBezTo>
                  <a:cubicBezTo>
                    <a:pt x="11324" y="7951"/>
                    <a:pt x="11288" y="7955"/>
                    <a:pt x="11253" y="7955"/>
                  </a:cubicBezTo>
                  <a:cubicBezTo>
                    <a:pt x="11046" y="7955"/>
                    <a:pt x="10838" y="7817"/>
                    <a:pt x="10716" y="7645"/>
                  </a:cubicBezTo>
                  <a:cubicBezTo>
                    <a:pt x="10573" y="7430"/>
                    <a:pt x="10526" y="7180"/>
                    <a:pt x="10466" y="6942"/>
                  </a:cubicBezTo>
                  <a:cubicBezTo>
                    <a:pt x="10335" y="6359"/>
                    <a:pt x="10216" y="5799"/>
                    <a:pt x="10085" y="5216"/>
                  </a:cubicBezTo>
                  <a:cubicBezTo>
                    <a:pt x="9144" y="5930"/>
                    <a:pt x="8216" y="6668"/>
                    <a:pt x="7263" y="7371"/>
                  </a:cubicBezTo>
                  <a:cubicBezTo>
                    <a:pt x="5227" y="8871"/>
                    <a:pt x="5168" y="11776"/>
                    <a:pt x="5585" y="13181"/>
                  </a:cubicBezTo>
                  <a:cubicBezTo>
                    <a:pt x="5596" y="13253"/>
                    <a:pt x="5620" y="13324"/>
                    <a:pt x="5644" y="13395"/>
                  </a:cubicBezTo>
                  <a:cubicBezTo>
                    <a:pt x="5704" y="13622"/>
                    <a:pt x="5763" y="13860"/>
                    <a:pt x="5751" y="14098"/>
                  </a:cubicBezTo>
                  <a:cubicBezTo>
                    <a:pt x="5739" y="14407"/>
                    <a:pt x="5525" y="14753"/>
                    <a:pt x="5215" y="14812"/>
                  </a:cubicBezTo>
                  <a:cubicBezTo>
                    <a:pt x="4739" y="13967"/>
                    <a:pt x="4918" y="12860"/>
                    <a:pt x="4501" y="11990"/>
                  </a:cubicBezTo>
                  <a:cubicBezTo>
                    <a:pt x="4263" y="11490"/>
                    <a:pt x="3858" y="11121"/>
                    <a:pt x="3489" y="10716"/>
                  </a:cubicBezTo>
                  <a:cubicBezTo>
                    <a:pt x="3441" y="10764"/>
                    <a:pt x="3394" y="10824"/>
                    <a:pt x="3370" y="10871"/>
                  </a:cubicBezTo>
                  <a:cubicBezTo>
                    <a:pt x="3203" y="11062"/>
                    <a:pt x="3060" y="11276"/>
                    <a:pt x="2906" y="11478"/>
                  </a:cubicBezTo>
                  <a:cubicBezTo>
                    <a:pt x="1870" y="12979"/>
                    <a:pt x="1274" y="14753"/>
                    <a:pt x="917" y="16539"/>
                  </a:cubicBezTo>
                  <a:cubicBezTo>
                    <a:pt x="822" y="16943"/>
                    <a:pt x="751" y="17372"/>
                    <a:pt x="655" y="17801"/>
                  </a:cubicBezTo>
                  <a:cubicBezTo>
                    <a:pt x="393" y="19253"/>
                    <a:pt x="643" y="20765"/>
                    <a:pt x="1405" y="22027"/>
                  </a:cubicBezTo>
                  <a:cubicBezTo>
                    <a:pt x="1763" y="22647"/>
                    <a:pt x="2191" y="23206"/>
                    <a:pt x="2703" y="23742"/>
                  </a:cubicBezTo>
                  <a:lnTo>
                    <a:pt x="2667" y="23742"/>
                  </a:lnTo>
                  <a:cubicBezTo>
                    <a:pt x="2613" y="23751"/>
                    <a:pt x="2559" y="23755"/>
                    <a:pt x="2507" y="23755"/>
                  </a:cubicBezTo>
                  <a:cubicBezTo>
                    <a:pt x="1859" y="23755"/>
                    <a:pt x="1351" y="23112"/>
                    <a:pt x="822" y="22682"/>
                  </a:cubicBezTo>
                  <a:cubicBezTo>
                    <a:pt x="596" y="22492"/>
                    <a:pt x="346" y="22349"/>
                    <a:pt x="96" y="22182"/>
                  </a:cubicBezTo>
                  <a:lnTo>
                    <a:pt x="96" y="22182"/>
                  </a:lnTo>
                  <a:cubicBezTo>
                    <a:pt x="0" y="24159"/>
                    <a:pt x="203" y="26099"/>
                    <a:pt x="1036" y="27588"/>
                  </a:cubicBezTo>
                  <a:cubicBezTo>
                    <a:pt x="1824" y="28994"/>
                    <a:pt x="2901" y="29351"/>
                    <a:pt x="4124" y="29351"/>
                  </a:cubicBezTo>
                  <a:cubicBezTo>
                    <a:pt x="5384" y="29351"/>
                    <a:pt x="6800" y="28973"/>
                    <a:pt x="8219" y="28973"/>
                  </a:cubicBezTo>
                  <a:cubicBezTo>
                    <a:pt x="8817" y="28973"/>
                    <a:pt x="9415" y="29040"/>
                    <a:pt x="10002" y="29231"/>
                  </a:cubicBezTo>
                  <a:cubicBezTo>
                    <a:pt x="12567" y="30075"/>
                    <a:pt x="14431" y="33758"/>
                    <a:pt x="17291" y="33758"/>
                  </a:cubicBezTo>
                  <a:cubicBezTo>
                    <a:pt x="17457" y="33758"/>
                    <a:pt x="17627" y="33745"/>
                    <a:pt x="17800" y="33719"/>
                  </a:cubicBezTo>
                  <a:cubicBezTo>
                    <a:pt x="19336" y="33493"/>
                    <a:pt x="20765" y="32743"/>
                    <a:pt x="21872" y="31660"/>
                  </a:cubicBezTo>
                  <a:lnTo>
                    <a:pt x="21872" y="31660"/>
                  </a:lnTo>
                  <a:cubicBezTo>
                    <a:pt x="21670" y="31695"/>
                    <a:pt x="21467" y="31707"/>
                    <a:pt x="21277" y="31719"/>
                  </a:cubicBezTo>
                  <a:cubicBezTo>
                    <a:pt x="21154" y="31724"/>
                    <a:pt x="21032" y="31730"/>
                    <a:pt x="20912" y="31730"/>
                  </a:cubicBezTo>
                  <a:cubicBezTo>
                    <a:pt x="20720" y="31730"/>
                    <a:pt x="20532" y="31714"/>
                    <a:pt x="20348" y="31648"/>
                  </a:cubicBezTo>
                  <a:cubicBezTo>
                    <a:pt x="20051" y="31540"/>
                    <a:pt x="19801" y="31302"/>
                    <a:pt x="19753" y="30993"/>
                  </a:cubicBezTo>
                  <a:cubicBezTo>
                    <a:pt x="19705" y="30624"/>
                    <a:pt x="19979" y="30290"/>
                    <a:pt x="20301" y="30124"/>
                  </a:cubicBezTo>
                  <a:cubicBezTo>
                    <a:pt x="20622" y="29969"/>
                    <a:pt x="20991" y="29921"/>
                    <a:pt x="21348" y="29826"/>
                  </a:cubicBezTo>
                  <a:cubicBezTo>
                    <a:pt x="22360" y="29576"/>
                    <a:pt x="23194" y="28957"/>
                    <a:pt x="23861" y="28147"/>
                  </a:cubicBezTo>
                  <a:cubicBezTo>
                    <a:pt x="24337" y="26278"/>
                    <a:pt x="24158" y="24266"/>
                    <a:pt x="23920" y="22325"/>
                  </a:cubicBezTo>
                  <a:cubicBezTo>
                    <a:pt x="23837" y="21599"/>
                    <a:pt x="23730" y="20884"/>
                    <a:pt x="23622" y="20170"/>
                  </a:cubicBezTo>
                  <a:cubicBezTo>
                    <a:pt x="23194" y="20325"/>
                    <a:pt x="21634" y="21539"/>
                    <a:pt x="21217" y="21896"/>
                  </a:cubicBezTo>
                  <a:cubicBezTo>
                    <a:pt x="20938" y="22136"/>
                    <a:pt x="20558" y="22316"/>
                    <a:pt x="20201" y="22316"/>
                  </a:cubicBezTo>
                  <a:cubicBezTo>
                    <a:pt x="20025" y="22316"/>
                    <a:pt x="19855" y="22272"/>
                    <a:pt x="19705" y="22170"/>
                  </a:cubicBezTo>
                  <a:cubicBezTo>
                    <a:pt x="19372" y="21944"/>
                    <a:pt x="19265" y="21480"/>
                    <a:pt x="19336" y="21099"/>
                  </a:cubicBezTo>
                  <a:cubicBezTo>
                    <a:pt x="19431" y="20706"/>
                    <a:pt x="19670" y="20361"/>
                    <a:pt x="19932" y="20063"/>
                  </a:cubicBezTo>
                  <a:cubicBezTo>
                    <a:pt x="20574" y="19325"/>
                    <a:pt x="21396" y="18741"/>
                    <a:pt x="22087" y="18063"/>
                  </a:cubicBezTo>
                  <a:cubicBezTo>
                    <a:pt x="22468" y="17682"/>
                    <a:pt x="22801" y="17289"/>
                    <a:pt x="23063" y="16824"/>
                  </a:cubicBezTo>
                  <a:cubicBezTo>
                    <a:pt x="22503" y="13895"/>
                    <a:pt x="21777" y="11002"/>
                    <a:pt x="20801" y="8204"/>
                  </a:cubicBezTo>
                  <a:cubicBezTo>
                    <a:pt x="20479" y="8573"/>
                    <a:pt x="20170" y="8907"/>
                    <a:pt x="20027" y="9097"/>
                  </a:cubicBezTo>
                  <a:cubicBezTo>
                    <a:pt x="19836" y="9347"/>
                    <a:pt x="19622" y="9609"/>
                    <a:pt x="19372" y="9788"/>
                  </a:cubicBezTo>
                  <a:cubicBezTo>
                    <a:pt x="19257" y="9848"/>
                    <a:pt x="19123" y="9881"/>
                    <a:pt x="18990" y="9881"/>
                  </a:cubicBezTo>
                  <a:cubicBezTo>
                    <a:pt x="18807" y="9881"/>
                    <a:pt x="18627" y="9819"/>
                    <a:pt x="18503" y="9681"/>
                  </a:cubicBezTo>
                  <a:cubicBezTo>
                    <a:pt x="18205" y="9323"/>
                    <a:pt x="18455" y="8800"/>
                    <a:pt x="18729" y="8431"/>
                  </a:cubicBezTo>
                  <a:cubicBezTo>
                    <a:pt x="19015" y="8038"/>
                    <a:pt x="19551" y="7085"/>
                    <a:pt x="20158" y="6454"/>
                  </a:cubicBezTo>
                  <a:cubicBezTo>
                    <a:pt x="19265" y="4204"/>
                    <a:pt x="18181" y="2049"/>
                    <a:pt x="16884" y="1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63"/>
            <p:cNvSpPr/>
            <p:nvPr/>
          </p:nvSpPr>
          <p:spPr>
            <a:xfrm>
              <a:off x="6565425" y="3355050"/>
              <a:ext cx="154825" cy="577475"/>
            </a:xfrm>
            <a:custGeom>
              <a:avLst/>
              <a:gdLst/>
              <a:ahLst/>
              <a:cxnLst/>
              <a:rect l="l" t="t" r="r" b="b"/>
              <a:pathLst>
                <a:path w="6193" h="23099" extrusionOk="0">
                  <a:moveTo>
                    <a:pt x="6192" y="1"/>
                  </a:moveTo>
                  <a:lnTo>
                    <a:pt x="3989" y="5585"/>
                  </a:lnTo>
                  <a:cubicBezTo>
                    <a:pt x="3263" y="7442"/>
                    <a:pt x="2549" y="9323"/>
                    <a:pt x="1930" y="11228"/>
                  </a:cubicBezTo>
                  <a:cubicBezTo>
                    <a:pt x="1311" y="13133"/>
                    <a:pt x="775" y="15074"/>
                    <a:pt x="453" y="17074"/>
                  </a:cubicBezTo>
                  <a:cubicBezTo>
                    <a:pt x="120" y="19063"/>
                    <a:pt x="1" y="21110"/>
                    <a:pt x="227" y="23099"/>
                  </a:cubicBezTo>
                  <a:cubicBezTo>
                    <a:pt x="358" y="21087"/>
                    <a:pt x="679" y="19146"/>
                    <a:pt x="1120" y="17205"/>
                  </a:cubicBezTo>
                  <a:cubicBezTo>
                    <a:pt x="1572" y="15288"/>
                    <a:pt x="2132" y="13383"/>
                    <a:pt x="2763" y="11490"/>
                  </a:cubicBezTo>
                  <a:lnTo>
                    <a:pt x="4632" y="5811"/>
                  </a:lnTo>
                  <a:cubicBezTo>
                    <a:pt x="5240" y="3906"/>
                    <a:pt x="5811" y="1965"/>
                    <a:pt x="6192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63"/>
            <p:cNvSpPr/>
            <p:nvPr/>
          </p:nvSpPr>
          <p:spPr>
            <a:xfrm>
              <a:off x="6409750" y="3655100"/>
              <a:ext cx="131600" cy="167000"/>
            </a:xfrm>
            <a:custGeom>
              <a:avLst/>
              <a:gdLst/>
              <a:ahLst/>
              <a:cxnLst/>
              <a:rect l="l" t="t" r="r" b="b"/>
              <a:pathLst>
                <a:path w="5264" h="6680" extrusionOk="0">
                  <a:moveTo>
                    <a:pt x="1" y="0"/>
                  </a:moveTo>
                  <a:lnTo>
                    <a:pt x="1" y="0"/>
                  </a:lnTo>
                  <a:cubicBezTo>
                    <a:pt x="37" y="738"/>
                    <a:pt x="275" y="1465"/>
                    <a:pt x="620" y="2120"/>
                  </a:cubicBezTo>
                  <a:cubicBezTo>
                    <a:pt x="953" y="2774"/>
                    <a:pt x="1394" y="3394"/>
                    <a:pt x="1870" y="3941"/>
                  </a:cubicBezTo>
                  <a:cubicBezTo>
                    <a:pt x="2346" y="4489"/>
                    <a:pt x="2870" y="5001"/>
                    <a:pt x="3418" y="5477"/>
                  </a:cubicBezTo>
                  <a:cubicBezTo>
                    <a:pt x="3966" y="5953"/>
                    <a:pt x="4561" y="6406"/>
                    <a:pt x="5263" y="6680"/>
                  </a:cubicBezTo>
                  <a:cubicBezTo>
                    <a:pt x="4787" y="6108"/>
                    <a:pt x="4370" y="5549"/>
                    <a:pt x="3906" y="5013"/>
                  </a:cubicBezTo>
                  <a:cubicBezTo>
                    <a:pt x="3466" y="4441"/>
                    <a:pt x="2989" y="3905"/>
                    <a:pt x="2525" y="3370"/>
                  </a:cubicBezTo>
                  <a:cubicBezTo>
                    <a:pt x="2061" y="2834"/>
                    <a:pt x="1608" y="2322"/>
                    <a:pt x="1191" y="1762"/>
                  </a:cubicBezTo>
                  <a:cubicBezTo>
                    <a:pt x="775" y="1215"/>
                    <a:pt x="382" y="631"/>
                    <a:pt x="1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63"/>
            <p:cNvSpPr/>
            <p:nvPr/>
          </p:nvSpPr>
          <p:spPr>
            <a:xfrm>
              <a:off x="6537150" y="3518775"/>
              <a:ext cx="61950" cy="95275"/>
            </a:xfrm>
            <a:custGeom>
              <a:avLst/>
              <a:gdLst/>
              <a:ahLst/>
              <a:cxnLst/>
              <a:rect l="l" t="t" r="r" b="b"/>
              <a:pathLst>
                <a:path w="2478" h="3811" extrusionOk="0">
                  <a:moveTo>
                    <a:pt x="84" y="0"/>
                  </a:moveTo>
                  <a:lnTo>
                    <a:pt x="84" y="0"/>
                  </a:lnTo>
                  <a:cubicBezTo>
                    <a:pt x="1" y="417"/>
                    <a:pt x="48" y="822"/>
                    <a:pt x="156" y="1203"/>
                  </a:cubicBezTo>
                  <a:cubicBezTo>
                    <a:pt x="263" y="1596"/>
                    <a:pt x="417" y="1965"/>
                    <a:pt x="632" y="2310"/>
                  </a:cubicBezTo>
                  <a:cubicBezTo>
                    <a:pt x="858" y="2655"/>
                    <a:pt x="1108" y="2965"/>
                    <a:pt x="1418" y="3215"/>
                  </a:cubicBezTo>
                  <a:cubicBezTo>
                    <a:pt x="1727" y="3489"/>
                    <a:pt x="2072" y="3691"/>
                    <a:pt x="2477" y="3810"/>
                  </a:cubicBezTo>
                  <a:cubicBezTo>
                    <a:pt x="2311" y="3429"/>
                    <a:pt x="2120" y="3096"/>
                    <a:pt x="1941" y="2751"/>
                  </a:cubicBezTo>
                  <a:cubicBezTo>
                    <a:pt x="1763" y="2441"/>
                    <a:pt x="1572" y="2131"/>
                    <a:pt x="1370" y="1834"/>
                  </a:cubicBezTo>
                  <a:cubicBezTo>
                    <a:pt x="1179" y="1536"/>
                    <a:pt x="989" y="1238"/>
                    <a:pt x="775" y="929"/>
                  </a:cubicBezTo>
                  <a:cubicBezTo>
                    <a:pt x="572" y="631"/>
                    <a:pt x="358" y="310"/>
                    <a:pt x="84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63"/>
            <p:cNvSpPr/>
            <p:nvPr/>
          </p:nvSpPr>
          <p:spPr>
            <a:xfrm>
              <a:off x="6695800" y="3582175"/>
              <a:ext cx="98550" cy="45425"/>
            </a:xfrm>
            <a:custGeom>
              <a:avLst/>
              <a:gdLst/>
              <a:ahLst/>
              <a:cxnLst/>
              <a:rect l="l" t="t" r="r" b="b"/>
              <a:pathLst>
                <a:path w="3942" h="1817" extrusionOk="0">
                  <a:moveTo>
                    <a:pt x="3942" y="0"/>
                  </a:moveTo>
                  <a:lnTo>
                    <a:pt x="3942" y="0"/>
                  </a:lnTo>
                  <a:cubicBezTo>
                    <a:pt x="3596" y="238"/>
                    <a:pt x="3299" y="310"/>
                    <a:pt x="2977" y="393"/>
                  </a:cubicBezTo>
                  <a:cubicBezTo>
                    <a:pt x="2656" y="488"/>
                    <a:pt x="2311" y="572"/>
                    <a:pt x="1965" y="715"/>
                  </a:cubicBezTo>
                  <a:cubicBezTo>
                    <a:pt x="1620" y="846"/>
                    <a:pt x="1310" y="988"/>
                    <a:pt x="977" y="1143"/>
                  </a:cubicBezTo>
                  <a:cubicBezTo>
                    <a:pt x="668" y="1310"/>
                    <a:pt x="346" y="1453"/>
                    <a:pt x="1" y="1679"/>
                  </a:cubicBezTo>
                  <a:cubicBezTo>
                    <a:pt x="255" y="1774"/>
                    <a:pt x="519" y="1817"/>
                    <a:pt x="777" y="1817"/>
                  </a:cubicBezTo>
                  <a:cubicBezTo>
                    <a:pt x="906" y="1817"/>
                    <a:pt x="1033" y="1806"/>
                    <a:pt x="1156" y="1786"/>
                  </a:cubicBezTo>
                  <a:cubicBezTo>
                    <a:pt x="1549" y="1739"/>
                    <a:pt x="1918" y="1643"/>
                    <a:pt x="2263" y="1512"/>
                  </a:cubicBezTo>
                  <a:cubicBezTo>
                    <a:pt x="2608" y="1393"/>
                    <a:pt x="2930" y="1238"/>
                    <a:pt x="3275" y="1012"/>
                  </a:cubicBezTo>
                  <a:cubicBezTo>
                    <a:pt x="3596" y="786"/>
                    <a:pt x="3930" y="417"/>
                    <a:pt x="3942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63"/>
            <p:cNvSpPr/>
            <p:nvPr/>
          </p:nvSpPr>
          <p:spPr>
            <a:xfrm>
              <a:off x="6645800" y="3859875"/>
              <a:ext cx="190525" cy="46725"/>
            </a:xfrm>
            <a:custGeom>
              <a:avLst/>
              <a:gdLst/>
              <a:ahLst/>
              <a:cxnLst/>
              <a:rect l="l" t="t" r="r" b="b"/>
              <a:pathLst>
                <a:path w="7621" h="1869" extrusionOk="0">
                  <a:moveTo>
                    <a:pt x="7621" y="1"/>
                  </a:moveTo>
                  <a:lnTo>
                    <a:pt x="7621" y="1"/>
                  </a:lnTo>
                  <a:cubicBezTo>
                    <a:pt x="6954" y="155"/>
                    <a:pt x="6311" y="382"/>
                    <a:pt x="5680" y="560"/>
                  </a:cubicBezTo>
                  <a:cubicBezTo>
                    <a:pt x="5049" y="739"/>
                    <a:pt x="4430" y="882"/>
                    <a:pt x="3799" y="953"/>
                  </a:cubicBezTo>
                  <a:cubicBezTo>
                    <a:pt x="3554" y="977"/>
                    <a:pt x="3308" y="992"/>
                    <a:pt x="3060" y="992"/>
                  </a:cubicBezTo>
                  <a:cubicBezTo>
                    <a:pt x="2693" y="992"/>
                    <a:pt x="2323" y="960"/>
                    <a:pt x="1953" y="882"/>
                  </a:cubicBezTo>
                  <a:cubicBezTo>
                    <a:pt x="1334" y="751"/>
                    <a:pt x="691" y="525"/>
                    <a:pt x="1" y="382"/>
                  </a:cubicBezTo>
                  <a:lnTo>
                    <a:pt x="1" y="382"/>
                  </a:lnTo>
                  <a:cubicBezTo>
                    <a:pt x="524" y="858"/>
                    <a:pt x="1084" y="1251"/>
                    <a:pt x="1727" y="1537"/>
                  </a:cubicBezTo>
                  <a:cubicBezTo>
                    <a:pt x="2244" y="1754"/>
                    <a:pt x="2809" y="1868"/>
                    <a:pt x="3369" y="1868"/>
                  </a:cubicBezTo>
                  <a:cubicBezTo>
                    <a:pt x="3545" y="1868"/>
                    <a:pt x="3721" y="1857"/>
                    <a:pt x="3894" y="1834"/>
                  </a:cubicBezTo>
                  <a:cubicBezTo>
                    <a:pt x="4596" y="1751"/>
                    <a:pt x="5287" y="1513"/>
                    <a:pt x="5918" y="1191"/>
                  </a:cubicBezTo>
                  <a:cubicBezTo>
                    <a:pt x="6537" y="870"/>
                    <a:pt x="7120" y="477"/>
                    <a:pt x="7621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63"/>
            <p:cNvSpPr/>
            <p:nvPr/>
          </p:nvSpPr>
          <p:spPr>
            <a:xfrm>
              <a:off x="6345175" y="3544950"/>
              <a:ext cx="50625" cy="286375"/>
            </a:xfrm>
            <a:custGeom>
              <a:avLst/>
              <a:gdLst/>
              <a:ahLst/>
              <a:cxnLst/>
              <a:rect l="l" t="t" r="r" b="b"/>
              <a:pathLst>
                <a:path w="2025" h="11455" extrusionOk="0">
                  <a:moveTo>
                    <a:pt x="2000" y="1"/>
                  </a:moveTo>
                  <a:lnTo>
                    <a:pt x="2000" y="1"/>
                  </a:lnTo>
                  <a:cubicBezTo>
                    <a:pt x="1405" y="1394"/>
                    <a:pt x="822" y="2799"/>
                    <a:pt x="441" y="4263"/>
                  </a:cubicBezTo>
                  <a:cubicBezTo>
                    <a:pt x="334" y="4704"/>
                    <a:pt x="226" y="5133"/>
                    <a:pt x="155" y="5573"/>
                  </a:cubicBezTo>
                  <a:cubicBezTo>
                    <a:pt x="60" y="6109"/>
                    <a:pt x="0" y="6645"/>
                    <a:pt x="12" y="7180"/>
                  </a:cubicBezTo>
                  <a:cubicBezTo>
                    <a:pt x="48" y="8812"/>
                    <a:pt x="786" y="10395"/>
                    <a:pt x="2012" y="11455"/>
                  </a:cubicBezTo>
                  <a:cubicBezTo>
                    <a:pt x="977" y="9645"/>
                    <a:pt x="226" y="7526"/>
                    <a:pt x="631" y="5478"/>
                  </a:cubicBezTo>
                  <a:cubicBezTo>
                    <a:pt x="953" y="3823"/>
                    <a:pt x="2024" y="2299"/>
                    <a:pt x="1893" y="620"/>
                  </a:cubicBezTo>
                  <a:lnTo>
                    <a:pt x="2000" y="1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63"/>
            <p:cNvSpPr/>
            <p:nvPr/>
          </p:nvSpPr>
          <p:spPr>
            <a:xfrm>
              <a:off x="6459775" y="3401200"/>
              <a:ext cx="96750" cy="176525"/>
            </a:xfrm>
            <a:custGeom>
              <a:avLst/>
              <a:gdLst/>
              <a:ahLst/>
              <a:cxnLst/>
              <a:rect l="l" t="t" r="r" b="b"/>
              <a:pathLst>
                <a:path w="3870" h="7061" extrusionOk="0">
                  <a:moveTo>
                    <a:pt x="3762" y="0"/>
                  </a:moveTo>
                  <a:lnTo>
                    <a:pt x="3762" y="0"/>
                  </a:lnTo>
                  <a:cubicBezTo>
                    <a:pt x="3251" y="465"/>
                    <a:pt x="2715" y="893"/>
                    <a:pt x="2155" y="1322"/>
                  </a:cubicBezTo>
                  <a:cubicBezTo>
                    <a:pt x="1548" y="1798"/>
                    <a:pt x="905" y="2262"/>
                    <a:pt x="536" y="2929"/>
                  </a:cubicBezTo>
                  <a:cubicBezTo>
                    <a:pt x="214" y="3524"/>
                    <a:pt x="107" y="4215"/>
                    <a:pt x="60" y="4882"/>
                  </a:cubicBezTo>
                  <a:cubicBezTo>
                    <a:pt x="0" y="5632"/>
                    <a:pt x="12" y="6418"/>
                    <a:pt x="405" y="7061"/>
                  </a:cubicBezTo>
                  <a:cubicBezTo>
                    <a:pt x="393" y="6537"/>
                    <a:pt x="393" y="6013"/>
                    <a:pt x="381" y="5489"/>
                  </a:cubicBezTo>
                  <a:cubicBezTo>
                    <a:pt x="357" y="4536"/>
                    <a:pt x="381" y="3501"/>
                    <a:pt x="988" y="2774"/>
                  </a:cubicBezTo>
                  <a:cubicBezTo>
                    <a:pt x="1607" y="2036"/>
                    <a:pt x="2679" y="1846"/>
                    <a:pt x="3381" y="1191"/>
                  </a:cubicBezTo>
                  <a:cubicBezTo>
                    <a:pt x="3667" y="941"/>
                    <a:pt x="3870" y="548"/>
                    <a:pt x="3751" y="179"/>
                  </a:cubicBezTo>
                  <a:lnTo>
                    <a:pt x="3762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63"/>
            <p:cNvSpPr/>
            <p:nvPr/>
          </p:nvSpPr>
          <p:spPr>
            <a:xfrm>
              <a:off x="6624075" y="3277075"/>
              <a:ext cx="96175" cy="158075"/>
            </a:xfrm>
            <a:custGeom>
              <a:avLst/>
              <a:gdLst/>
              <a:ahLst/>
              <a:cxnLst/>
              <a:rect l="l" t="t" r="r" b="b"/>
              <a:pathLst>
                <a:path w="3847" h="6323" extrusionOk="0">
                  <a:moveTo>
                    <a:pt x="3846" y="0"/>
                  </a:moveTo>
                  <a:cubicBezTo>
                    <a:pt x="3215" y="1155"/>
                    <a:pt x="1632" y="1465"/>
                    <a:pt x="786" y="2501"/>
                  </a:cubicBezTo>
                  <a:cubicBezTo>
                    <a:pt x="358" y="3001"/>
                    <a:pt x="143" y="3667"/>
                    <a:pt x="72" y="4322"/>
                  </a:cubicBezTo>
                  <a:cubicBezTo>
                    <a:pt x="0" y="5001"/>
                    <a:pt x="60" y="5656"/>
                    <a:pt x="96" y="6323"/>
                  </a:cubicBezTo>
                  <a:cubicBezTo>
                    <a:pt x="167" y="5775"/>
                    <a:pt x="346" y="5215"/>
                    <a:pt x="512" y="4679"/>
                  </a:cubicBezTo>
                  <a:cubicBezTo>
                    <a:pt x="715" y="4060"/>
                    <a:pt x="917" y="3417"/>
                    <a:pt x="1322" y="2894"/>
                  </a:cubicBezTo>
                  <a:cubicBezTo>
                    <a:pt x="2060" y="1965"/>
                    <a:pt x="3394" y="1512"/>
                    <a:pt x="3846" y="417"/>
                  </a:cubicBezTo>
                  <a:lnTo>
                    <a:pt x="3846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63"/>
            <p:cNvSpPr/>
            <p:nvPr/>
          </p:nvSpPr>
          <p:spPr>
            <a:xfrm>
              <a:off x="6335350" y="3844100"/>
              <a:ext cx="79800" cy="125050"/>
            </a:xfrm>
            <a:custGeom>
              <a:avLst/>
              <a:gdLst/>
              <a:ahLst/>
              <a:cxnLst/>
              <a:rect l="l" t="t" r="r" b="b"/>
              <a:pathLst>
                <a:path w="3192" h="5002" extrusionOk="0">
                  <a:moveTo>
                    <a:pt x="24" y="1"/>
                  </a:moveTo>
                  <a:lnTo>
                    <a:pt x="24" y="1"/>
                  </a:lnTo>
                  <a:cubicBezTo>
                    <a:pt x="12" y="667"/>
                    <a:pt x="0" y="1334"/>
                    <a:pt x="96" y="2001"/>
                  </a:cubicBezTo>
                  <a:cubicBezTo>
                    <a:pt x="203" y="2656"/>
                    <a:pt x="429" y="3334"/>
                    <a:pt x="846" y="3846"/>
                  </a:cubicBezTo>
                  <a:cubicBezTo>
                    <a:pt x="1405" y="4549"/>
                    <a:pt x="2298" y="4966"/>
                    <a:pt x="3191" y="5001"/>
                  </a:cubicBezTo>
                  <a:cubicBezTo>
                    <a:pt x="2286" y="4656"/>
                    <a:pt x="1584" y="3930"/>
                    <a:pt x="1108" y="3096"/>
                  </a:cubicBezTo>
                  <a:cubicBezTo>
                    <a:pt x="631" y="2263"/>
                    <a:pt x="322" y="1334"/>
                    <a:pt x="36" y="417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63"/>
            <p:cNvSpPr/>
            <p:nvPr/>
          </p:nvSpPr>
          <p:spPr>
            <a:xfrm>
              <a:off x="6924100" y="3333925"/>
              <a:ext cx="565575" cy="733975"/>
            </a:xfrm>
            <a:custGeom>
              <a:avLst/>
              <a:gdLst/>
              <a:ahLst/>
              <a:cxnLst/>
              <a:rect l="l" t="t" r="r" b="b"/>
              <a:pathLst>
                <a:path w="22623" h="29359" extrusionOk="0">
                  <a:moveTo>
                    <a:pt x="21361" y="0"/>
                  </a:moveTo>
                  <a:cubicBezTo>
                    <a:pt x="20075" y="453"/>
                    <a:pt x="18813" y="941"/>
                    <a:pt x="17551" y="1393"/>
                  </a:cubicBezTo>
                  <a:cubicBezTo>
                    <a:pt x="16789" y="1679"/>
                    <a:pt x="16193" y="2275"/>
                    <a:pt x="15896" y="3025"/>
                  </a:cubicBezTo>
                  <a:cubicBezTo>
                    <a:pt x="15646" y="3679"/>
                    <a:pt x="15336" y="4418"/>
                    <a:pt x="15122" y="4811"/>
                  </a:cubicBezTo>
                  <a:cubicBezTo>
                    <a:pt x="14993" y="5067"/>
                    <a:pt x="14773" y="5359"/>
                    <a:pt x="14473" y="5359"/>
                  </a:cubicBezTo>
                  <a:cubicBezTo>
                    <a:pt x="14467" y="5359"/>
                    <a:pt x="14461" y="5358"/>
                    <a:pt x="14455" y="5358"/>
                  </a:cubicBezTo>
                  <a:cubicBezTo>
                    <a:pt x="14229" y="5346"/>
                    <a:pt x="14050" y="5144"/>
                    <a:pt x="13979" y="4942"/>
                  </a:cubicBezTo>
                  <a:cubicBezTo>
                    <a:pt x="13907" y="4727"/>
                    <a:pt x="13931" y="4489"/>
                    <a:pt x="13943" y="4275"/>
                  </a:cubicBezTo>
                  <a:cubicBezTo>
                    <a:pt x="13991" y="3727"/>
                    <a:pt x="14038" y="3215"/>
                    <a:pt x="14086" y="2679"/>
                  </a:cubicBezTo>
                  <a:lnTo>
                    <a:pt x="14086" y="2679"/>
                  </a:lnTo>
                  <a:cubicBezTo>
                    <a:pt x="13086" y="3048"/>
                    <a:pt x="12098" y="3429"/>
                    <a:pt x="11086" y="3799"/>
                  </a:cubicBezTo>
                  <a:cubicBezTo>
                    <a:pt x="8931" y="4537"/>
                    <a:pt x="8097" y="7037"/>
                    <a:pt x="8085" y="8347"/>
                  </a:cubicBezTo>
                  <a:lnTo>
                    <a:pt x="8085" y="8561"/>
                  </a:lnTo>
                  <a:cubicBezTo>
                    <a:pt x="8073" y="8775"/>
                    <a:pt x="8049" y="8990"/>
                    <a:pt x="7978" y="9192"/>
                  </a:cubicBezTo>
                  <a:cubicBezTo>
                    <a:pt x="7878" y="9447"/>
                    <a:pt x="7643" y="9672"/>
                    <a:pt x="7380" y="9672"/>
                  </a:cubicBezTo>
                  <a:cubicBezTo>
                    <a:pt x="7361" y="9672"/>
                    <a:pt x="7342" y="9671"/>
                    <a:pt x="7323" y="9668"/>
                  </a:cubicBezTo>
                  <a:cubicBezTo>
                    <a:pt x="7133" y="8811"/>
                    <a:pt x="7597" y="7918"/>
                    <a:pt x="7454" y="7037"/>
                  </a:cubicBezTo>
                  <a:cubicBezTo>
                    <a:pt x="7395" y="6549"/>
                    <a:pt x="7145" y="6108"/>
                    <a:pt x="6942" y="5668"/>
                  </a:cubicBezTo>
                  <a:cubicBezTo>
                    <a:pt x="6883" y="5692"/>
                    <a:pt x="6835" y="5727"/>
                    <a:pt x="6787" y="5751"/>
                  </a:cubicBezTo>
                  <a:cubicBezTo>
                    <a:pt x="6597" y="5870"/>
                    <a:pt x="6406" y="6013"/>
                    <a:pt x="6228" y="6156"/>
                  </a:cubicBezTo>
                  <a:cubicBezTo>
                    <a:pt x="4918" y="7168"/>
                    <a:pt x="3930" y="8537"/>
                    <a:pt x="3144" y="9978"/>
                  </a:cubicBezTo>
                  <a:cubicBezTo>
                    <a:pt x="2966" y="10311"/>
                    <a:pt x="2787" y="10656"/>
                    <a:pt x="2596" y="11014"/>
                  </a:cubicBezTo>
                  <a:cubicBezTo>
                    <a:pt x="1965" y="12180"/>
                    <a:pt x="1787" y="13550"/>
                    <a:pt x="2096" y="14847"/>
                  </a:cubicBezTo>
                  <a:cubicBezTo>
                    <a:pt x="2263" y="15467"/>
                    <a:pt x="2477" y="16074"/>
                    <a:pt x="2775" y="16669"/>
                  </a:cubicBezTo>
                  <a:lnTo>
                    <a:pt x="2739" y="16669"/>
                  </a:lnTo>
                  <a:cubicBezTo>
                    <a:pt x="2084" y="16562"/>
                    <a:pt x="1811" y="15800"/>
                    <a:pt x="1453" y="15252"/>
                  </a:cubicBezTo>
                  <a:cubicBezTo>
                    <a:pt x="1311" y="15026"/>
                    <a:pt x="1132" y="14824"/>
                    <a:pt x="953" y="14609"/>
                  </a:cubicBezTo>
                  <a:cubicBezTo>
                    <a:pt x="346" y="16300"/>
                    <a:pt x="1" y="18003"/>
                    <a:pt x="310" y="19515"/>
                  </a:cubicBezTo>
                  <a:cubicBezTo>
                    <a:pt x="1061" y="23027"/>
                    <a:pt x="5013" y="21503"/>
                    <a:pt x="7609" y="23337"/>
                  </a:cubicBezTo>
                  <a:cubicBezTo>
                    <a:pt x="9704" y="24837"/>
                    <a:pt x="10288" y="28837"/>
                    <a:pt x="13133" y="29290"/>
                  </a:cubicBezTo>
                  <a:cubicBezTo>
                    <a:pt x="13444" y="29336"/>
                    <a:pt x="13759" y="29358"/>
                    <a:pt x="14074" y="29358"/>
                  </a:cubicBezTo>
                  <a:cubicBezTo>
                    <a:pt x="15147" y="29358"/>
                    <a:pt x="16225" y="29096"/>
                    <a:pt x="17182" y="28599"/>
                  </a:cubicBezTo>
                  <a:cubicBezTo>
                    <a:pt x="17003" y="28563"/>
                    <a:pt x="16824" y="28528"/>
                    <a:pt x="16646" y="28480"/>
                  </a:cubicBezTo>
                  <a:cubicBezTo>
                    <a:pt x="16372" y="28421"/>
                    <a:pt x="16086" y="28349"/>
                    <a:pt x="15872" y="28182"/>
                  </a:cubicBezTo>
                  <a:cubicBezTo>
                    <a:pt x="15646" y="28028"/>
                    <a:pt x="15479" y="27742"/>
                    <a:pt x="15527" y="27468"/>
                  </a:cubicBezTo>
                  <a:cubicBezTo>
                    <a:pt x="15574" y="27147"/>
                    <a:pt x="15896" y="26932"/>
                    <a:pt x="16229" y="26873"/>
                  </a:cubicBezTo>
                  <a:cubicBezTo>
                    <a:pt x="16330" y="26854"/>
                    <a:pt x="16432" y="26847"/>
                    <a:pt x="16535" y="26847"/>
                  </a:cubicBezTo>
                  <a:cubicBezTo>
                    <a:pt x="16759" y="26847"/>
                    <a:pt x="16985" y="26880"/>
                    <a:pt x="17205" y="26897"/>
                  </a:cubicBezTo>
                  <a:cubicBezTo>
                    <a:pt x="17255" y="26898"/>
                    <a:pt x="17304" y="26899"/>
                    <a:pt x="17353" y="26899"/>
                  </a:cubicBezTo>
                  <a:cubicBezTo>
                    <a:pt x="18239" y="26899"/>
                    <a:pt x="19080" y="26597"/>
                    <a:pt x="19825" y="26123"/>
                  </a:cubicBezTo>
                  <a:cubicBezTo>
                    <a:pt x="20730" y="24634"/>
                    <a:pt x="21123" y="22848"/>
                    <a:pt x="21432" y="21122"/>
                  </a:cubicBezTo>
                  <a:cubicBezTo>
                    <a:pt x="21551" y="20479"/>
                    <a:pt x="21658" y="19836"/>
                    <a:pt x="21765" y="19181"/>
                  </a:cubicBezTo>
                  <a:lnTo>
                    <a:pt x="21765" y="19181"/>
                  </a:lnTo>
                  <a:cubicBezTo>
                    <a:pt x="21349" y="19193"/>
                    <a:pt x="19658" y="19824"/>
                    <a:pt x="19218" y="20027"/>
                  </a:cubicBezTo>
                  <a:cubicBezTo>
                    <a:pt x="19014" y="20121"/>
                    <a:pt x="18783" y="20176"/>
                    <a:pt x="18562" y="20176"/>
                  </a:cubicBezTo>
                  <a:cubicBezTo>
                    <a:pt x="18280" y="20176"/>
                    <a:pt x="18015" y="20086"/>
                    <a:pt x="17848" y="19872"/>
                  </a:cubicBezTo>
                  <a:cubicBezTo>
                    <a:pt x="17622" y="19586"/>
                    <a:pt x="17634" y="19158"/>
                    <a:pt x="17813" y="18836"/>
                  </a:cubicBezTo>
                  <a:cubicBezTo>
                    <a:pt x="18003" y="18527"/>
                    <a:pt x="18301" y="18300"/>
                    <a:pt x="18610" y="18110"/>
                  </a:cubicBezTo>
                  <a:cubicBezTo>
                    <a:pt x="19360" y="17645"/>
                    <a:pt x="20218" y="17372"/>
                    <a:pt x="21003" y="16967"/>
                  </a:cubicBezTo>
                  <a:cubicBezTo>
                    <a:pt x="21420" y="16741"/>
                    <a:pt x="21825" y="16491"/>
                    <a:pt x="22170" y="16157"/>
                  </a:cubicBezTo>
                  <a:cubicBezTo>
                    <a:pt x="22480" y="13478"/>
                    <a:pt x="22623" y="10799"/>
                    <a:pt x="22527" y="8120"/>
                  </a:cubicBezTo>
                  <a:lnTo>
                    <a:pt x="22527" y="8120"/>
                  </a:lnTo>
                  <a:cubicBezTo>
                    <a:pt x="22146" y="8359"/>
                    <a:pt x="21789" y="8561"/>
                    <a:pt x="21611" y="8692"/>
                  </a:cubicBezTo>
                  <a:cubicBezTo>
                    <a:pt x="21373" y="8859"/>
                    <a:pt x="21134" y="9037"/>
                    <a:pt x="20884" y="9085"/>
                  </a:cubicBezTo>
                  <a:cubicBezTo>
                    <a:pt x="20842" y="9092"/>
                    <a:pt x="20799" y="9096"/>
                    <a:pt x="20755" y="9096"/>
                  </a:cubicBezTo>
                  <a:cubicBezTo>
                    <a:pt x="20513" y="9096"/>
                    <a:pt x="20261" y="8985"/>
                    <a:pt x="20170" y="8763"/>
                  </a:cubicBezTo>
                  <a:cubicBezTo>
                    <a:pt x="20015" y="8394"/>
                    <a:pt x="20372" y="8001"/>
                    <a:pt x="20706" y="7751"/>
                  </a:cubicBezTo>
                  <a:cubicBezTo>
                    <a:pt x="21051" y="7478"/>
                    <a:pt x="21765" y="6811"/>
                    <a:pt x="22456" y="6430"/>
                  </a:cubicBezTo>
                  <a:cubicBezTo>
                    <a:pt x="22277" y="4251"/>
                    <a:pt x="21944" y="2108"/>
                    <a:pt x="21361" y="0"/>
                  </a:cubicBezTo>
                  <a:close/>
                </a:path>
              </a:pathLst>
            </a:custGeom>
            <a:solidFill>
              <a:srgbClr val="4C93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63"/>
            <p:cNvSpPr/>
            <p:nvPr/>
          </p:nvSpPr>
          <p:spPr>
            <a:xfrm>
              <a:off x="7130375" y="3422925"/>
              <a:ext cx="283100" cy="457825"/>
            </a:xfrm>
            <a:custGeom>
              <a:avLst/>
              <a:gdLst/>
              <a:ahLst/>
              <a:cxnLst/>
              <a:rect l="l" t="t" r="r" b="b"/>
              <a:pathLst>
                <a:path w="11324" h="18313" extrusionOk="0">
                  <a:moveTo>
                    <a:pt x="11324" y="0"/>
                  </a:moveTo>
                  <a:lnTo>
                    <a:pt x="7919" y="4203"/>
                  </a:lnTo>
                  <a:cubicBezTo>
                    <a:pt x="6764" y="5608"/>
                    <a:pt x="5668" y="7037"/>
                    <a:pt x="4609" y="8513"/>
                  </a:cubicBezTo>
                  <a:cubicBezTo>
                    <a:pt x="3573" y="10002"/>
                    <a:pt x="2585" y="11526"/>
                    <a:pt x="1787" y="13169"/>
                  </a:cubicBezTo>
                  <a:cubicBezTo>
                    <a:pt x="965" y="14800"/>
                    <a:pt x="322" y="16526"/>
                    <a:pt x="1" y="18312"/>
                  </a:cubicBezTo>
                  <a:cubicBezTo>
                    <a:pt x="668" y="16633"/>
                    <a:pt x="1465" y="15026"/>
                    <a:pt x="2382" y="13490"/>
                  </a:cubicBezTo>
                  <a:cubicBezTo>
                    <a:pt x="3287" y="11966"/>
                    <a:pt x="4287" y="10478"/>
                    <a:pt x="5323" y="9013"/>
                  </a:cubicBezTo>
                  <a:cubicBezTo>
                    <a:pt x="6347" y="7537"/>
                    <a:pt x="7418" y="6096"/>
                    <a:pt x="8454" y="4608"/>
                  </a:cubicBezTo>
                  <a:cubicBezTo>
                    <a:pt x="9478" y="3120"/>
                    <a:pt x="10478" y="1608"/>
                    <a:pt x="11324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63"/>
            <p:cNvSpPr/>
            <p:nvPr/>
          </p:nvSpPr>
          <p:spPr>
            <a:xfrm>
              <a:off x="7060725" y="3597950"/>
              <a:ext cx="73550" cy="179500"/>
            </a:xfrm>
            <a:custGeom>
              <a:avLst/>
              <a:gdLst/>
              <a:ahLst/>
              <a:cxnLst/>
              <a:rect l="l" t="t" r="r" b="b"/>
              <a:pathLst>
                <a:path w="2942" h="7180" extrusionOk="0">
                  <a:moveTo>
                    <a:pt x="191" y="0"/>
                  </a:moveTo>
                  <a:cubicBezTo>
                    <a:pt x="1" y="655"/>
                    <a:pt x="1" y="1346"/>
                    <a:pt x="120" y="2012"/>
                  </a:cubicBezTo>
                  <a:cubicBezTo>
                    <a:pt x="239" y="2679"/>
                    <a:pt x="441" y="3322"/>
                    <a:pt x="715" y="3929"/>
                  </a:cubicBezTo>
                  <a:cubicBezTo>
                    <a:pt x="989" y="4548"/>
                    <a:pt x="1311" y="5108"/>
                    <a:pt x="1656" y="5656"/>
                  </a:cubicBezTo>
                  <a:cubicBezTo>
                    <a:pt x="2013" y="6215"/>
                    <a:pt x="2418" y="6775"/>
                    <a:pt x="2942" y="7180"/>
                  </a:cubicBezTo>
                  <a:cubicBezTo>
                    <a:pt x="2692" y="6549"/>
                    <a:pt x="2501" y="5953"/>
                    <a:pt x="2263" y="5346"/>
                  </a:cubicBezTo>
                  <a:cubicBezTo>
                    <a:pt x="2025" y="4751"/>
                    <a:pt x="1775" y="4156"/>
                    <a:pt x="1525" y="3572"/>
                  </a:cubicBezTo>
                  <a:cubicBezTo>
                    <a:pt x="1263" y="2989"/>
                    <a:pt x="1013" y="2417"/>
                    <a:pt x="787" y="1834"/>
                  </a:cubicBezTo>
                  <a:cubicBezTo>
                    <a:pt x="549" y="1250"/>
                    <a:pt x="370" y="655"/>
                    <a:pt x="191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63"/>
            <p:cNvSpPr/>
            <p:nvPr/>
          </p:nvSpPr>
          <p:spPr>
            <a:xfrm>
              <a:off x="7205400" y="3515500"/>
              <a:ext cx="34250" cy="98250"/>
            </a:xfrm>
            <a:custGeom>
              <a:avLst/>
              <a:gdLst/>
              <a:ahLst/>
              <a:cxnLst/>
              <a:rect l="l" t="t" r="r" b="b"/>
              <a:pathLst>
                <a:path w="1370" h="3930" extrusionOk="0">
                  <a:moveTo>
                    <a:pt x="310" y="0"/>
                  </a:moveTo>
                  <a:cubicBezTo>
                    <a:pt x="119" y="334"/>
                    <a:pt x="48" y="715"/>
                    <a:pt x="12" y="1072"/>
                  </a:cubicBezTo>
                  <a:cubicBezTo>
                    <a:pt x="0" y="1441"/>
                    <a:pt x="48" y="1798"/>
                    <a:pt x="131" y="2155"/>
                  </a:cubicBezTo>
                  <a:cubicBezTo>
                    <a:pt x="238" y="2512"/>
                    <a:pt x="393" y="2858"/>
                    <a:pt x="584" y="3155"/>
                  </a:cubicBezTo>
                  <a:cubicBezTo>
                    <a:pt x="798" y="3453"/>
                    <a:pt x="1024" y="3739"/>
                    <a:pt x="1369" y="3929"/>
                  </a:cubicBezTo>
                  <a:cubicBezTo>
                    <a:pt x="1358" y="3536"/>
                    <a:pt x="1286" y="3215"/>
                    <a:pt x="1203" y="2870"/>
                  </a:cubicBezTo>
                  <a:cubicBezTo>
                    <a:pt x="1143" y="2536"/>
                    <a:pt x="1072" y="2227"/>
                    <a:pt x="988" y="1917"/>
                  </a:cubicBezTo>
                  <a:cubicBezTo>
                    <a:pt x="893" y="1608"/>
                    <a:pt x="810" y="1286"/>
                    <a:pt x="703" y="977"/>
                  </a:cubicBezTo>
                  <a:cubicBezTo>
                    <a:pt x="596" y="667"/>
                    <a:pt x="488" y="334"/>
                    <a:pt x="310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63"/>
            <p:cNvSpPr/>
            <p:nvPr/>
          </p:nvSpPr>
          <p:spPr>
            <a:xfrm>
              <a:off x="7320300" y="3638725"/>
              <a:ext cx="96450" cy="22750"/>
            </a:xfrm>
            <a:custGeom>
              <a:avLst/>
              <a:gdLst/>
              <a:ahLst/>
              <a:cxnLst/>
              <a:rect l="l" t="t" r="r" b="b"/>
              <a:pathLst>
                <a:path w="3858" h="910" extrusionOk="0">
                  <a:moveTo>
                    <a:pt x="3858" y="0"/>
                  </a:moveTo>
                  <a:lnTo>
                    <a:pt x="3858" y="0"/>
                  </a:lnTo>
                  <a:cubicBezTo>
                    <a:pt x="3663" y="44"/>
                    <a:pt x="3494" y="59"/>
                    <a:pt x="3333" y="59"/>
                  </a:cubicBezTo>
                  <a:cubicBezTo>
                    <a:pt x="3189" y="59"/>
                    <a:pt x="3051" y="47"/>
                    <a:pt x="2905" y="36"/>
                  </a:cubicBezTo>
                  <a:cubicBezTo>
                    <a:pt x="2700" y="28"/>
                    <a:pt x="2483" y="14"/>
                    <a:pt x="2259" y="14"/>
                  </a:cubicBezTo>
                  <a:cubicBezTo>
                    <a:pt x="2158" y="14"/>
                    <a:pt x="2056" y="17"/>
                    <a:pt x="1953" y="24"/>
                  </a:cubicBezTo>
                  <a:cubicBezTo>
                    <a:pt x="1631" y="60"/>
                    <a:pt x="1310" y="84"/>
                    <a:pt x="1000" y="143"/>
                  </a:cubicBezTo>
                  <a:cubicBezTo>
                    <a:pt x="679" y="203"/>
                    <a:pt x="369" y="262"/>
                    <a:pt x="0" y="381"/>
                  </a:cubicBezTo>
                  <a:cubicBezTo>
                    <a:pt x="286" y="620"/>
                    <a:pt x="631" y="750"/>
                    <a:pt x="988" y="834"/>
                  </a:cubicBezTo>
                  <a:cubicBezTo>
                    <a:pt x="1259" y="890"/>
                    <a:pt x="1523" y="909"/>
                    <a:pt x="1791" y="909"/>
                  </a:cubicBezTo>
                  <a:cubicBezTo>
                    <a:pt x="1864" y="909"/>
                    <a:pt x="1938" y="908"/>
                    <a:pt x="2012" y="905"/>
                  </a:cubicBezTo>
                  <a:cubicBezTo>
                    <a:pt x="2346" y="893"/>
                    <a:pt x="2667" y="846"/>
                    <a:pt x="3024" y="727"/>
                  </a:cubicBezTo>
                  <a:cubicBezTo>
                    <a:pt x="3358" y="608"/>
                    <a:pt x="3739" y="369"/>
                    <a:pt x="3858" y="0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63"/>
            <p:cNvSpPr/>
            <p:nvPr/>
          </p:nvSpPr>
          <p:spPr>
            <a:xfrm>
              <a:off x="7211950" y="3846475"/>
              <a:ext cx="166700" cy="60650"/>
            </a:xfrm>
            <a:custGeom>
              <a:avLst/>
              <a:gdLst/>
              <a:ahLst/>
              <a:cxnLst/>
              <a:rect l="l" t="t" r="r" b="b"/>
              <a:pathLst>
                <a:path w="6668" h="2426" extrusionOk="0">
                  <a:moveTo>
                    <a:pt x="0" y="1"/>
                  </a:moveTo>
                  <a:lnTo>
                    <a:pt x="0" y="1"/>
                  </a:lnTo>
                  <a:cubicBezTo>
                    <a:pt x="298" y="561"/>
                    <a:pt x="679" y="1061"/>
                    <a:pt x="1155" y="1489"/>
                  </a:cubicBezTo>
                  <a:cubicBezTo>
                    <a:pt x="1643" y="1930"/>
                    <a:pt x="2286" y="2227"/>
                    <a:pt x="2941" y="2346"/>
                  </a:cubicBezTo>
                  <a:cubicBezTo>
                    <a:pt x="3221" y="2402"/>
                    <a:pt x="3501" y="2426"/>
                    <a:pt x="3779" y="2426"/>
                  </a:cubicBezTo>
                  <a:cubicBezTo>
                    <a:pt x="4152" y="2426"/>
                    <a:pt x="4521" y="2384"/>
                    <a:pt x="4882" y="2323"/>
                  </a:cubicBezTo>
                  <a:cubicBezTo>
                    <a:pt x="5501" y="2227"/>
                    <a:pt x="6096" y="2013"/>
                    <a:pt x="6668" y="1727"/>
                  </a:cubicBezTo>
                  <a:cubicBezTo>
                    <a:pt x="6037" y="1656"/>
                    <a:pt x="5429" y="1656"/>
                    <a:pt x="4834" y="1644"/>
                  </a:cubicBezTo>
                  <a:cubicBezTo>
                    <a:pt x="4239" y="1632"/>
                    <a:pt x="3667" y="1584"/>
                    <a:pt x="3120" y="1477"/>
                  </a:cubicBezTo>
                  <a:cubicBezTo>
                    <a:pt x="2572" y="1358"/>
                    <a:pt x="2060" y="1192"/>
                    <a:pt x="1560" y="930"/>
                  </a:cubicBezTo>
                  <a:cubicBezTo>
                    <a:pt x="1048" y="656"/>
                    <a:pt x="560" y="299"/>
                    <a:pt x="0" y="1"/>
                  </a:cubicBezTo>
                  <a:close/>
                </a:path>
              </a:pathLst>
            </a:custGeom>
            <a:solidFill>
              <a:srgbClr val="2D51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63"/>
            <p:cNvSpPr/>
            <p:nvPr/>
          </p:nvSpPr>
          <p:spPr>
            <a:xfrm>
              <a:off x="6981850" y="3499425"/>
              <a:ext cx="100925" cy="247375"/>
            </a:xfrm>
            <a:custGeom>
              <a:avLst/>
              <a:gdLst/>
              <a:ahLst/>
              <a:cxnLst/>
              <a:rect l="l" t="t" r="r" b="b"/>
              <a:pathLst>
                <a:path w="4037" h="9895" extrusionOk="0">
                  <a:moveTo>
                    <a:pt x="4037" y="0"/>
                  </a:moveTo>
                  <a:lnTo>
                    <a:pt x="4037" y="0"/>
                  </a:lnTo>
                  <a:cubicBezTo>
                    <a:pt x="3156" y="1048"/>
                    <a:pt x="2263" y="2096"/>
                    <a:pt x="1548" y="3263"/>
                  </a:cubicBezTo>
                  <a:cubicBezTo>
                    <a:pt x="1346" y="3608"/>
                    <a:pt x="1144" y="3965"/>
                    <a:pt x="953" y="4322"/>
                  </a:cubicBezTo>
                  <a:cubicBezTo>
                    <a:pt x="727" y="4751"/>
                    <a:pt x="536" y="5191"/>
                    <a:pt x="405" y="5668"/>
                  </a:cubicBezTo>
                  <a:cubicBezTo>
                    <a:pt x="1" y="7073"/>
                    <a:pt x="215" y="8644"/>
                    <a:pt x="965" y="9894"/>
                  </a:cubicBezTo>
                  <a:cubicBezTo>
                    <a:pt x="548" y="8049"/>
                    <a:pt x="477" y="6025"/>
                    <a:pt x="1382" y="4358"/>
                  </a:cubicBezTo>
                  <a:cubicBezTo>
                    <a:pt x="2120" y="3036"/>
                    <a:pt x="3442" y="1989"/>
                    <a:pt x="3787" y="524"/>
                  </a:cubicBezTo>
                  <a:lnTo>
                    <a:pt x="4037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63"/>
            <p:cNvSpPr/>
            <p:nvPr/>
          </p:nvSpPr>
          <p:spPr>
            <a:xfrm>
              <a:off x="7133950" y="3418450"/>
              <a:ext cx="124150" cy="129500"/>
            </a:xfrm>
            <a:custGeom>
              <a:avLst/>
              <a:gdLst/>
              <a:ahLst/>
              <a:cxnLst/>
              <a:rect l="l" t="t" r="r" b="b"/>
              <a:pathLst>
                <a:path w="4966" h="5180" extrusionOk="0">
                  <a:moveTo>
                    <a:pt x="4966" y="1"/>
                  </a:moveTo>
                  <a:lnTo>
                    <a:pt x="4966" y="1"/>
                  </a:lnTo>
                  <a:cubicBezTo>
                    <a:pt x="4394" y="251"/>
                    <a:pt x="3811" y="489"/>
                    <a:pt x="3215" y="691"/>
                  </a:cubicBezTo>
                  <a:cubicBezTo>
                    <a:pt x="2561" y="929"/>
                    <a:pt x="1894" y="1168"/>
                    <a:pt x="1394" y="1644"/>
                  </a:cubicBezTo>
                  <a:cubicBezTo>
                    <a:pt x="941" y="2061"/>
                    <a:pt x="679" y="2632"/>
                    <a:pt x="453" y="3215"/>
                  </a:cubicBezTo>
                  <a:cubicBezTo>
                    <a:pt x="215" y="3835"/>
                    <a:pt x="1" y="4525"/>
                    <a:pt x="167" y="5180"/>
                  </a:cubicBezTo>
                  <a:cubicBezTo>
                    <a:pt x="298" y="4728"/>
                    <a:pt x="441" y="4263"/>
                    <a:pt x="548" y="3823"/>
                  </a:cubicBezTo>
                  <a:cubicBezTo>
                    <a:pt x="787" y="3001"/>
                    <a:pt x="1084" y="2096"/>
                    <a:pt x="1799" y="1644"/>
                  </a:cubicBezTo>
                  <a:cubicBezTo>
                    <a:pt x="2537" y="1191"/>
                    <a:pt x="3513" y="1310"/>
                    <a:pt x="4287" y="929"/>
                  </a:cubicBezTo>
                  <a:cubicBezTo>
                    <a:pt x="4597" y="787"/>
                    <a:pt x="4882" y="513"/>
                    <a:pt x="4882" y="156"/>
                  </a:cubicBezTo>
                  <a:lnTo>
                    <a:pt x="4966" y="1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63"/>
            <p:cNvSpPr/>
            <p:nvPr/>
          </p:nvSpPr>
          <p:spPr>
            <a:xfrm>
              <a:off x="7311350" y="3355950"/>
              <a:ext cx="123275" cy="111050"/>
            </a:xfrm>
            <a:custGeom>
              <a:avLst/>
              <a:gdLst/>
              <a:ahLst/>
              <a:cxnLst/>
              <a:rect l="l" t="t" r="r" b="b"/>
              <a:pathLst>
                <a:path w="4931" h="4442" extrusionOk="0">
                  <a:moveTo>
                    <a:pt x="4930" y="0"/>
                  </a:moveTo>
                  <a:lnTo>
                    <a:pt x="4930" y="0"/>
                  </a:lnTo>
                  <a:cubicBezTo>
                    <a:pt x="4073" y="834"/>
                    <a:pt x="2632" y="667"/>
                    <a:pt x="1620" y="1322"/>
                  </a:cubicBezTo>
                  <a:cubicBezTo>
                    <a:pt x="1108" y="1644"/>
                    <a:pt x="751" y="2167"/>
                    <a:pt x="513" y="2715"/>
                  </a:cubicBezTo>
                  <a:cubicBezTo>
                    <a:pt x="275" y="3275"/>
                    <a:pt x="144" y="3870"/>
                    <a:pt x="1" y="4442"/>
                  </a:cubicBezTo>
                  <a:cubicBezTo>
                    <a:pt x="227" y="3989"/>
                    <a:pt x="513" y="3572"/>
                    <a:pt x="811" y="3156"/>
                  </a:cubicBezTo>
                  <a:cubicBezTo>
                    <a:pt x="1156" y="2656"/>
                    <a:pt x="1489" y="2167"/>
                    <a:pt x="1989" y="1822"/>
                  </a:cubicBezTo>
                  <a:cubicBezTo>
                    <a:pt x="2882" y="1215"/>
                    <a:pt x="4132" y="1191"/>
                    <a:pt x="4847" y="358"/>
                  </a:cubicBezTo>
                  <a:lnTo>
                    <a:pt x="4930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63"/>
            <p:cNvSpPr/>
            <p:nvPr/>
          </p:nvSpPr>
          <p:spPr>
            <a:xfrm>
              <a:off x="6937200" y="3741425"/>
              <a:ext cx="49150" cy="128300"/>
            </a:xfrm>
            <a:custGeom>
              <a:avLst/>
              <a:gdLst/>
              <a:ahLst/>
              <a:cxnLst/>
              <a:rect l="l" t="t" r="r" b="b"/>
              <a:pathLst>
                <a:path w="1966" h="5132" extrusionOk="0">
                  <a:moveTo>
                    <a:pt x="572" y="0"/>
                  </a:moveTo>
                  <a:cubicBezTo>
                    <a:pt x="370" y="572"/>
                    <a:pt x="179" y="1143"/>
                    <a:pt x="96" y="1738"/>
                  </a:cubicBezTo>
                  <a:cubicBezTo>
                    <a:pt x="1" y="2334"/>
                    <a:pt x="13" y="2953"/>
                    <a:pt x="239" y="3524"/>
                  </a:cubicBezTo>
                  <a:cubicBezTo>
                    <a:pt x="537" y="4286"/>
                    <a:pt x="1191" y="4882"/>
                    <a:pt x="1965" y="5132"/>
                  </a:cubicBezTo>
                  <a:cubicBezTo>
                    <a:pt x="1287" y="4596"/>
                    <a:pt x="882" y="3774"/>
                    <a:pt x="691" y="2929"/>
                  </a:cubicBezTo>
                  <a:cubicBezTo>
                    <a:pt x="489" y="2084"/>
                    <a:pt x="477" y="1203"/>
                    <a:pt x="477" y="333"/>
                  </a:cubicBezTo>
                  <a:lnTo>
                    <a:pt x="572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63"/>
            <p:cNvSpPr/>
            <p:nvPr/>
          </p:nvSpPr>
          <p:spPr>
            <a:xfrm>
              <a:off x="6525850" y="4393875"/>
              <a:ext cx="175050" cy="59550"/>
            </a:xfrm>
            <a:custGeom>
              <a:avLst/>
              <a:gdLst/>
              <a:ahLst/>
              <a:cxnLst/>
              <a:rect l="l" t="t" r="r" b="b"/>
              <a:pathLst>
                <a:path w="7002" h="2382" extrusionOk="0">
                  <a:moveTo>
                    <a:pt x="7001" y="0"/>
                  </a:moveTo>
                  <a:cubicBezTo>
                    <a:pt x="4489" y="0"/>
                    <a:pt x="1989" y="846"/>
                    <a:pt x="0" y="2382"/>
                  </a:cubicBezTo>
                  <a:cubicBezTo>
                    <a:pt x="798" y="2322"/>
                    <a:pt x="1500" y="1834"/>
                    <a:pt x="2215" y="1477"/>
                  </a:cubicBezTo>
                  <a:cubicBezTo>
                    <a:pt x="3096" y="1024"/>
                    <a:pt x="4060" y="727"/>
                    <a:pt x="5060" y="632"/>
                  </a:cubicBezTo>
                  <a:cubicBezTo>
                    <a:pt x="5680" y="548"/>
                    <a:pt x="6382" y="548"/>
                    <a:pt x="6823" y="108"/>
                  </a:cubicBezTo>
                  <a:lnTo>
                    <a:pt x="7001" y="0"/>
                  </a:lnTo>
                  <a:close/>
                </a:path>
              </a:pathLst>
            </a:custGeom>
            <a:solidFill>
              <a:srgbClr val="70BF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8" name="Google Shape;2478;p63"/>
          <p:cNvGrpSpPr/>
          <p:nvPr/>
        </p:nvGrpSpPr>
        <p:grpSpPr>
          <a:xfrm rot="-8100153">
            <a:off x="7811849" y="1368427"/>
            <a:ext cx="727719" cy="1326365"/>
            <a:chOff x="-214625" y="3943775"/>
            <a:chExt cx="458725" cy="836125"/>
          </a:xfrm>
        </p:grpSpPr>
        <p:sp>
          <p:nvSpPr>
            <p:cNvPr id="2479" name="Google Shape;2479;p63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63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63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63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63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63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63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63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63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63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63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63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91" name="Google Shape;2491;p63"/>
          <p:cNvSpPr/>
          <p:nvPr/>
        </p:nvSpPr>
        <p:spPr>
          <a:xfrm rot="2699760">
            <a:off x="5607974" y="4857732"/>
            <a:ext cx="197521" cy="508329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92" name="Google Shape;2492;p63"/>
          <p:cNvGrpSpPr/>
          <p:nvPr/>
        </p:nvGrpSpPr>
        <p:grpSpPr>
          <a:xfrm rot="-1417591">
            <a:off x="945675" y="2395836"/>
            <a:ext cx="578252" cy="1053955"/>
            <a:chOff x="-214625" y="3943775"/>
            <a:chExt cx="458725" cy="836125"/>
          </a:xfrm>
        </p:grpSpPr>
        <p:sp>
          <p:nvSpPr>
            <p:cNvPr id="2493" name="Google Shape;2493;p63"/>
            <p:cNvSpPr/>
            <p:nvPr/>
          </p:nvSpPr>
          <p:spPr>
            <a:xfrm>
              <a:off x="-114025" y="3943775"/>
              <a:ext cx="195000" cy="5018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63"/>
            <p:cNvSpPr/>
            <p:nvPr/>
          </p:nvSpPr>
          <p:spPr>
            <a:xfrm>
              <a:off x="64875" y="4296800"/>
              <a:ext cx="179225" cy="327425"/>
            </a:xfrm>
            <a:custGeom>
              <a:avLst/>
              <a:gdLst/>
              <a:ahLst/>
              <a:cxnLst/>
              <a:rect l="l" t="t" r="r" b="b"/>
              <a:pathLst>
                <a:path w="7169" h="13097" extrusionOk="0">
                  <a:moveTo>
                    <a:pt x="6787" y="0"/>
                  </a:moveTo>
                  <a:cubicBezTo>
                    <a:pt x="5692" y="2536"/>
                    <a:pt x="2810" y="3798"/>
                    <a:pt x="1322" y="6120"/>
                  </a:cubicBezTo>
                  <a:cubicBezTo>
                    <a:pt x="1" y="8192"/>
                    <a:pt x="12" y="11049"/>
                    <a:pt x="1358" y="13097"/>
                  </a:cubicBezTo>
                  <a:cubicBezTo>
                    <a:pt x="1703" y="12502"/>
                    <a:pt x="2287" y="12109"/>
                    <a:pt x="2846" y="11704"/>
                  </a:cubicBezTo>
                  <a:cubicBezTo>
                    <a:pt x="4680" y="10406"/>
                    <a:pt x="6299" y="8632"/>
                    <a:pt x="6751" y="6429"/>
                  </a:cubicBezTo>
                  <a:cubicBezTo>
                    <a:pt x="7168" y="4429"/>
                    <a:pt x="6561" y="2048"/>
                    <a:pt x="6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63"/>
            <p:cNvSpPr/>
            <p:nvPr/>
          </p:nvSpPr>
          <p:spPr>
            <a:xfrm>
              <a:off x="-214625" y="4372100"/>
              <a:ext cx="233975" cy="263550"/>
            </a:xfrm>
            <a:custGeom>
              <a:avLst/>
              <a:gdLst/>
              <a:ahLst/>
              <a:cxnLst/>
              <a:rect l="l" t="t" r="r" b="b"/>
              <a:pathLst>
                <a:path w="9359" h="10542" extrusionOk="0">
                  <a:moveTo>
                    <a:pt x="1" y="0"/>
                  </a:moveTo>
                  <a:lnTo>
                    <a:pt x="1" y="0"/>
                  </a:lnTo>
                  <a:cubicBezTo>
                    <a:pt x="382" y="2548"/>
                    <a:pt x="810" y="5168"/>
                    <a:pt x="2168" y="7346"/>
                  </a:cubicBezTo>
                  <a:cubicBezTo>
                    <a:pt x="2620" y="8049"/>
                    <a:pt x="3156" y="8704"/>
                    <a:pt x="3846" y="9132"/>
                  </a:cubicBezTo>
                  <a:cubicBezTo>
                    <a:pt x="4596" y="9585"/>
                    <a:pt x="5477" y="9775"/>
                    <a:pt x="6323" y="9954"/>
                  </a:cubicBezTo>
                  <a:cubicBezTo>
                    <a:pt x="7024" y="10104"/>
                    <a:pt x="8138" y="10541"/>
                    <a:pt x="8942" y="10541"/>
                  </a:cubicBezTo>
                  <a:cubicBezTo>
                    <a:pt x="9094" y="10541"/>
                    <a:pt x="9234" y="10526"/>
                    <a:pt x="9359" y="10490"/>
                  </a:cubicBezTo>
                  <a:cubicBezTo>
                    <a:pt x="8180" y="8204"/>
                    <a:pt x="7037" y="5465"/>
                    <a:pt x="5299" y="3525"/>
                  </a:cubicBezTo>
                  <a:cubicBezTo>
                    <a:pt x="3870" y="1929"/>
                    <a:pt x="1906" y="953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63"/>
            <p:cNvSpPr/>
            <p:nvPr/>
          </p:nvSpPr>
          <p:spPr>
            <a:xfrm>
              <a:off x="-32750" y="3943775"/>
              <a:ext cx="219700" cy="836125"/>
            </a:xfrm>
            <a:custGeom>
              <a:avLst/>
              <a:gdLst/>
              <a:ahLst/>
              <a:cxnLst/>
              <a:rect l="l" t="t" r="r" b="b"/>
              <a:pathLst>
                <a:path w="8788" h="33445" extrusionOk="0">
                  <a:moveTo>
                    <a:pt x="1072" y="0"/>
                  </a:moveTo>
                  <a:cubicBezTo>
                    <a:pt x="858" y="1489"/>
                    <a:pt x="679" y="2965"/>
                    <a:pt x="536" y="4453"/>
                  </a:cubicBezTo>
                  <a:cubicBezTo>
                    <a:pt x="369" y="5941"/>
                    <a:pt x="250" y="7430"/>
                    <a:pt x="167" y="8918"/>
                  </a:cubicBezTo>
                  <a:cubicBezTo>
                    <a:pt x="0" y="11906"/>
                    <a:pt x="60" y="14907"/>
                    <a:pt x="524" y="17883"/>
                  </a:cubicBezTo>
                  <a:cubicBezTo>
                    <a:pt x="1012" y="20848"/>
                    <a:pt x="1870" y="23765"/>
                    <a:pt x="3227" y="26444"/>
                  </a:cubicBezTo>
                  <a:cubicBezTo>
                    <a:pt x="3917" y="27789"/>
                    <a:pt x="4703" y="29063"/>
                    <a:pt x="5620" y="30254"/>
                  </a:cubicBezTo>
                  <a:cubicBezTo>
                    <a:pt x="6561" y="31433"/>
                    <a:pt x="7608" y="32516"/>
                    <a:pt x="8787" y="33445"/>
                  </a:cubicBezTo>
                  <a:cubicBezTo>
                    <a:pt x="7668" y="32445"/>
                    <a:pt x="6668" y="31326"/>
                    <a:pt x="5811" y="30123"/>
                  </a:cubicBezTo>
                  <a:cubicBezTo>
                    <a:pt x="4930" y="28920"/>
                    <a:pt x="4179" y="27635"/>
                    <a:pt x="3536" y="26301"/>
                  </a:cubicBezTo>
                  <a:cubicBezTo>
                    <a:pt x="2274" y="23622"/>
                    <a:pt x="1417" y="20753"/>
                    <a:pt x="965" y="17812"/>
                  </a:cubicBezTo>
                  <a:cubicBezTo>
                    <a:pt x="477" y="14883"/>
                    <a:pt x="417" y="11906"/>
                    <a:pt x="512" y="8930"/>
                  </a:cubicBezTo>
                  <a:cubicBezTo>
                    <a:pt x="548" y="7442"/>
                    <a:pt x="643" y="5953"/>
                    <a:pt x="739" y="4465"/>
                  </a:cubicBezTo>
                  <a:lnTo>
                    <a:pt x="107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63"/>
            <p:cNvSpPr/>
            <p:nvPr/>
          </p:nvSpPr>
          <p:spPr>
            <a:xfrm>
              <a:off x="-214625" y="4297375"/>
              <a:ext cx="450675" cy="395925"/>
            </a:xfrm>
            <a:custGeom>
              <a:avLst/>
              <a:gdLst/>
              <a:ahLst/>
              <a:cxnLst/>
              <a:rect l="l" t="t" r="r" b="b"/>
              <a:pathLst>
                <a:path w="18027" h="15837" extrusionOk="0">
                  <a:moveTo>
                    <a:pt x="17979" y="1"/>
                  </a:moveTo>
                  <a:lnTo>
                    <a:pt x="17979" y="1"/>
                  </a:lnTo>
                  <a:cubicBezTo>
                    <a:pt x="17920" y="1394"/>
                    <a:pt x="17431" y="2704"/>
                    <a:pt x="16812" y="3930"/>
                  </a:cubicBezTo>
                  <a:cubicBezTo>
                    <a:pt x="16217" y="5144"/>
                    <a:pt x="15443" y="6287"/>
                    <a:pt x="14669" y="7442"/>
                  </a:cubicBezTo>
                  <a:cubicBezTo>
                    <a:pt x="13895" y="8585"/>
                    <a:pt x="13169" y="9788"/>
                    <a:pt x="12693" y="11109"/>
                  </a:cubicBezTo>
                  <a:cubicBezTo>
                    <a:pt x="12276" y="12275"/>
                    <a:pt x="12087" y="13514"/>
                    <a:pt x="12134" y="14746"/>
                  </a:cubicBezTo>
                  <a:lnTo>
                    <a:pt x="12134" y="14746"/>
                  </a:lnTo>
                  <a:cubicBezTo>
                    <a:pt x="11083" y="13910"/>
                    <a:pt x="9889" y="13326"/>
                    <a:pt x="8752" y="12705"/>
                  </a:cubicBezTo>
                  <a:cubicBezTo>
                    <a:pt x="8097" y="12348"/>
                    <a:pt x="7466" y="11979"/>
                    <a:pt x="6871" y="11562"/>
                  </a:cubicBezTo>
                  <a:cubicBezTo>
                    <a:pt x="6275" y="11145"/>
                    <a:pt x="5739" y="10633"/>
                    <a:pt x="5239" y="10121"/>
                  </a:cubicBezTo>
                  <a:cubicBezTo>
                    <a:pt x="4227" y="9062"/>
                    <a:pt x="3358" y="7835"/>
                    <a:pt x="2537" y="6621"/>
                  </a:cubicBezTo>
                  <a:cubicBezTo>
                    <a:pt x="1703" y="5394"/>
                    <a:pt x="905" y="4132"/>
                    <a:pt x="1" y="2977"/>
                  </a:cubicBezTo>
                  <a:lnTo>
                    <a:pt x="1" y="2977"/>
                  </a:lnTo>
                  <a:cubicBezTo>
                    <a:pt x="834" y="4204"/>
                    <a:pt x="1572" y="5490"/>
                    <a:pt x="2382" y="6764"/>
                  </a:cubicBezTo>
                  <a:cubicBezTo>
                    <a:pt x="3168" y="8014"/>
                    <a:pt x="3989" y="9264"/>
                    <a:pt x="5001" y="10383"/>
                  </a:cubicBezTo>
                  <a:cubicBezTo>
                    <a:pt x="5501" y="10931"/>
                    <a:pt x="6061" y="11455"/>
                    <a:pt x="6668" y="11907"/>
                  </a:cubicBezTo>
                  <a:cubicBezTo>
                    <a:pt x="7275" y="12348"/>
                    <a:pt x="7918" y="12741"/>
                    <a:pt x="8573" y="13098"/>
                  </a:cubicBezTo>
                  <a:cubicBezTo>
                    <a:pt x="9883" y="13812"/>
                    <a:pt x="11192" y="14491"/>
                    <a:pt x="12276" y="15443"/>
                  </a:cubicBezTo>
                  <a:lnTo>
                    <a:pt x="12705" y="15836"/>
                  </a:lnTo>
                  <a:lnTo>
                    <a:pt x="12645" y="15253"/>
                  </a:lnTo>
                  <a:cubicBezTo>
                    <a:pt x="12502" y="13907"/>
                    <a:pt x="12645" y="12538"/>
                    <a:pt x="13097" y="11264"/>
                  </a:cubicBezTo>
                  <a:cubicBezTo>
                    <a:pt x="13538" y="9978"/>
                    <a:pt x="14252" y="8811"/>
                    <a:pt x="14967" y="7633"/>
                  </a:cubicBezTo>
                  <a:cubicBezTo>
                    <a:pt x="15693" y="6454"/>
                    <a:pt x="16455" y="5275"/>
                    <a:pt x="17027" y="4013"/>
                  </a:cubicBezTo>
                  <a:cubicBezTo>
                    <a:pt x="17574" y="2751"/>
                    <a:pt x="18027" y="1382"/>
                    <a:pt x="179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63"/>
            <p:cNvSpPr/>
            <p:nvPr/>
          </p:nvSpPr>
          <p:spPr>
            <a:xfrm>
              <a:off x="-67875" y="4054800"/>
              <a:ext cx="89325" cy="96750"/>
            </a:xfrm>
            <a:custGeom>
              <a:avLst/>
              <a:gdLst/>
              <a:ahLst/>
              <a:cxnLst/>
              <a:rect l="l" t="t" r="r" b="b"/>
              <a:pathLst>
                <a:path w="3573" h="3870" extrusionOk="0">
                  <a:moveTo>
                    <a:pt x="0" y="0"/>
                  </a:moveTo>
                  <a:lnTo>
                    <a:pt x="0" y="0"/>
                  </a:lnTo>
                  <a:cubicBezTo>
                    <a:pt x="84" y="655"/>
                    <a:pt x="274" y="1286"/>
                    <a:pt x="512" y="1905"/>
                  </a:cubicBezTo>
                  <a:cubicBezTo>
                    <a:pt x="774" y="2513"/>
                    <a:pt x="1096" y="3096"/>
                    <a:pt x="1477" y="3644"/>
                  </a:cubicBezTo>
                  <a:lnTo>
                    <a:pt x="1632" y="3870"/>
                  </a:lnTo>
                  <a:lnTo>
                    <a:pt x="1822" y="3691"/>
                  </a:lnTo>
                  <a:cubicBezTo>
                    <a:pt x="2227" y="3298"/>
                    <a:pt x="2560" y="2870"/>
                    <a:pt x="2858" y="2405"/>
                  </a:cubicBezTo>
                  <a:cubicBezTo>
                    <a:pt x="3013" y="2179"/>
                    <a:pt x="3144" y="1929"/>
                    <a:pt x="3263" y="1691"/>
                  </a:cubicBezTo>
                  <a:cubicBezTo>
                    <a:pt x="3382" y="1441"/>
                    <a:pt x="3501" y="1191"/>
                    <a:pt x="3572" y="929"/>
                  </a:cubicBezTo>
                  <a:lnTo>
                    <a:pt x="3572" y="929"/>
                  </a:lnTo>
                  <a:lnTo>
                    <a:pt x="3096" y="1584"/>
                  </a:lnTo>
                  <a:lnTo>
                    <a:pt x="3096" y="1584"/>
                  </a:lnTo>
                  <a:cubicBezTo>
                    <a:pt x="2953" y="1798"/>
                    <a:pt x="2775" y="2001"/>
                    <a:pt x="2608" y="2215"/>
                  </a:cubicBezTo>
                  <a:cubicBezTo>
                    <a:pt x="2323" y="2549"/>
                    <a:pt x="2030" y="2867"/>
                    <a:pt x="1722" y="3169"/>
                  </a:cubicBezTo>
                  <a:lnTo>
                    <a:pt x="1722" y="3169"/>
                  </a:lnTo>
                  <a:cubicBezTo>
                    <a:pt x="1417" y="2702"/>
                    <a:pt x="1126" y="2220"/>
                    <a:pt x="870" y="1739"/>
                  </a:cubicBezTo>
                  <a:cubicBezTo>
                    <a:pt x="572" y="1167"/>
                    <a:pt x="286" y="596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63"/>
            <p:cNvSpPr/>
            <p:nvPr/>
          </p:nvSpPr>
          <p:spPr>
            <a:xfrm>
              <a:off x="-90800" y="4143200"/>
              <a:ext cx="138150" cy="133375"/>
            </a:xfrm>
            <a:custGeom>
              <a:avLst/>
              <a:gdLst/>
              <a:ahLst/>
              <a:cxnLst/>
              <a:rect l="l" t="t" r="r" b="b"/>
              <a:pathLst>
                <a:path w="5526" h="5335" extrusionOk="0">
                  <a:moveTo>
                    <a:pt x="1" y="0"/>
                  </a:moveTo>
                  <a:cubicBezTo>
                    <a:pt x="132" y="453"/>
                    <a:pt x="310" y="882"/>
                    <a:pt x="489" y="1310"/>
                  </a:cubicBezTo>
                  <a:cubicBezTo>
                    <a:pt x="667" y="1739"/>
                    <a:pt x="846" y="2179"/>
                    <a:pt x="1060" y="2596"/>
                  </a:cubicBezTo>
                  <a:cubicBezTo>
                    <a:pt x="1453" y="3441"/>
                    <a:pt x="1918" y="4275"/>
                    <a:pt x="2406" y="5061"/>
                  </a:cubicBezTo>
                  <a:lnTo>
                    <a:pt x="2572" y="5334"/>
                  </a:lnTo>
                  <a:lnTo>
                    <a:pt x="2763" y="5096"/>
                  </a:lnTo>
                  <a:cubicBezTo>
                    <a:pt x="3322" y="4418"/>
                    <a:pt x="3858" y="3715"/>
                    <a:pt x="4311" y="2989"/>
                  </a:cubicBezTo>
                  <a:cubicBezTo>
                    <a:pt x="4549" y="2620"/>
                    <a:pt x="4763" y="2251"/>
                    <a:pt x="4966" y="1858"/>
                  </a:cubicBezTo>
                  <a:cubicBezTo>
                    <a:pt x="5168" y="1477"/>
                    <a:pt x="5358" y="1084"/>
                    <a:pt x="5525" y="679"/>
                  </a:cubicBezTo>
                  <a:lnTo>
                    <a:pt x="5525" y="679"/>
                  </a:lnTo>
                  <a:cubicBezTo>
                    <a:pt x="5287" y="1048"/>
                    <a:pt x="5049" y="1417"/>
                    <a:pt x="4787" y="1763"/>
                  </a:cubicBezTo>
                  <a:cubicBezTo>
                    <a:pt x="4537" y="2120"/>
                    <a:pt x="4287" y="2453"/>
                    <a:pt x="4037" y="2798"/>
                  </a:cubicBezTo>
                  <a:cubicBezTo>
                    <a:pt x="3578" y="3403"/>
                    <a:pt x="3110" y="3990"/>
                    <a:pt x="2633" y="4566"/>
                  </a:cubicBezTo>
                  <a:lnTo>
                    <a:pt x="2633" y="4566"/>
                  </a:lnTo>
                  <a:cubicBezTo>
                    <a:pt x="2202" y="3867"/>
                    <a:pt x="1781" y="3159"/>
                    <a:pt x="1370" y="244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63"/>
            <p:cNvSpPr/>
            <p:nvPr/>
          </p:nvSpPr>
          <p:spPr>
            <a:xfrm>
              <a:off x="-80675" y="4247375"/>
              <a:ext cx="136350" cy="111050"/>
            </a:xfrm>
            <a:custGeom>
              <a:avLst/>
              <a:gdLst/>
              <a:ahLst/>
              <a:cxnLst/>
              <a:rect l="l" t="t" r="r" b="b"/>
              <a:pathLst>
                <a:path w="5454" h="4442" extrusionOk="0">
                  <a:moveTo>
                    <a:pt x="5453" y="1"/>
                  </a:moveTo>
                  <a:lnTo>
                    <a:pt x="5453" y="1"/>
                  </a:lnTo>
                  <a:cubicBezTo>
                    <a:pt x="4942" y="691"/>
                    <a:pt x="4430" y="1358"/>
                    <a:pt x="3894" y="2013"/>
                  </a:cubicBezTo>
                  <a:cubicBezTo>
                    <a:pt x="3632" y="2358"/>
                    <a:pt x="3358" y="2668"/>
                    <a:pt x="3096" y="2989"/>
                  </a:cubicBezTo>
                  <a:lnTo>
                    <a:pt x="2449" y="3758"/>
                  </a:lnTo>
                  <a:lnTo>
                    <a:pt x="2449" y="3758"/>
                  </a:lnTo>
                  <a:lnTo>
                    <a:pt x="1310" y="2382"/>
                  </a:lnTo>
                  <a:cubicBezTo>
                    <a:pt x="870" y="1858"/>
                    <a:pt x="441" y="1322"/>
                    <a:pt x="0" y="810"/>
                  </a:cubicBezTo>
                  <a:lnTo>
                    <a:pt x="0" y="810"/>
                  </a:lnTo>
                  <a:cubicBezTo>
                    <a:pt x="298" y="1429"/>
                    <a:pt x="655" y="2013"/>
                    <a:pt x="1036" y="2572"/>
                  </a:cubicBezTo>
                  <a:cubicBezTo>
                    <a:pt x="1405" y="3156"/>
                    <a:pt x="1822" y="3703"/>
                    <a:pt x="2263" y="4239"/>
                  </a:cubicBezTo>
                  <a:lnTo>
                    <a:pt x="2417" y="4442"/>
                  </a:lnTo>
                  <a:lnTo>
                    <a:pt x="2596" y="4239"/>
                  </a:lnTo>
                  <a:cubicBezTo>
                    <a:pt x="2894" y="3930"/>
                    <a:pt x="3167" y="3584"/>
                    <a:pt x="3429" y="3263"/>
                  </a:cubicBezTo>
                  <a:cubicBezTo>
                    <a:pt x="3703" y="2930"/>
                    <a:pt x="3953" y="2596"/>
                    <a:pt x="4191" y="2239"/>
                  </a:cubicBezTo>
                  <a:cubicBezTo>
                    <a:pt x="4680" y="1525"/>
                    <a:pt x="5120" y="786"/>
                    <a:pt x="54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63"/>
            <p:cNvSpPr/>
            <p:nvPr/>
          </p:nvSpPr>
          <p:spPr>
            <a:xfrm>
              <a:off x="164900" y="4391450"/>
              <a:ext cx="61025" cy="77100"/>
            </a:xfrm>
            <a:custGeom>
              <a:avLst/>
              <a:gdLst/>
              <a:ahLst/>
              <a:cxnLst/>
              <a:rect l="l" t="t" r="r" b="b"/>
              <a:pathLst>
                <a:path w="2441" h="3084" extrusionOk="0">
                  <a:moveTo>
                    <a:pt x="631" y="0"/>
                  </a:moveTo>
                  <a:lnTo>
                    <a:pt x="631" y="0"/>
                  </a:lnTo>
                  <a:cubicBezTo>
                    <a:pt x="441" y="441"/>
                    <a:pt x="310" y="893"/>
                    <a:pt x="191" y="1358"/>
                  </a:cubicBezTo>
                  <a:cubicBezTo>
                    <a:pt x="95" y="1810"/>
                    <a:pt x="36" y="2274"/>
                    <a:pt x="12" y="2751"/>
                  </a:cubicBezTo>
                  <a:lnTo>
                    <a:pt x="0" y="3084"/>
                  </a:lnTo>
                  <a:lnTo>
                    <a:pt x="0" y="3084"/>
                  </a:lnTo>
                  <a:lnTo>
                    <a:pt x="310" y="2989"/>
                  </a:lnTo>
                  <a:cubicBezTo>
                    <a:pt x="691" y="2870"/>
                    <a:pt x="1084" y="2739"/>
                    <a:pt x="1441" y="2548"/>
                  </a:cubicBezTo>
                  <a:cubicBezTo>
                    <a:pt x="1798" y="2346"/>
                    <a:pt x="2143" y="2120"/>
                    <a:pt x="2441" y="1846"/>
                  </a:cubicBezTo>
                  <a:lnTo>
                    <a:pt x="2441" y="1846"/>
                  </a:lnTo>
                  <a:cubicBezTo>
                    <a:pt x="2048" y="1989"/>
                    <a:pt x="1679" y="2108"/>
                    <a:pt x="1310" y="2227"/>
                  </a:cubicBezTo>
                  <a:lnTo>
                    <a:pt x="502" y="2465"/>
                  </a:lnTo>
                  <a:lnTo>
                    <a:pt x="502" y="2465"/>
                  </a:lnTo>
                  <a:cubicBezTo>
                    <a:pt x="528" y="2112"/>
                    <a:pt x="553" y="1761"/>
                    <a:pt x="572" y="1417"/>
                  </a:cubicBezTo>
                  <a:cubicBezTo>
                    <a:pt x="607" y="941"/>
                    <a:pt x="631" y="476"/>
                    <a:pt x="6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63"/>
            <p:cNvSpPr/>
            <p:nvPr/>
          </p:nvSpPr>
          <p:spPr>
            <a:xfrm>
              <a:off x="119050" y="4444725"/>
              <a:ext cx="83075" cy="98250"/>
            </a:xfrm>
            <a:custGeom>
              <a:avLst/>
              <a:gdLst/>
              <a:ahLst/>
              <a:cxnLst/>
              <a:rect l="l" t="t" r="r" b="b"/>
              <a:pathLst>
                <a:path w="3323" h="3930" extrusionOk="0">
                  <a:moveTo>
                    <a:pt x="239" y="0"/>
                  </a:moveTo>
                  <a:cubicBezTo>
                    <a:pt x="108" y="596"/>
                    <a:pt x="48" y="1203"/>
                    <a:pt x="36" y="1810"/>
                  </a:cubicBezTo>
                  <a:cubicBezTo>
                    <a:pt x="1" y="2417"/>
                    <a:pt x="36" y="3013"/>
                    <a:pt x="96" y="3632"/>
                  </a:cubicBezTo>
                  <a:lnTo>
                    <a:pt x="120" y="3930"/>
                  </a:lnTo>
                  <a:lnTo>
                    <a:pt x="405" y="3822"/>
                  </a:lnTo>
                  <a:cubicBezTo>
                    <a:pt x="941" y="3632"/>
                    <a:pt x="1453" y="3394"/>
                    <a:pt x="1953" y="3108"/>
                  </a:cubicBezTo>
                  <a:cubicBezTo>
                    <a:pt x="2441" y="2822"/>
                    <a:pt x="2906" y="2477"/>
                    <a:pt x="3322" y="2096"/>
                  </a:cubicBezTo>
                  <a:lnTo>
                    <a:pt x="3322" y="2096"/>
                  </a:lnTo>
                  <a:cubicBezTo>
                    <a:pt x="2798" y="2346"/>
                    <a:pt x="2287" y="2572"/>
                    <a:pt x="1786" y="2798"/>
                  </a:cubicBezTo>
                  <a:cubicBezTo>
                    <a:pt x="1367" y="2964"/>
                    <a:pt x="947" y="3138"/>
                    <a:pt x="521" y="3294"/>
                  </a:cubicBezTo>
                  <a:lnTo>
                    <a:pt x="521" y="3294"/>
                  </a:lnTo>
                  <a:cubicBezTo>
                    <a:pt x="477" y="2795"/>
                    <a:pt x="445" y="2297"/>
                    <a:pt x="405" y="1798"/>
                  </a:cubicBezTo>
                  <a:cubicBezTo>
                    <a:pt x="358" y="1203"/>
                    <a:pt x="310" y="608"/>
                    <a:pt x="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63"/>
            <p:cNvSpPr/>
            <p:nvPr/>
          </p:nvSpPr>
          <p:spPr>
            <a:xfrm>
              <a:off x="-177425" y="4447700"/>
              <a:ext cx="64625" cy="80700"/>
            </a:xfrm>
            <a:custGeom>
              <a:avLst/>
              <a:gdLst/>
              <a:ahLst/>
              <a:cxnLst/>
              <a:rect l="l" t="t" r="r" b="b"/>
              <a:pathLst>
                <a:path w="2585" h="3228" extrusionOk="0">
                  <a:moveTo>
                    <a:pt x="2204" y="1"/>
                  </a:moveTo>
                  <a:lnTo>
                    <a:pt x="2168" y="1405"/>
                  </a:lnTo>
                  <a:cubicBezTo>
                    <a:pt x="2159" y="1730"/>
                    <a:pt x="2151" y="2056"/>
                    <a:pt x="2135" y="2381"/>
                  </a:cubicBezTo>
                  <a:lnTo>
                    <a:pt x="2135" y="2381"/>
                  </a:lnTo>
                  <a:cubicBezTo>
                    <a:pt x="1857" y="2192"/>
                    <a:pt x="1569" y="2007"/>
                    <a:pt x="1275" y="1822"/>
                  </a:cubicBezTo>
                  <a:cubicBezTo>
                    <a:pt x="858" y="1572"/>
                    <a:pt x="441" y="1334"/>
                    <a:pt x="1" y="1144"/>
                  </a:cubicBezTo>
                  <a:lnTo>
                    <a:pt x="1" y="1144"/>
                  </a:lnTo>
                  <a:cubicBezTo>
                    <a:pt x="322" y="1501"/>
                    <a:pt x="691" y="1810"/>
                    <a:pt x="1049" y="2108"/>
                  </a:cubicBezTo>
                  <a:cubicBezTo>
                    <a:pt x="1430" y="2406"/>
                    <a:pt x="1811" y="2691"/>
                    <a:pt x="2204" y="2977"/>
                  </a:cubicBezTo>
                  <a:lnTo>
                    <a:pt x="2561" y="3227"/>
                  </a:lnTo>
                  <a:lnTo>
                    <a:pt x="2573" y="2810"/>
                  </a:lnTo>
                  <a:cubicBezTo>
                    <a:pt x="2585" y="2334"/>
                    <a:pt x="2585" y="1858"/>
                    <a:pt x="2525" y="1382"/>
                  </a:cubicBezTo>
                  <a:cubicBezTo>
                    <a:pt x="2477" y="917"/>
                    <a:pt x="2382" y="441"/>
                    <a:pt x="22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63"/>
            <p:cNvSpPr/>
            <p:nvPr/>
          </p:nvSpPr>
          <p:spPr>
            <a:xfrm>
              <a:off x="-128300" y="4497700"/>
              <a:ext cx="77700" cy="93200"/>
            </a:xfrm>
            <a:custGeom>
              <a:avLst/>
              <a:gdLst/>
              <a:ahLst/>
              <a:cxnLst/>
              <a:rect l="l" t="t" r="r" b="b"/>
              <a:pathLst>
                <a:path w="3108" h="3728" extrusionOk="0">
                  <a:moveTo>
                    <a:pt x="2263" y="1"/>
                  </a:moveTo>
                  <a:lnTo>
                    <a:pt x="2263" y="1"/>
                  </a:lnTo>
                  <a:cubicBezTo>
                    <a:pt x="2346" y="572"/>
                    <a:pt x="2417" y="1132"/>
                    <a:pt x="2501" y="1703"/>
                  </a:cubicBezTo>
                  <a:cubicBezTo>
                    <a:pt x="2548" y="2141"/>
                    <a:pt x="2596" y="2594"/>
                    <a:pt x="2625" y="3045"/>
                  </a:cubicBezTo>
                  <a:lnTo>
                    <a:pt x="2625" y="3045"/>
                  </a:lnTo>
                  <a:lnTo>
                    <a:pt x="1489" y="2644"/>
                  </a:lnTo>
                  <a:cubicBezTo>
                    <a:pt x="989" y="2477"/>
                    <a:pt x="500" y="2299"/>
                    <a:pt x="0" y="2144"/>
                  </a:cubicBezTo>
                  <a:lnTo>
                    <a:pt x="0" y="2144"/>
                  </a:lnTo>
                  <a:cubicBezTo>
                    <a:pt x="429" y="2465"/>
                    <a:pt x="870" y="2727"/>
                    <a:pt x="1334" y="2977"/>
                  </a:cubicBezTo>
                  <a:cubicBezTo>
                    <a:pt x="1572" y="3096"/>
                    <a:pt x="1810" y="3204"/>
                    <a:pt x="2048" y="3311"/>
                  </a:cubicBezTo>
                  <a:cubicBezTo>
                    <a:pt x="2286" y="3430"/>
                    <a:pt x="2536" y="3513"/>
                    <a:pt x="2775" y="3608"/>
                  </a:cubicBezTo>
                  <a:lnTo>
                    <a:pt x="3108" y="3727"/>
                  </a:lnTo>
                  <a:lnTo>
                    <a:pt x="3096" y="3370"/>
                  </a:lnTo>
                  <a:cubicBezTo>
                    <a:pt x="3060" y="2787"/>
                    <a:pt x="2989" y="2203"/>
                    <a:pt x="2858" y="1644"/>
                  </a:cubicBezTo>
                  <a:cubicBezTo>
                    <a:pt x="2715" y="1072"/>
                    <a:pt x="2525" y="525"/>
                    <a:pt x="22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05" name="Google Shape;2505;p63"/>
          <p:cNvSpPr/>
          <p:nvPr/>
        </p:nvSpPr>
        <p:spPr>
          <a:xfrm rot="-2161307">
            <a:off x="1174421" y="1869817"/>
            <a:ext cx="191289" cy="492334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6" name="Google Shape;2506;p63"/>
          <p:cNvSpPr/>
          <p:nvPr/>
        </p:nvSpPr>
        <p:spPr>
          <a:xfrm rot="2157314">
            <a:off x="7724630" y="2908984"/>
            <a:ext cx="191296" cy="492331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07" name="Google Shape;2507;p63"/>
          <p:cNvGrpSpPr/>
          <p:nvPr/>
        </p:nvGrpSpPr>
        <p:grpSpPr>
          <a:xfrm rot="1350639">
            <a:off x="1609970" y="3908516"/>
            <a:ext cx="335945" cy="975417"/>
            <a:chOff x="1460575" y="5630575"/>
            <a:chExt cx="645350" cy="1873775"/>
          </a:xfrm>
        </p:grpSpPr>
        <p:sp>
          <p:nvSpPr>
            <p:cNvPr id="2508" name="Google Shape;2508;p63"/>
            <p:cNvSpPr/>
            <p:nvPr/>
          </p:nvSpPr>
          <p:spPr>
            <a:xfrm>
              <a:off x="1648400" y="5630575"/>
              <a:ext cx="269700" cy="175650"/>
            </a:xfrm>
            <a:custGeom>
              <a:avLst/>
              <a:gdLst/>
              <a:ahLst/>
              <a:cxnLst/>
              <a:rect l="l" t="t" r="r" b="b"/>
              <a:pathLst>
                <a:path w="10788" h="7026" extrusionOk="0">
                  <a:moveTo>
                    <a:pt x="656" y="1"/>
                  </a:moveTo>
                  <a:cubicBezTo>
                    <a:pt x="287" y="1"/>
                    <a:pt x="1" y="298"/>
                    <a:pt x="1" y="656"/>
                  </a:cubicBezTo>
                  <a:lnTo>
                    <a:pt x="1" y="6371"/>
                  </a:lnTo>
                  <a:cubicBezTo>
                    <a:pt x="1" y="6740"/>
                    <a:pt x="298" y="7025"/>
                    <a:pt x="656" y="7025"/>
                  </a:cubicBezTo>
                  <a:lnTo>
                    <a:pt x="10133" y="7025"/>
                  </a:lnTo>
                  <a:cubicBezTo>
                    <a:pt x="10490" y="7025"/>
                    <a:pt x="10776" y="6740"/>
                    <a:pt x="10788" y="6371"/>
                  </a:cubicBezTo>
                  <a:lnTo>
                    <a:pt x="10788" y="656"/>
                  </a:lnTo>
                  <a:cubicBezTo>
                    <a:pt x="10788" y="275"/>
                    <a:pt x="10490" y="1"/>
                    <a:pt x="101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63"/>
            <p:cNvSpPr/>
            <p:nvPr/>
          </p:nvSpPr>
          <p:spPr>
            <a:xfrm>
              <a:off x="1460575" y="5806500"/>
              <a:ext cx="645350" cy="1697850"/>
            </a:xfrm>
            <a:custGeom>
              <a:avLst/>
              <a:gdLst/>
              <a:ahLst/>
              <a:cxnLst/>
              <a:rect l="l" t="t" r="r" b="b"/>
              <a:pathLst>
                <a:path w="25814" h="67914" extrusionOk="0">
                  <a:moveTo>
                    <a:pt x="8597" y="0"/>
                  </a:moveTo>
                  <a:lnTo>
                    <a:pt x="8597" y="512"/>
                  </a:lnTo>
                  <a:cubicBezTo>
                    <a:pt x="8597" y="941"/>
                    <a:pt x="8347" y="1322"/>
                    <a:pt x="7942" y="1489"/>
                  </a:cubicBezTo>
                  <a:cubicBezTo>
                    <a:pt x="3275" y="3441"/>
                    <a:pt x="1" y="8037"/>
                    <a:pt x="1" y="13407"/>
                  </a:cubicBezTo>
                  <a:lnTo>
                    <a:pt x="1" y="63651"/>
                  </a:lnTo>
                  <a:lnTo>
                    <a:pt x="132" y="63651"/>
                  </a:lnTo>
                  <a:cubicBezTo>
                    <a:pt x="132" y="66008"/>
                    <a:pt x="2192" y="67913"/>
                    <a:pt x="4704" y="67913"/>
                  </a:cubicBezTo>
                  <a:cubicBezTo>
                    <a:pt x="6359" y="67913"/>
                    <a:pt x="7800" y="67092"/>
                    <a:pt x="8597" y="65866"/>
                  </a:cubicBezTo>
                  <a:cubicBezTo>
                    <a:pt x="9407" y="67092"/>
                    <a:pt x="10848" y="67913"/>
                    <a:pt x="12503" y="67913"/>
                  </a:cubicBezTo>
                  <a:cubicBezTo>
                    <a:pt x="14550" y="67913"/>
                    <a:pt x="16301" y="66639"/>
                    <a:pt x="16872" y="64901"/>
                  </a:cubicBezTo>
                  <a:cubicBezTo>
                    <a:pt x="17456" y="66639"/>
                    <a:pt x="19182" y="67913"/>
                    <a:pt x="21254" y="67913"/>
                  </a:cubicBezTo>
                  <a:cubicBezTo>
                    <a:pt x="23778" y="67913"/>
                    <a:pt x="25814" y="66008"/>
                    <a:pt x="25814" y="63651"/>
                  </a:cubicBezTo>
                  <a:lnTo>
                    <a:pt x="25814" y="13407"/>
                  </a:lnTo>
                  <a:cubicBezTo>
                    <a:pt x="25814" y="8037"/>
                    <a:pt x="22540" y="3441"/>
                    <a:pt x="17872" y="1489"/>
                  </a:cubicBezTo>
                  <a:cubicBezTo>
                    <a:pt x="17467" y="1310"/>
                    <a:pt x="17206" y="941"/>
                    <a:pt x="17206" y="512"/>
                  </a:cubicBezTo>
                  <a:lnTo>
                    <a:pt x="17206" y="0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10" name="Google Shape;2510;p63"/>
          <p:cNvSpPr/>
          <p:nvPr/>
        </p:nvSpPr>
        <p:spPr>
          <a:xfrm rot="-2318269">
            <a:off x="1355554" y="3677055"/>
            <a:ext cx="142847" cy="302812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15694569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4" name="Google Shape;2824;p69"/>
          <p:cNvSpPr txBox="1">
            <a:spLocks noGrp="1"/>
          </p:cNvSpPr>
          <p:nvPr>
            <p:ph type="ctrTitle"/>
          </p:nvPr>
        </p:nvSpPr>
        <p:spPr>
          <a:xfrm>
            <a:off x="4481525" y="308161"/>
            <a:ext cx="4018500" cy="249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4000" dirty="0"/>
              <a:t>WHAT IS RECYCLING AND WHY SHOULD WE RECYCLE</a:t>
            </a:r>
            <a:endParaRPr sz="4000" dirty="0"/>
          </a:p>
        </p:txBody>
      </p:sp>
      <p:sp>
        <p:nvSpPr>
          <p:cNvPr id="2825" name="Google Shape;2825;p69"/>
          <p:cNvSpPr txBox="1">
            <a:spLocks noGrp="1"/>
          </p:cNvSpPr>
          <p:nvPr>
            <p:ph type="subTitle" idx="1"/>
          </p:nvPr>
        </p:nvSpPr>
        <p:spPr>
          <a:xfrm>
            <a:off x="4481525" y="3429209"/>
            <a:ext cx="2480700" cy="7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826" name="Google Shape;2826;p69"/>
          <p:cNvGrpSpPr/>
          <p:nvPr/>
        </p:nvGrpSpPr>
        <p:grpSpPr>
          <a:xfrm>
            <a:off x="803811" y="539407"/>
            <a:ext cx="2126276" cy="4116251"/>
            <a:chOff x="458075" y="1274800"/>
            <a:chExt cx="1061175" cy="2054325"/>
          </a:xfrm>
        </p:grpSpPr>
        <p:sp>
          <p:nvSpPr>
            <p:cNvPr id="2827" name="Google Shape;2827;p69"/>
            <p:cNvSpPr/>
            <p:nvPr/>
          </p:nvSpPr>
          <p:spPr>
            <a:xfrm>
              <a:off x="493800" y="2272725"/>
              <a:ext cx="453350" cy="907875"/>
            </a:xfrm>
            <a:custGeom>
              <a:avLst/>
              <a:gdLst/>
              <a:ahLst/>
              <a:cxnLst/>
              <a:rect l="l" t="t" r="r" b="b"/>
              <a:pathLst>
                <a:path w="18134" h="36315" extrusionOk="0">
                  <a:moveTo>
                    <a:pt x="9311" y="1"/>
                  </a:moveTo>
                  <a:lnTo>
                    <a:pt x="9311" y="1"/>
                  </a:lnTo>
                  <a:cubicBezTo>
                    <a:pt x="9430" y="1477"/>
                    <a:pt x="8894" y="16110"/>
                    <a:pt x="9002" y="17253"/>
                  </a:cubicBezTo>
                  <a:cubicBezTo>
                    <a:pt x="9049" y="17860"/>
                    <a:pt x="7549" y="18979"/>
                    <a:pt x="6299" y="21003"/>
                  </a:cubicBezTo>
                  <a:cubicBezTo>
                    <a:pt x="4394" y="24099"/>
                    <a:pt x="1989" y="30635"/>
                    <a:pt x="0" y="32040"/>
                  </a:cubicBezTo>
                  <a:cubicBezTo>
                    <a:pt x="0" y="32040"/>
                    <a:pt x="191" y="33707"/>
                    <a:pt x="858" y="34838"/>
                  </a:cubicBezTo>
                  <a:cubicBezTo>
                    <a:pt x="1524" y="35958"/>
                    <a:pt x="3930" y="36315"/>
                    <a:pt x="3930" y="36315"/>
                  </a:cubicBezTo>
                  <a:cubicBezTo>
                    <a:pt x="3930" y="36315"/>
                    <a:pt x="2322" y="34088"/>
                    <a:pt x="2763" y="32779"/>
                  </a:cubicBezTo>
                  <a:cubicBezTo>
                    <a:pt x="3215" y="31469"/>
                    <a:pt x="12419" y="21730"/>
                    <a:pt x="13490" y="19896"/>
                  </a:cubicBezTo>
                  <a:cubicBezTo>
                    <a:pt x="13847" y="19277"/>
                    <a:pt x="14121" y="18253"/>
                    <a:pt x="14145" y="17955"/>
                  </a:cubicBezTo>
                  <a:cubicBezTo>
                    <a:pt x="14324" y="16300"/>
                    <a:pt x="18134" y="2442"/>
                    <a:pt x="18134" y="2442"/>
                  </a:cubicBezTo>
                  <a:lnTo>
                    <a:pt x="9311" y="1"/>
                  </a:ln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69"/>
            <p:cNvSpPr/>
            <p:nvPr/>
          </p:nvSpPr>
          <p:spPr>
            <a:xfrm>
              <a:off x="458075" y="3062700"/>
              <a:ext cx="192025" cy="205125"/>
            </a:xfrm>
            <a:custGeom>
              <a:avLst/>
              <a:gdLst/>
              <a:ahLst/>
              <a:cxnLst/>
              <a:rect l="l" t="t" r="r" b="b"/>
              <a:pathLst>
                <a:path w="7681" h="8205" extrusionOk="0">
                  <a:moveTo>
                    <a:pt x="1799" y="1"/>
                  </a:moveTo>
                  <a:cubicBezTo>
                    <a:pt x="1799" y="1"/>
                    <a:pt x="2322" y="1965"/>
                    <a:pt x="3156" y="3311"/>
                  </a:cubicBezTo>
                  <a:cubicBezTo>
                    <a:pt x="3989" y="4644"/>
                    <a:pt x="5228" y="4418"/>
                    <a:pt x="5228" y="4418"/>
                  </a:cubicBezTo>
                  <a:cubicBezTo>
                    <a:pt x="5228" y="4418"/>
                    <a:pt x="5859" y="5990"/>
                    <a:pt x="6775" y="6668"/>
                  </a:cubicBezTo>
                  <a:cubicBezTo>
                    <a:pt x="7680" y="7359"/>
                    <a:pt x="7311" y="7990"/>
                    <a:pt x="7311" y="7990"/>
                  </a:cubicBezTo>
                  <a:cubicBezTo>
                    <a:pt x="7311" y="7990"/>
                    <a:pt x="5430" y="8204"/>
                    <a:pt x="3382" y="6311"/>
                  </a:cubicBezTo>
                  <a:cubicBezTo>
                    <a:pt x="1334" y="4406"/>
                    <a:pt x="1" y="1668"/>
                    <a:pt x="1" y="166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69"/>
            <p:cNvSpPr/>
            <p:nvPr/>
          </p:nvSpPr>
          <p:spPr>
            <a:xfrm>
              <a:off x="819150" y="2280175"/>
              <a:ext cx="397075" cy="1012150"/>
            </a:xfrm>
            <a:custGeom>
              <a:avLst/>
              <a:gdLst/>
              <a:ahLst/>
              <a:cxnLst/>
              <a:rect l="l" t="t" r="r" b="b"/>
              <a:pathLst>
                <a:path w="15883" h="40486" extrusionOk="0">
                  <a:moveTo>
                    <a:pt x="8025" y="0"/>
                  </a:moveTo>
                  <a:lnTo>
                    <a:pt x="0" y="1429"/>
                  </a:lnTo>
                  <a:cubicBezTo>
                    <a:pt x="0" y="1429"/>
                    <a:pt x="4012" y="13871"/>
                    <a:pt x="6537" y="19705"/>
                  </a:cubicBezTo>
                  <a:cubicBezTo>
                    <a:pt x="7132" y="21074"/>
                    <a:pt x="7537" y="23396"/>
                    <a:pt x="7632" y="26944"/>
                  </a:cubicBezTo>
                  <a:cubicBezTo>
                    <a:pt x="7715" y="30623"/>
                    <a:pt x="10323" y="36731"/>
                    <a:pt x="10001" y="39208"/>
                  </a:cubicBezTo>
                  <a:cubicBezTo>
                    <a:pt x="10001" y="39208"/>
                    <a:pt x="11394" y="40184"/>
                    <a:pt x="12704" y="40458"/>
                  </a:cubicBezTo>
                  <a:cubicBezTo>
                    <a:pt x="12801" y="40476"/>
                    <a:pt x="12901" y="40485"/>
                    <a:pt x="13004" y="40485"/>
                  </a:cubicBezTo>
                  <a:cubicBezTo>
                    <a:pt x="14272" y="40485"/>
                    <a:pt x="15883" y="39160"/>
                    <a:pt x="15883" y="39160"/>
                  </a:cubicBezTo>
                  <a:cubicBezTo>
                    <a:pt x="15883" y="39160"/>
                    <a:pt x="13109" y="38850"/>
                    <a:pt x="12430" y="37624"/>
                  </a:cubicBezTo>
                  <a:cubicBezTo>
                    <a:pt x="11751" y="36410"/>
                    <a:pt x="12180" y="22313"/>
                    <a:pt x="11216" y="19419"/>
                  </a:cubicBezTo>
                  <a:cubicBezTo>
                    <a:pt x="10989" y="18741"/>
                    <a:pt x="8025" y="0"/>
                    <a:pt x="8025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69"/>
            <p:cNvSpPr/>
            <p:nvPr/>
          </p:nvSpPr>
          <p:spPr>
            <a:xfrm>
              <a:off x="1067375" y="3245475"/>
              <a:ext cx="264350" cy="83650"/>
            </a:xfrm>
            <a:custGeom>
              <a:avLst/>
              <a:gdLst/>
              <a:ahLst/>
              <a:cxnLst/>
              <a:rect l="l" t="t" r="r" b="b"/>
              <a:pathLst>
                <a:path w="10574" h="3346" extrusionOk="0">
                  <a:moveTo>
                    <a:pt x="1" y="0"/>
                  </a:moveTo>
                  <a:cubicBezTo>
                    <a:pt x="1" y="0"/>
                    <a:pt x="1834" y="941"/>
                    <a:pt x="3394" y="1215"/>
                  </a:cubicBezTo>
                  <a:cubicBezTo>
                    <a:pt x="4978" y="1500"/>
                    <a:pt x="5644" y="417"/>
                    <a:pt x="5644" y="417"/>
                  </a:cubicBezTo>
                  <a:cubicBezTo>
                    <a:pt x="5644" y="417"/>
                    <a:pt x="8204" y="977"/>
                    <a:pt x="9288" y="1358"/>
                  </a:cubicBezTo>
                  <a:cubicBezTo>
                    <a:pt x="10574" y="1786"/>
                    <a:pt x="7478" y="2870"/>
                    <a:pt x="4668" y="3108"/>
                  </a:cubicBezTo>
                  <a:cubicBezTo>
                    <a:pt x="1846" y="3346"/>
                    <a:pt x="298" y="3036"/>
                    <a:pt x="298" y="30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69"/>
            <p:cNvSpPr/>
            <p:nvPr/>
          </p:nvSpPr>
          <p:spPr>
            <a:xfrm>
              <a:off x="696500" y="2012225"/>
              <a:ext cx="192025" cy="140575"/>
            </a:xfrm>
            <a:custGeom>
              <a:avLst/>
              <a:gdLst/>
              <a:ahLst/>
              <a:cxnLst/>
              <a:rect l="l" t="t" r="r" b="b"/>
              <a:pathLst>
                <a:path w="7681" h="5623" extrusionOk="0">
                  <a:moveTo>
                    <a:pt x="7572" y="0"/>
                  </a:moveTo>
                  <a:cubicBezTo>
                    <a:pt x="6861" y="0"/>
                    <a:pt x="2827" y="149"/>
                    <a:pt x="834" y="2348"/>
                  </a:cubicBezTo>
                  <a:cubicBezTo>
                    <a:pt x="1" y="3253"/>
                    <a:pt x="727" y="5420"/>
                    <a:pt x="3965" y="5623"/>
                  </a:cubicBezTo>
                  <a:lnTo>
                    <a:pt x="7680" y="3"/>
                  </a:lnTo>
                  <a:cubicBezTo>
                    <a:pt x="7680" y="2"/>
                    <a:pt x="7642" y="0"/>
                    <a:pt x="7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69"/>
            <p:cNvSpPr/>
            <p:nvPr/>
          </p:nvSpPr>
          <p:spPr>
            <a:xfrm>
              <a:off x="692325" y="1958700"/>
              <a:ext cx="314650" cy="697425"/>
            </a:xfrm>
            <a:custGeom>
              <a:avLst/>
              <a:gdLst/>
              <a:ahLst/>
              <a:cxnLst/>
              <a:rect l="l" t="t" r="r" b="b"/>
              <a:pathLst>
                <a:path w="12586" h="27897" extrusionOk="0">
                  <a:moveTo>
                    <a:pt x="10836" y="16967"/>
                  </a:moveTo>
                  <a:cubicBezTo>
                    <a:pt x="10705" y="17027"/>
                    <a:pt x="12586" y="26552"/>
                    <a:pt x="12431" y="26599"/>
                  </a:cubicBezTo>
                  <a:cubicBezTo>
                    <a:pt x="7704" y="27897"/>
                    <a:pt x="942" y="26242"/>
                    <a:pt x="513" y="26278"/>
                  </a:cubicBezTo>
                  <a:cubicBezTo>
                    <a:pt x="1168" y="23646"/>
                    <a:pt x="1715" y="12919"/>
                    <a:pt x="1096" y="10359"/>
                  </a:cubicBezTo>
                  <a:cubicBezTo>
                    <a:pt x="1" y="5894"/>
                    <a:pt x="2370" y="4465"/>
                    <a:pt x="4525" y="2239"/>
                  </a:cubicBezTo>
                  <a:cubicBezTo>
                    <a:pt x="6692" y="1"/>
                    <a:pt x="9585" y="501"/>
                    <a:pt x="9585" y="501"/>
                  </a:cubicBezTo>
                  <a:lnTo>
                    <a:pt x="10574" y="7025"/>
                  </a:lnTo>
                  <a:cubicBezTo>
                    <a:pt x="10574" y="7025"/>
                    <a:pt x="11836" y="9311"/>
                    <a:pt x="11895" y="11835"/>
                  </a:cubicBezTo>
                  <a:cubicBezTo>
                    <a:pt x="11931" y="12764"/>
                    <a:pt x="11848" y="14574"/>
                    <a:pt x="11729" y="16574"/>
                  </a:cubicBezTo>
                  <a:close/>
                </a:path>
              </a:pathLst>
            </a:custGeom>
            <a:solidFill>
              <a:srgbClr val="351B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69"/>
            <p:cNvSpPr/>
            <p:nvPr/>
          </p:nvSpPr>
          <p:spPr>
            <a:xfrm>
              <a:off x="696800" y="1285400"/>
              <a:ext cx="347825" cy="453400"/>
            </a:xfrm>
            <a:custGeom>
              <a:avLst/>
              <a:gdLst/>
              <a:ahLst/>
              <a:cxnLst/>
              <a:rect l="l" t="t" r="r" b="b"/>
              <a:pathLst>
                <a:path w="13913" h="18136" extrusionOk="0">
                  <a:moveTo>
                    <a:pt x="9359" y="1"/>
                  </a:moveTo>
                  <a:cubicBezTo>
                    <a:pt x="9351" y="1"/>
                    <a:pt x="9347" y="1"/>
                    <a:pt x="9347" y="1"/>
                  </a:cubicBezTo>
                  <a:lnTo>
                    <a:pt x="5037" y="5882"/>
                  </a:lnTo>
                  <a:lnTo>
                    <a:pt x="1" y="12943"/>
                  </a:lnTo>
                  <a:cubicBezTo>
                    <a:pt x="1" y="12943"/>
                    <a:pt x="2108" y="13443"/>
                    <a:pt x="5823" y="16848"/>
                  </a:cubicBezTo>
                  <a:cubicBezTo>
                    <a:pt x="6808" y="17752"/>
                    <a:pt x="7858" y="18136"/>
                    <a:pt x="8849" y="18136"/>
                  </a:cubicBezTo>
                  <a:cubicBezTo>
                    <a:pt x="11606" y="18136"/>
                    <a:pt x="13913" y="15163"/>
                    <a:pt x="13133" y="12133"/>
                  </a:cubicBezTo>
                  <a:cubicBezTo>
                    <a:pt x="12073" y="8026"/>
                    <a:pt x="12966" y="5740"/>
                    <a:pt x="12478" y="2846"/>
                  </a:cubicBezTo>
                  <a:cubicBezTo>
                    <a:pt x="12009" y="56"/>
                    <a:pt x="9552" y="1"/>
                    <a:pt x="93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69"/>
            <p:cNvSpPr/>
            <p:nvPr/>
          </p:nvSpPr>
          <p:spPr>
            <a:xfrm>
              <a:off x="809625" y="1545850"/>
              <a:ext cx="204200" cy="283850"/>
            </a:xfrm>
            <a:custGeom>
              <a:avLst/>
              <a:gdLst/>
              <a:ahLst/>
              <a:cxnLst/>
              <a:rect l="l" t="t" r="r" b="b"/>
              <a:pathLst>
                <a:path w="8168" h="11354" extrusionOk="0">
                  <a:moveTo>
                    <a:pt x="2143" y="1"/>
                  </a:moveTo>
                  <a:cubicBezTo>
                    <a:pt x="2143" y="1"/>
                    <a:pt x="1667" y="1429"/>
                    <a:pt x="833" y="2549"/>
                  </a:cubicBezTo>
                  <a:cubicBezTo>
                    <a:pt x="0" y="3656"/>
                    <a:pt x="3381" y="10978"/>
                    <a:pt x="5417" y="11324"/>
                  </a:cubicBezTo>
                  <a:cubicBezTo>
                    <a:pt x="5542" y="11344"/>
                    <a:pt x="5661" y="11353"/>
                    <a:pt x="5776" y="11353"/>
                  </a:cubicBezTo>
                  <a:cubicBezTo>
                    <a:pt x="7538" y="11353"/>
                    <a:pt x="8168" y="9097"/>
                    <a:pt x="8168" y="9097"/>
                  </a:cubicBezTo>
                  <a:lnTo>
                    <a:pt x="6715" y="4049"/>
                  </a:lnTo>
                  <a:lnTo>
                    <a:pt x="5751" y="2549"/>
                  </a:lnTo>
                  <a:cubicBezTo>
                    <a:pt x="5429" y="2037"/>
                    <a:pt x="4417" y="1846"/>
                    <a:pt x="4929" y="596"/>
                  </a:cubicBezTo>
                  <a:lnTo>
                    <a:pt x="2143" y="1"/>
                  </a:ln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69"/>
            <p:cNvSpPr/>
            <p:nvPr/>
          </p:nvSpPr>
          <p:spPr>
            <a:xfrm>
              <a:off x="809900" y="1444950"/>
              <a:ext cx="142600" cy="199750"/>
            </a:xfrm>
            <a:custGeom>
              <a:avLst/>
              <a:gdLst/>
              <a:ahLst/>
              <a:cxnLst/>
              <a:rect l="l" t="t" r="r" b="b"/>
              <a:pathLst>
                <a:path w="5704" h="7990" extrusionOk="0">
                  <a:moveTo>
                    <a:pt x="1406" y="1"/>
                  </a:moveTo>
                  <a:lnTo>
                    <a:pt x="1406" y="1"/>
                  </a:lnTo>
                  <a:cubicBezTo>
                    <a:pt x="1406" y="1"/>
                    <a:pt x="1846" y="905"/>
                    <a:pt x="1418" y="3037"/>
                  </a:cubicBezTo>
                  <a:cubicBezTo>
                    <a:pt x="965" y="5168"/>
                    <a:pt x="1" y="7990"/>
                    <a:pt x="1" y="7990"/>
                  </a:cubicBezTo>
                  <a:lnTo>
                    <a:pt x="4382" y="7085"/>
                  </a:lnTo>
                  <a:cubicBezTo>
                    <a:pt x="4347" y="6013"/>
                    <a:pt x="5025" y="4037"/>
                    <a:pt x="5704" y="3489"/>
                  </a:cubicBezTo>
                  <a:lnTo>
                    <a:pt x="1406" y="1"/>
                  </a:ln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69"/>
            <p:cNvSpPr/>
            <p:nvPr/>
          </p:nvSpPr>
          <p:spPr>
            <a:xfrm>
              <a:off x="826575" y="1308625"/>
              <a:ext cx="217625" cy="226425"/>
            </a:xfrm>
            <a:custGeom>
              <a:avLst/>
              <a:gdLst/>
              <a:ahLst/>
              <a:cxnLst/>
              <a:rect l="l" t="t" r="r" b="b"/>
              <a:pathLst>
                <a:path w="8705" h="9057" extrusionOk="0">
                  <a:moveTo>
                    <a:pt x="2763" y="0"/>
                  </a:moveTo>
                  <a:cubicBezTo>
                    <a:pt x="584" y="24"/>
                    <a:pt x="1" y="1941"/>
                    <a:pt x="1" y="1941"/>
                  </a:cubicBezTo>
                  <a:lnTo>
                    <a:pt x="727" y="5442"/>
                  </a:lnTo>
                  <a:cubicBezTo>
                    <a:pt x="727" y="5442"/>
                    <a:pt x="1525" y="7216"/>
                    <a:pt x="2072" y="7537"/>
                  </a:cubicBezTo>
                  <a:cubicBezTo>
                    <a:pt x="2632" y="7870"/>
                    <a:pt x="4073" y="8680"/>
                    <a:pt x="5037" y="8918"/>
                  </a:cubicBezTo>
                  <a:cubicBezTo>
                    <a:pt x="5395" y="9004"/>
                    <a:pt x="5815" y="9056"/>
                    <a:pt x="6211" y="9056"/>
                  </a:cubicBezTo>
                  <a:cubicBezTo>
                    <a:pt x="6908" y="9056"/>
                    <a:pt x="7528" y="8895"/>
                    <a:pt x="7597" y="8478"/>
                  </a:cubicBezTo>
                  <a:cubicBezTo>
                    <a:pt x="7704" y="7823"/>
                    <a:pt x="7954" y="6537"/>
                    <a:pt x="8014" y="6382"/>
                  </a:cubicBezTo>
                  <a:cubicBezTo>
                    <a:pt x="8073" y="6227"/>
                    <a:pt x="8704" y="5751"/>
                    <a:pt x="8609" y="5525"/>
                  </a:cubicBezTo>
                  <a:cubicBezTo>
                    <a:pt x="8526" y="5311"/>
                    <a:pt x="7609" y="4668"/>
                    <a:pt x="7347" y="4275"/>
                  </a:cubicBezTo>
                  <a:cubicBezTo>
                    <a:pt x="7073" y="3906"/>
                    <a:pt x="7275" y="3477"/>
                    <a:pt x="7228" y="3048"/>
                  </a:cubicBezTo>
                  <a:cubicBezTo>
                    <a:pt x="7180" y="2632"/>
                    <a:pt x="7002" y="1691"/>
                    <a:pt x="6525" y="1084"/>
                  </a:cubicBezTo>
                  <a:cubicBezTo>
                    <a:pt x="5942" y="346"/>
                    <a:pt x="4954" y="24"/>
                    <a:pt x="2763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69"/>
            <p:cNvSpPr/>
            <p:nvPr/>
          </p:nvSpPr>
          <p:spPr>
            <a:xfrm>
              <a:off x="660475" y="1274800"/>
              <a:ext cx="315250" cy="486100"/>
            </a:xfrm>
            <a:custGeom>
              <a:avLst/>
              <a:gdLst/>
              <a:ahLst/>
              <a:cxnLst/>
              <a:rect l="l" t="t" r="r" b="b"/>
              <a:pathLst>
                <a:path w="12610" h="19444" extrusionOk="0">
                  <a:moveTo>
                    <a:pt x="9305" y="1"/>
                  </a:moveTo>
                  <a:cubicBezTo>
                    <a:pt x="8293" y="1"/>
                    <a:pt x="7062" y="407"/>
                    <a:pt x="5633" y="1603"/>
                  </a:cubicBezTo>
                  <a:cubicBezTo>
                    <a:pt x="2978" y="3842"/>
                    <a:pt x="3430" y="7199"/>
                    <a:pt x="2751" y="9378"/>
                  </a:cubicBezTo>
                  <a:cubicBezTo>
                    <a:pt x="2061" y="11569"/>
                    <a:pt x="1" y="13522"/>
                    <a:pt x="1561" y="16820"/>
                  </a:cubicBezTo>
                  <a:cubicBezTo>
                    <a:pt x="2711" y="19275"/>
                    <a:pt x="4801" y="19443"/>
                    <a:pt x="5353" y="19443"/>
                  </a:cubicBezTo>
                  <a:cubicBezTo>
                    <a:pt x="5441" y="19443"/>
                    <a:pt x="5490" y="19439"/>
                    <a:pt x="5490" y="19439"/>
                  </a:cubicBezTo>
                  <a:cubicBezTo>
                    <a:pt x="4906" y="17736"/>
                    <a:pt x="4859" y="15439"/>
                    <a:pt x="6799" y="13391"/>
                  </a:cubicBezTo>
                  <a:cubicBezTo>
                    <a:pt x="6799" y="13391"/>
                    <a:pt x="7301" y="13663"/>
                    <a:pt x="7865" y="13663"/>
                  </a:cubicBezTo>
                  <a:cubicBezTo>
                    <a:pt x="8356" y="13663"/>
                    <a:pt x="8894" y="13458"/>
                    <a:pt x="9193" y="12688"/>
                  </a:cubicBezTo>
                  <a:cubicBezTo>
                    <a:pt x="10050" y="10533"/>
                    <a:pt x="9538" y="7140"/>
                    <a:pt x="9538" y="7140"/>
                  </a:cubicBezTo>
                  <a:cubicBezTo>
                    <a:pt x="11717" y="6223"/>
                    <a:pt x="12610" y="1818"/>
                    <a:pt x="12610" y="1818"/>
                  </a:cubicBezTo>
                  <a:cubicBezTo>
                    <a:pt x="12610" y="1818"/>
                    <a:pt x="11446" y="1"/>
                    <a:pt x="93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69"/>
            <p:cNvSpPr/>
            <p:nvPr/>
          </p:nvSpPr>
          <p:spPr>
            <a:xfrm>
              <a:off x="742350" y="2042950"/>
              <a:ext cx="343800" cy="581050"/>
            </a:xfrm>
            <a:custGeom>
              <a:avLst/>
              <a:gdLst/>
              <a:ahLst/>
              <a:cxnLst/>
              <a:rect l="l" t="t" r="r" b="b"/>
              <a:pathLst>
                <a:path w="13752" h="23242" extrusionOk="0">
                  <a:moveTo>
                    <a:pt x="2643" y="20955"/>
                  </a:moveTo>
                  <a:cubicBezTo>
                    <a:pt x="1560" y="18895"/>
                    <a:pt x="0" y="8715"/>
                    <a:pt x="119" y="6691"/>
                  </a:cubicBezTo>
                  <a:cubicBezTo>
                    <a:pt x="310" y="3381"/>
                    <a:pt x="2155" y="1441"/>
                    <a:pt x="4763" y="643"/>
                  </a:cubicBezTo>
                  <a:cubicBezTo>
                    <a:pt x="6811" y="0"/>
                    <a:pt x="9894" y="1238"/>
                    <a:pt x="9894" y="1238"/>
                  </a:cubicBezTo>
                  <a:lnTo>
                    <a:pt x="10799" y="6251"/>
                  </a:lnTo>
                  <a:cubicBezTo>
                    <a:pt x="10799" y="6251"/>
                    <a:pt x="12883" y="16931"/>
                    <a:pt x="13752" y="22134"/>
                  </a:cubicBezTo>
                  <a:cubicBezTo>
                    <a:pt x="13526" y="22253"/>
                    <a:pt x="6311" y="23241"/>
                    <a:pt x="2643" y="20955"/>
                  </a:cubicBezTo>
                  <a:close/>
                </a:path>
              </a:pathLst>
            </a:custGeom>
            <a:solidFill>
              <a:srgbClr val="351B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69"/>
            <p:cNvSpPr/>
            <p:nvPr/>
          </p:nvSpPr>
          <p:spPr>
            <a:xfrm>
              <a:off x="717350" y="1608950"/>
              <a:ext cx="345000" cy="515100"/>
            </a:xfrm>
            <a:custGeom>
              <a:avLst/>
              <a:gdLst/>
              <a:ahLst/>
              <a:cxnLst/>
              <a:rect l="l" t="t" r="r" b="b"/>
              <a:pathLst>
                <a:path w="13800" h="20604" extrusionOk="0">
                  <a:moveTo>
                    <a:pt x="9454" y="1"/>
                  </a:moveTo>
                  <a:lnTo>
                    <a:pt x="9454" y="1"/>
                  </a:lnTo>
                  <a:cubicBezTo>
                    <a:pt x="10251" y="644"/>
                    <a:pt x="11001" y="4882"/>
                    <a:pt x="10537" y="5085"/>
                  </a:cubicBezTo>
                  <a:cubicBezTo>
                    <a:pt x="10514" y="5094"/>
                    <a:pt x="10488" y="5099"/>
                    <a:pt x="10459" y="5099"/>
                  </a:cubicBezTo>
                  <a:cubicBezTo>
                    <a:pt x="9906" y="5099"/>
                    <a:pt x="8321" y="3418"/>
                    <a:pt x="7156" y="2061"/>
                  </a:cubicBezTo>
                  <a:cubicBezTo>
                    <a:pt x="5941" y="632"/>
                    <a:pt x="4536" y="25"/>
                    <a:pt x="4536" y="25"/>
                  </a:cubicBezTo>
                  <a:cubicBezTo>
                    <a:pt x="4536" y="25"/>
                    <a:pt x="2393" y="537"/>
                    <a:pt x="1536" y="1775"/>
                  </a:cubicBezTo>
                  <a:cubicBezTo>
                    <a:pt x="643" y="3037"/>
                    <a:pt x="1238" y="4454"/>
                    <a:pt x="1691" y="6990"/>
                  </a:cubicBezTo>
                  <a:cubicBezTo>
                    <a:pt x="2155" y="9514"/>
                    <a:pt x="3417" y="11848"/>
                    <a:pt x="2488" y="13931"/>
                  </a:cubicBezTo>
                  <a:cubicBezTo>
                    <a:pt x="1548" y="16015"/>
                    <a:pt x="0" y="18455"/>
                    <a:pt x="0" y="18455"/>
                  </a:cubicBezTo>
                  <a:cubicBezTo>
                    <a:pt x="111" y="18390"/>
                    <a:pt x="242" y="18360"/>
                    <a:pt x="390" y="18360"/>
                  </a:cubicBezTo>
                  <a:cubicBezTo>
                    <a:pt x="1609" y="18360"/>
                    <a:pt x="4032" y="20351"/>
                    <a:pt x="6834" y="20563"/>
                  </a:cubicBezTo>
                  <a:cubicBezTo>
                    <a:pt x="7206" y="20591"/>
                    <a:pt x="7569" y="20604"/>
                    <a:pt x="7921" y="20604"/>
                  </a:cubicBezTo>
                  <a:cubicBezTo>
                    <a:pt x="10524" y="20604"/>
                    <a:pt x="12502" y="19920"/>
                    <a:pt x="12502" y="19920"/>
                  </a:cubicBezTo>
                  <a:cubicBezTo>
                    <a:pt x="12502" y="19920"/>
                    <a:pt x="12811" y="15515"/>
                    <a:pt x="12728" y="14253"/>
                  </a:cubicBezTo>
                  <a:cubicBezTo>
                    <a:pt x="12633" y="12979"/>
                    <a:pt x="13621" y="10931"/>
                    <a:pt x="13704" y="9454"/>
                  </a:cubicBezTo>
                  <a:cubicBezTo>
                    <a:pt x="13799" y="8002"/>
                    <a:pt x="12859" y="6430"/>
                    <a:pt x="12252" y="5323"/>
                  </a:cubicBezTo>
                  <a:cubicBezTo>
                    <a:pt x="11632" y="4192"/>
                    <a:pt x="10668" y="739"/>
                    <a:pt x="10668" y="739"/>
                  </a:cubicBezTo>
                  <a:lnTo>
                    <a:pt x="945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69"/>
            <p:cNvSpPr/>
            <p:nvPr/>
          </p:nvSpPr>
          <p:spPr>
            <a:xfrm>
              <a:off x="974800" y="1626825"/>
              <a:ext cx="533725" cy="109850"/>
            </a:xfrm>
            <a:custGeom>
              <a:avLst/>
              <a:gdLst/>
              <a:ahLst/>
              <a:cxnLst/>
              <a:rect l="l" t="t" r="r" b="b"/>
              <a:pathLst>
                <a:path w="21349" h="4394" extrusionOk="0">
                  <a:moveTo>
                    <a:pt x="5275" y="0"/>
                  </a:moveTo>
                  <a:lnTo>
                    <a:pt x="1" y="3310"/>
                  </a:lnTo>
                  <a:lnTo>
                    <a:pt x="16372" y="4394"/>
                  </a:lnTo>
                  <a:lnTo>
                    <a:pt x="21349" y="679"/>
                  </a:lnTo>
                  <a:lnTo>
                    <a:pt x="52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69"/>
            <p:cNvSpPr/>
            <p:nvPr/>
          </p:nvSpPr>
          <p:spPr>
            <a:xfrm>
              <a:off x="974800" y="1626825"/>
              <a:ext cx="134875" cy="92000"/>
            </a:xfrm>
            <a:custGeom>
              <a:avLst/>
              <a:gdLst/>
              <a:ahLst/>
              <a:cxnLst/>
              <a:rect l="l" t="t" r="r" b="b"/>
              <a:pathLst>
                <a:path w="5395" h="3680" extrusionOk="0">
                  <a:moveTo>
                    <a:pt x="5275" y="0"/>
                  </a:moveTo>
                  <a:lnTo>
                    <a:pt x="1" y="3310"/>
                  </a:lnTo>
                  <a:lnTo>
                    <a:pt x="5395" y="3679"/>
                  </a:lnTo>
                  <a:lnTo>
                    <a:pt x="52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69"/>
            <p:cNvSpPr/>
            <p:nvPr/>
          </p:nvSpPr>
          <p:spPr>
            <a:xfrm>
              <a:off x="1137325" y="1565800"/>
              <a:ext cx="219400" cy="248825"/>
            </a:xfrm>
            <a:custGeom>
              <a:avLst/>
              <a:gdLst/>
              <a:ahLst/>
              <a:cxnLst/>
              <a:rect l="l" t="t" r="r" b="b"/>
              <a:pathLst>
                <a:path w="8776" h="9953" extrusionOk="0">
                  <a:moveTo>
                    <a:pt x="3454" y="0"/>
                  </a:moveTo>
                  <a:lnTo>
                    <a:pt x="3370" y="227"/>
                  </a:lnTo>
                  <a:lnTo>
                    <a:pt x="3335" y="286"/>
                  </a:lnTo>
                  <a:lnTo>
                    <a:pt x="3215" y="560"/>
                  </a:lnTo>
                  <a:lnTo>
                    <a:pt x="3001" y="1072"/>
                  </a:lnTo>
                  <a:lnTo>
                    <a:pt x="3001" y="1096"/>
                  </a:lnTo>
                  <a:lnTo>
                    <a:pt x="1811" y="3846"/>
                  </a:lnTo>
                  <a:lnTo>
                    <a:pt x="1668" y="4144"/>
                  </a:lnTo>
                  <a:lnTo>
                    <a:pt x="1465" y="4620"/>
                  </a:lnTo>
                  <a:lnTo>
                    <a:pt x="346" y="6954"/>
                  </a:lnTo>
                  <a:lnTo>
                    <a:pt x="120" y="7489"/>
                  </a:lnTo>
                  <a:cubicBezTo>
                    <a:pt x="1" y="7823"/>
                    <a:pt x="513" y="8418"/>
                    <a:pt x="1334" y="8954"/>
                  </a:cubicBezTo>
                  <a:cubicBezTo>
                    <a:pt x="1525" y="9073"/>
                    <a:pt x="1727" y="9192"/>
                    <a:pt x="1942" y="9311"/>
                  </a:cubicBezTo>
                  <a:cubicBezTo>
                    <a:pt x="2697" y="9712"/>
                    <a:pt x="3441" y="9952"/>
                    <a:pt x="3929" y="9952"/>
                  </a:cubicBezTo>
                  <a:cubicBezTo>
                    <a:pt x="4179" y="9952"/>
                    <a:pt x="4361" y="9889"/>
                    <a:pt x="4442" y="9752"/>
                  </a:cubicBezTo>
                  <a:lnTo>
                    <a:pt x="4680" y="9383"/>
                  </a:lnTo>
                  <a:lnTo>
                    <a:pt x="5001" y="8871"/>
                  </a:lnTo>
                  <a:lnTo>
                    <a:pt x="6418" y="6585"/>
                  </a:lnTo>
                  <a:lnTo>
                    <a:pt x="6585" y="6311"/>
                  </a:lnTo>
                  <a:lnTo>
                    <a:pt x="7561" y="4703"/>
                  </a:lnTo>
                  <a:lnTo>
                    <a:pt x="8145" y="3799"/>
                  </a:lnTo>
                  <a:lnTo>
                    <a:pt x="8454" y="3310"/>
                  </a:lnTo>
                  <a:lnTo>
                    <a:pt x="8609" y="3072"/>
                  </a:lnTo>
                  <a:lnTo>
                    <a:pt x="8669" y="3001"/>
                  </a:lnTo>
                  <a:lnTo>
                    <a:pt x="8776" y="2834"/>
                  </a:lnTo>
                  <a:lnTo>
                    <a:pt x="8752" y="2834"/>
                  </a:lnTo>
                  <a:lnTo>
                    <a:pt x="8335" y="2608"/>
                  </a:lnTo>
                  <a:cubicBezTo>
                    <a:pt x="8299" y="2525"/>
                    <a:pt x="8240" y="2429"/>
                    <a:pt x="8157" y="2346"/>
                  </a:cubicBezTo>
                  <a:cubicBezTo>
                    <a:pt x="8133" y="2298"/>
                    <a:pt x="8097" y="2251"/>
                    <a:pt x="8061" y="2203"/>
                  </a:cubicBezTo>
                  <a:cubicBezTo>
                    <a:pt x="7823" y="1929"/>
                    <a:pt x="7490" y="1643"/>
                    <a:pt x="7085" y="1358"/>
                  </a:cubicBezTo>
                  <a:cubicBezTo>
                    <a:pt x="7002" y="1286"/>
                    <a:pt x="6883" y="1227"/>
                    <a:pt x="6775" y="1155"/>
                  </a:cubicBezTo>
                  <a:lnTo>
                    <a:pt x="6371" y="929"/>
                  </a:lnTo>
                  <a:cubicBezTo>
                    <a:pt x="6228" y="858"/>
                    <a:pt x="6073" y="774"/>
                    <a:pt x="5942" y="715"/>
                  </a:cubicBezTo>
                  <a:cubicBezTo>
                    <a:pt x="5382" y="453"/>
                    <a:pt x="4823" y="298"/>
                    <a:pt x="4370" y="239"/>
                  </a:cubicBezTo>
                  <a:cubicBezTo>
                    <a:pt x="4311" y="239"/>
                    <a:pt x="4263" y="227"/>
                    <a:pt x="4204" y="227"/>
                  </a:cubicBezTo>
                  <a:cubicBezTo>
                    <a:pt x="4144" y="221"/>
                    <a:pt x="4088" y="218"/>
                    <a:pt x="4033" y="218"/>
                  </a:cubicBezTo>
                  <a:cubicBezTo>
                    <a:pt x="3977" y="218"/>
                    <a:pt x="3924" y="221"/>
                    <a:pt x="3870" y="227"/>
                  </a:cubicBezTo>
                  <a:lnTo>
                    <a:pt x="3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69"/>
            <p:cNvSpPr/>
            <p:nvPr/>
          </p:nvSpPr>
          <p:spPr>
            <a:xfrm>
              <a:off x="1181975" y="1590800"/>
              <a:ext cx="162550" cy="135000"/>
            </a:xfrm>
            <a:custGeom>
              <a:avLst/>
              <a:gdLst/>
              <a:ahLst/>
              <a:cxnLst/>
              <a:rect l="l" t="t" r="r" b="b"/>
              <a:pathLst>
                <a:path w="6502" h="5400" extrusionOk="0">
                  <a:moveTo>
                    <a:pt x="1120" y="1"/>
                  </a:moveTo>
                  <a:lnTo>
                    <a:pt x="25" y="2596"/>
                  </a:lnTo>
                  <a:cubicBezTo>
                    <a:pt x="1" y="2632"/>
                    <a:pt x="1" y="2668"/>
                    <a:pt x="1" y="2715"/>
                  </a:cubicBezTo>
                  <a:cubicBezTo>
                    <a:pt x="1" y="2751"/>
                    <a:pt x="25" y="2810"/>
                    <a:pt x="36" y="2870"/>
                  </a:cubicBezTo>
                  <a:cubicBezTo>
                    <a:pt x="167" y="3215"/>
                    <a:pt x="644" y="3691"/>
                    <a:pt x="1322" y="4156"/>
                  </a:cubicBezTo>
                  <a:cubicBezTo>
                    <a:pt x="1572" y="4323"/>
                    <a:pt x="1834" y="4477"/>
                    <a:pt x="2120" y="4632"/>
                  </a:cubicBezTo>
                  <a:cubicBezTo>
                    <a:pt x="3027" y="5120"/>
                    <a:pt x="3935" y="5400"/>
                    <a:pt x="4488" y="5400"/>
                  </a:cubicBezTo>
                  <a:cubicBezTo>
                    <a:pt x="4610" y="5400"/>
                    <a:pt x="4715" y="5386"/>
                    <a:pt x="4799" y="5358"/>
                  </a:cubicBezTo>
                  <a:cubicBezTo>
                    <a:pt x="4847" y="5346"/>
                    <a:pt x="4870" y="5335"/>
                    <a:pt x="4882" y="5311"/>
                  </a:cubicBezTo>
                  <a:cubicBezTo>
                    <a:pt x="4930" y="5299"/>
                    <a:pt x="4954" y="5263"/>
                    <a:pt x="4978" y="5239"/>
                  </a:cubicBezTo>
                  <a:lnTo>
                    <a:pt x="6502" y="2870"/>
                  </a:lnTo>
                  <a:lnTo>
                    <a:pt x="6478" y="2870"/>
                  </a:lnTo>
                  <a:cubicBezTo>
                    <a:pt x="6454" y="2870"/>
                    <a:pt x="6406" y="2858"/>
                    <a:pt x="6359" y="2858"/>
                  </a:cubicBezTo>
                  <a:cubicBezTo>
                    <a:pt x="5692" y="2751"/>
                    <a:pt x="4680" y="2382"/>
                    <a:pt x="3620" y="1822"/>
                  </a:cubicBezTo>
                  <a:cubicBezTo>
                    <a:pt x="3382" y="1691"/>
                    <a:pt x="3180" y="1560"/>
                    <a:pt x="2965" y="1441"/>
                  </a:cubicBezTo>
                  <a:cubicBezTo>
                    <a:pt x="2203" y="989"/>
                    <a:pt x="1584" y="501"/>
                    <a:pt x="1227" y="120"/>
                  </a:cubicBezTo>
                  <a:lnTo>
                    <a:pt x="1132" y="36"/>
                  </a:lnTo>
                  <a:cubicBezTo>
                    <a:pt x="1132" y="12"/>
                    <a:pt x="1120" y="12"/>
                    <a:pt x="1120" y="1"/>
                  </a:cubicBezTo>
                  <a:close/>
                </a:path>
              </a:pathLst>
            </a:custGeom>
            <a:solidFill>
              <a:srgbClr val="D91F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69"/>
            <p:cNvSpPr/>
            <p:nvPr/>
          </p:nvSpPr>
          <p:spPr>
            <a:xfrm>
              <a:off x="1138225" y="1545300"/>
              <a:ext cx="132775" cy="244650"/>
            </a:xfrm>
            <a:custGeom>
              <a:avLst/>
              <a:gdLst/>
              <a:ahLst/>
              <a:cxnLst/>
              <a:rect l="l" t="t" r="r" b="b"/>
              <a:pathLst>
                <a:path w="5311" h="9786" extrusionOk="0">
                  <a:moveTo>
                    <a:pt x="3993" y="0"/>
                  </a:moveTo>
                  <a:cubicBezTo>
                    <a:pt x="3664" y="0"/>
                    <a:pt x="3433" y="81"/>
                    <a:pt x="3346" y="249"/>
                  </a:cubicBezTo>
                  <a:lnTo>
                    <a:pt x="3215" y="499"/>
                  </a:lnTo>
                  <a:lnTo>
                    <a:pt x="3084" y="737"/>
                  </a:lnTo>
                  <a:cubicBezTo>
                    <a:pt x="3001" y="868"/>
                    <a:pt x="3037" y="1047"/>
                    <a:pt x="3144" y="1261"/>
                  </a:cubicBezTo>
                  <a:lnTo>
                    <a:pt x="2906" y="1821"/>
                  </a:lnTo>
                  <a:cubicBezTo>
                    <a:pt x="2906" y="1809"/>
                    <a:pt x="2882" y="1809"/>
                    <a:pt x="2882" y="1797"/>
                  </a:cubicBezTo>
                  <a:lnTo>
                    <a:pt x="1786" y="4380"/>
                  </a:lnTo>
                  <a:cubicBezTo>
                    <a:pt x="1775" y="4416"/>
                    <a:pt x="1775" y="4452"/>
                    <a:pt x="1775" y="4499"/>
                  </a:cubicBezTo>
                  <a:lnTo>
                    <a:pt x="1667" y="4738"/>
                  </a:lnTo>
                  <a:cubicBezTo>
                    <a:pt x="1632" y="4797"/>
                    <a:pt x="1632" y="4892"/>
                    <a:pt x="1667" y="4976"/>
                  </a:cubicBezTo>
                  <a:lnTo>
                    <a:pt x="1453" y="5452"/>
                  </a:lnTo>
                  <a:lnTo>
                    <a:pt x="346" y="7786"/>
                  </a:lnTo>
                  <a:lnTo>
                    <a:pt x="120" y="8321"/>
                  </a:lnTo>
                  <a:cubicBezTo>
                    <a:pt x="1" y="8655"/>
                    <a:pt x="501" y="9238"/>
                    <a:pt x="1322" y="9786"/>
                  </a:cubicBezTo>
                  <a:cubicBezTo>
                    <a:pt x="1679" y="8821"/>
                    <a:pt x="4656" y="1856"/>
                    <a:pt x="5311" y="261"/>
                  </a:cubicBezTo>
                  <a:cubicBezTo>
                    <a:pt x="4797" y="90"/>
                    <a:pt x="4341" y="0"/>
                    <a:pt x="3993" y="0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69"/>
            <p:cNvSpPr/>
            <p:nvPr/>
          </p:nvSpPr>
          <p:spPr>
            <a:xfrm>
              <a:off x="1212925" y="1550925"/>
              <a:ext cx="158400" cy="98825"/>
            </a:xfrm>
            <a:custGeom>
              <a:avLst/>
              <a:gdLst/>
              <a:ahLst/>
              <a:cxnLst/>
              <a:rect l="l" t="t" r="r" b="b"/>
              <a:pathLst>
                <a:path w="6336" h="3953" extrusionOk="0">
                  <a:moveTo>
                    <a:pt x="346" y="0"/>
                  </a:moveTo>
                  <a:lnTo>
                    <a:pt x="203" y="262"/>
                  </a:lnTo>
                  <a:lnTo>
                    <a:pt x="72" y="500"/>
                  </a:lnTo>
                  <a:cubicBezTo>
                    <a:pt x="1" y="631"/>
                    <a:pt x="37" y="810"/>
                    <a:pt x="132" y="1012"/>
                  </a:cubicBezTo>
                  <a:cubicBezTo>
                    <a:pt x="156" y="1060"/>
                    <a:pt x="180" y="1107"/>
                    <a:pt x="203" y="1155"/>
                  </a:cubicBezTo>
                  <a:cubicBezTo>
                    <a:pt x="501" y="1607"/>
                    <a:pt x="1132" y="2167"/>
                    <a:pt x="1966" y="2667"/>
                  </a:cubicBezTo>
                  <a:cubicBezTo>
                    <a:pt x="1966" y="2679"/>
                    <a:pt x="1977" y="2679"/>
                    <a:pt x="1977" y="2679"/>
                  </a:cubicBezTo>
                  <a:cubicBezTo>
                    <a:pt x="2180" y="2798"/>
                    <a:pt x="2370" y="2917"/>
                    <a:pt x="2573" y="3024"/>
                  </a:cubicBezTo>
                  <a:cubicBezTo>
                    <a:pt x="2787" y="3143"/>
                    <a:pt x="2989" y="3251"/>
                    <a:pt x="3204" y="3334"/>
                  </a:cubicBezTo>
                  <a:lnTo>
                    <a:pt x="3216" y="3334"/>
                  </a:lnTo>
                  <a:cubicBezTo>
                    <a:pt x="4109" y="3739"/>
                    <a:pt x="4918" y="3953"/>
                    <a:pt x="5454" y="3953"/>
                  </a:cubicBezTo>
                  <a:cubicBezTo>
                    <a:pt x="5514" y="3953"/>
                    <a:pt x="5549" y="3929"/>
                    <a:pt x="5597" y="3929"/>
                  </a:cubicBezTo>
                  <a:cubicBezTo>
                    <a:pt x="5823" y="3905"/>
                    <a:pt x="5990" y="3834"/>
                    <a:pt x="6085" y="3703"/>
                  </a:cubicBezTo>
                  <a:lnTo>
                    <a:pt x="6204" y="3465"/>
                  </a:lnTo>
                  <a:lnTo>
                    <a:pt x="6335" y="3215"/>
                  </a:lnTo>
                  <a:lnTo>
                    <a:pt x="6335" y="3203"/>
                  </a:lnTo>
                  <a:lnTo>
                    <a:pt x="5859" y="2953"/>
                  </a:lnTo>
                  <a:cubicBezTo>
                    <a:pt x="5847" y="2941"/>
                    <a:pt x="5823" y="2905"/>
                    <a:pt x="5799" y="2881"/>
                  </a:cubicBezTo>
                  <a:cubicBezTo>
                    <a:pt x="5740" y="2822"/>
                    <a:pt x="5704" y="2762"/>
                    <a:pt x="5645" y="2703"/>
                  </a:cubicBezTo>
                  <a:cubicBezTo>
                    <a:pt x="5549" y="2596"/>
                    <a:pt x="5442" y="2500"/>
                    <a:pt x="5347" y="2405"/>
                  </a:cubicBezTo>
                  <a:cubicBezTo>
                    <a:pt x="5073" y="2167"/>
                    <a:pt x="4763" y="1929"/>
                    <a:pt x="4406" y="1691"/>
                  </a:cubicBezTo>
                  <a:cubicBezTo>
                    <a:pt x="4299" y="1607"/>
                    <a:pt x="4192" y="1548"/>
                    <a:pt x="4073" y="1477"/>
                  </a:cubicBezTo>
                  <a:cubicBezTo>
                    <a:pt x="3918" y="1369"/>
                    <a:pt x="3751" y="1274"/>
                    <a:pt x="3573" y="1179"/>
                  </a:cubicBezTo>
                  <a:cubicBezTo>
                    <a:pt x="3406" y="1096"/>
                    <a:pt x="3239" y="1012"/>
                    <a:pt x="3097" y="941"/>
                  </a:cubicBezTo>
                  <a:cubicBezTo>
                    <a:pt x="2549" y="679"/>
                    <a:pt x="2025" y="500"/>
                    <a:pt x="1573" y="381"/>
                  </a:cubicBezTo>
                  <a:cubicBezTo>
                    <a:pt x="1430" y="334"/>
                    <a:pt x="1299" y="298"/>
                    <a:pt x="1156" y="286"/>
                  </a:cubicBezTo>
                  <a:cubicBezTo>
                    <a:pt x="1084" y="274"/>
                    <a:pt x="1001" y="262"/>
                    <a:pt x="918" y="262"/>
                  </a:cubicBezTo>
                  <a:lnTo>
                    <a:pt x="823" y="262"/>
                  </a:lnTo>
                  <a:lnTo>
                    <a:pt x="3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69"/>
            <p:cNvSpPr/>
            <p:nvPr/>
          </p:nvSpPr>
          <p:spPr>
            <a:xfrm>
              <a:off x="1216200" y="1551800"/>
              <a:ext cx="155400" cy="92000"/>
            </a:xfrm>
            <a:custGeom>
              <a:avLst/>
              <a:gdLst/>
              <a:ahLst/>
              <a:cxnLst/>
              <a:rect l="l" t="t" r="r" b="b"/>
              <a:pathLst>
                <a:path w="6216" h="3680" extrusionOk="0">
                  <a:moveTo>
                    <a:pt x="215" y="1"/>
                  </a:moveTo>
                  <a:lnTo>
                    <a:pt x="84" y="251"/>
                  </a:lnTo>
                  <a:cubicBezTo>
                    <a:pt x="1" y="382"/>
                    <a:pt x="25" y="549"/>
                    <a:pt x="120" y="739"/>
                  </a:cubicBezTo>
                  <a:cubicBezTo>
                    <a:pt x="144" y="787"/>
                    <a:pt x="168" y="834"/>
                    <a:pt x="203" y="882"/>
                  </a:cubicBezTo>
                  <a:cubicBezTo>
                    <a:pt x="239" y="953"/>
                    <a:pt x="287" y="1013"/>
                    <a:pt x="334" y="1072"/>
                  </a:cubicBezTo>
                  <a:cubicBezTo>
                    <a:pt x="680" y="1489"/>
                    <a:pt x="1251" y="1977"/>
                    <a:pt x="2001" y="2442"/>
                  </a:cubicBezTo>
                  <a:cubicBezTo>
                    <a:pt x="2180" y="2549"/>
                    <a:pt x="2370" y="2668"/>
                    <a:pt x="2585" y="2763"/>
                  </a:cubicBezTo>
                  <a:cubicBezTo>
                    <a:pt x="3597" y="3299"/>
                    <a:pt x="4573" y="3632"/>
                    <a:pt x="5240" y="3680"/>
                  </a:cubicBezTo>
                  <a:lnTo>
                    <a:pt x="5466" y="3680"/>
                  </a:lnTo>
                  <a:cubicBezTo>
                    <a:pt x="5514" y="3680"/>
                    <a:pt x="5573" y="3656"/>
                    <a:pt x="5621" y="3656"/>
                  </a:cubicBezTo>
                  <a:cubicBezTo>
                    <a:pt x="5835" y="3632"/>
                    <a:pt x="5990" y="3561"/>
                    <a:pt x="6073" y="3466"/>
                  </a:cubicBezTo>
                  <a:lnTo>
                    <a:pt x="6216" y="3216"/>
                  </a:lnTo>
                  <a:lnTo>
                    <a:pt x="6216" y="3192"/>
                  </a:lnTo>
                  <a:lnTo>
                    <a:pt x="5740" y="2942"/>
                  </a:lnTo>
                  <a:cubicBezTo>
                    <a:pt x="5716" y="2930"/>
                    <a:pt x="5692" y="2894"/>
                    <a:pt x="5680" y="2870"/>
                  </a:cubicBezTo>
                  <a:cubicBezTo>
                    <a:pt x="5621" y="2811"/>
                    <a:pt x="5573" y="2751"/>
                    <a:pt x="5514" y="2692"/>
                  </a:cubicBezTo>
                  <a:cubicBezTo>
                    <a:pt x="5418" y="2584"/>
                    <a:pt x="5323" y="2501"/>
                    <a:pt x="5216" y="2394"/>
                  </a:cubicBezTo>
                  <a:cubicBezTo>
                    <a:pt x="4942" y="2156"/>
                    <a:pt x="4632" y="1918"/>
                    <a:pt x="4275" y="1680"/>
                  </a:cubicBezTo>
                  <a:cubicBezTo>
                    <a:pt x="4168" y="1608"/>
                    <a:pt x="4073" y="1549"/>
                    <a:pt x="3954" y="1465"/>
                  </a:cubicBezTo>
                  <a:cubicBezTo>
                    <a:pt x="3787" y="1370"/>
                    <a:pt x="3620" y="1263"/>
                    <a:pt x="3442" y="1168"/>
                  </a:cubicBezTo>
                  <a:cubicBezTo>
                    <a:pt x="3275" y="1084"/>
                    <a:pt x="3120" y="1013"/>
                    <a:pt x="2966" y="941"/>
                  </a:cubicBezTo>
                  <a:cubicBezTo>
                    <a:pt x="2418" y="668"/>
                    <a:pt x="1894" y="489"/>
                    <a:pt x="1454" y="370"/>
                  </a:cubicBezTo>
                  <a:cubicBezTo>
                    <a:pt x="1299" y="322"/>
                    <a:pt x="1168" y="299"/>
                    <a:pt x="1037" y="275"/>
                  </a:cubicBezTo>
                  <a:cubicBezTo>
                    <a:pt x="953" y="263"/>
                    <a:pt x="870" y="251"/>
                    <a:pt x="799" y="251"/>
                  </a:cubicBezTo>
                  <a:lnTo>
                    <a:pt x="692" y="251"/>
                  </a:lnTo>
                  <a:lnTo>
                    <a:pt x="215" y="1"/>
                  </a:lnTo>
                  <a:close/>
                </a:path>
              </a:pathLst>
            </a:custGeom>
            <a:solidFill>
              <a:srgbClr val="DB2A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69"/>
            <p:cNvSpPr/>
            <p:nvPr/>
          </p:nvSpPr>
          <p:spPr>
            <a:xfrm>
              <a:off x="1216200" y="1551800"/>
              <a:ext cx="155400" cy="92000"/>
            </a:xfrm>
            <a:custGeom>
              <a:avLst/>
              <a:gdLst/>
              <a:ahLst/>
              <a:cxnLst/>
              <a:rect l="l" t="t" r="r" b="b"/>
              <a:pathLst>
                <a:path w="6216" h="3680" extrusionOk="0">
                  <a:moveTo>
                    <a:pt x="215" y="1"/>
                  </a:moveTo>
                  <a:lnTo>
                    <a:pt x="84" y="251"/>
                  </a:lnTo>
                  <a:cubicBezTo>
                    <a:pt x="1" y="382"/>
                    <a:pt x="25" y="549"/>
                    <a:pt x="120" y="739"/>
                  </a:cubicBezTo>
                  <a:cubicBezTo>
                    <a:pt x="144" y="787"/>
                    <a:pt x="168" y="834"/>
                    <a:pt x="203" y="882"/>
                  </a:cubicBezTo>
                  <a:cubicBezTo>
                    <a:pt x="239" y="953"/>
                    <a:pt x="287" y="1013"/>
                    <a:pt x="334" y="1072"/>
                  </a:cubicBezTo>
                  <a:cubicBezTo>
                    <a:pt x="680" y="1489"/>
                    <a:pt x="1251" y="1977"/>
                    <a:pt x="2001" y="2442"/>
                  </a:cubicBezTo>
                  <a:cubicBezTo>
                    <a:pt x="2180" y="2549"/>
                    <a:pt x="2370" y="2668"/>
                    <a:pt x="2585" y="2763"/>
                  </a:cubicBezTo>
                  <a:cubicBezTo>
                    <a:pt x="3597" y="3299"/>
                    <a:pt x="4573" y="3632"/>
                    <a:pt x="5240" y="3680"/>
                  </a:cubicBezTo>
                  <a:lnTo>
                    <a:pt x="5466" y="3680"/>
                  </a:lnTo>
                  <a:cubicBezTo>
                    <a:pt x="5514" y="3680"/>
                    <a:pt x="5573" y="3656"/>
                    <a:pt x="5621" y="3656"/>
                  </a:cubicBezTo>
                  <a:cubicBezTo>
                    <a:pt x="5835" y="3632"/>
                    <a:pt x="5990" y="3561"/>
                    <a:pt x="6073" y="3466"/>
                  </a:cubicBezTo>
                  <a:lnTo>
                    <a:pt x="6216" y="3216"/>
                  </a:lnTo>
                  <a:lnTo>
                    <a:pt x="6216" y="3192"/>
                  </a:lnTo>
                  <a:lnTo>
                    <a:pt x="5740" y="2942"/>
                  </a:lnTo>
                  <a:cubicBezTo>
                    <a:pt x="5716" y="2930"/>
                    <a:pt x="5692" y="2894"/>
                    <a:pt x="5680" y="2870"/>
                  </a:cubicBezTo>
                  <a:cubicBezTo>
                    <a:pt x="5621" y="2811"/>
                    <a:pt x="5573" y="2751"/>
                    <a:pt x="5514" y="2692"/>
                  </a:cubicBezTo>
                  <a:cubicBezTo>
                    <a:pt x="5418" y="2584"/>
                    <a:pt x="5323" y="2501"/>
                    <a:pt x="5216" y="2394"/>
                  </a:cubicBezTo>
                  <a:cubicBezTo>
                    <a:pt x="4942" y="2156"/>
                    <a:pt x="4632" y="1918"/>
                    <a:pt x="4275" y="1680"/>
                  </a:cubicBezTo>
                  <a:cubicBezTo>
                    <a:pt x="4168" y="1608"/>
                    <a:pt x="4073" y="1549"/>
                    <a:pt x="3954" y="1465"/>
                  </a:cubicBezTo>
                  <a:cubicBezTo>
                    <a:pt x="3787" y="1370"/>
                    <a:pt x="3620" y="1263"/>
                    <a:pt x="3442" y="1168"/>
                  </a:cubicBezTo>
                  <a:cubicBezTo>
                    <a:pt x="3275" y="1084"/>
                    <a:pt x="3120" y="1013"/>
                    <a:pt x="2966" y="941"/>
                  </a:cubicBezTo>
                  <a:cubicBezTo>
                    <a:pt x="2418" y="668"/>
                    <a:pt x="1894" y="489"/>
                    <a:pt x="1454" y="370"/>
                  </a:cubicBezTo>
                  <a:cubicBezTo>
                    <a:pt x="1299" y="322"/>
                    <a:pt x="1168" y="299"/>
                    <a:pt x="1037" y="275"/>
                  </a:cubicBezTo>
                  <a:cubicBezTo>
                    <a:pt x="953" y="263"/>
                    <a:pt x="870" y="251"/>
                    <a:pt x="799" y="251"/>
                  </a:cubicBezTo>
                  <a:lnTo>
                    <a:pt x="692" y="251"/>
                  </a:lnTo>
                  <a:lnTo>
                    <a:pt x="215" y="1"/>
                  </a:ln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69"/>
            <p:cNvSpPr/>
            <p:nvPr/>
          </p:nvSpPr>
          <p:spPr>
            <a:xfrm>
              <a:off x="1219475" y="1544875"/>
              <a:ext cx="157200" cy="92100"/>
            </a:xfrm>
            <a:custGeom>
              <a:avLst/>
              <a:gdLst/>
              <a:ahLst/>
              <a:cxnLst/>
              <a:rect l="l" t="t" r="r" b="b"/>
              <a:pathLst>
                <a:path w="6288" h="3684" extrusionOk="0">
                  <a:moveTo>
                    <a:pt x="735" y="0"/>
                  </a:moveTo>
                  <a:cubicBezTo>
                    <a:pt x="411" y="0"/>
                    <a:pt x="185" y="78"/>
                    <a:pt x="96" y="242"/>
                  </a:cubicBezTo>
                  <a:cubicBezTo>
                    <a:pt x="1" y="397"/>
                    <a:pt x="49" y="599"/>
                    <a:pt x="203" y="837"/>
                  </a:cubicBezTo>
                  <a:lnTo>
                    <a:pt x="203" y="861"/>
                  </a:lnTo>
                  <a:cubicBezTo>
                    <a:pt x="489" y="1338"/>
                    <a:pt x="1156" y="1909"/>
                    <a:pt x="2025" y="2445"/>
                  </a:cubicBezTo>
                  <a:cubicBezTo>
                    <a:pt x="2204" y="2552"/>
                    <a:pt x="2382" y="2659"/>
                    <a:pt x="2585" y="2766"/>
                  </a:cubicBezTo>
                  <a:cubicBezTo>
                    <a:pt x="3418" y="3207"/>
                    <a:pt x="4216" y="3504"/>
                    <a:pt x="4859" y="3623"/>
                  </a:cubicBezTo>
                  <a:cubicBezTo>
                    <a:pt x="5073" y="3671"/>
                    <a:pt x="5263" y="3683"/>
                    <a:pt x="5430" y="3683"/>
                  </a:cubicBezTo>
                  <a:lnTo>
                    <a:pt x="5502" y="3683"/>
                  </a:lnTo>
                  <a:cubicBezTo>
                    <a:pt x="5787" y="3671"/>
                    <a:pt x="5978" y="3600"/>
                    <a:pt x="6073" y="3445"/>
                  </a:cubicBezTo>
                  <a:lnTo>
                    <a:pt x="6073" y="3433"/>
                  </a:lnTo>
                  <a:cubicBezTo>
                    <a:pt x="6287" y="3028"/>
                    <a:pt x="5644" y="2266"/>
                    <a:pt x="4573" y="1528"/>
                  </a:cubicBezTo>
                  <a:cubicBezTo>
                    <a:pt x="4454" y="1457"/>
                    <a:pt x="4347" y="1373"/>
                    <a:pt x="4228" y="1302"/>
                  </a:cubicBezTo>
                  <a:cubicBezTo>
                    <a:pt x="4025" y="1171"/>
                    <a:pt x="3811" y="1040"/>
                    <a:pt x="3573" y="921"/>
                  </a:cubicBezTo>
                  <a:cubicBezTo>
                    <a:pt x="3382" y="814"/>
                    <a:pt x="3192" y="718"/>
                    <a:pt x="3001" y="635"/>
                  </a:cubicBezTo>
                  <a:cubicBezTo>
                    <a:pt x="2104" y="224"/>
                    <a:pt x="1281" y="0"/>
                    <a:pt x="735" y="0"/>
                  </a:cubicBezTo>
                  <a:close/>
                </a:path>
              </a:pathLst>
            </a:custGeom>
            <a:solidFill>
              <a:srgbClr val="D91F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69"/>
            <p:cNvSpPr/>
            <p:nvPr/>
          </p:nvSpPr>
          <p:spPr>
            <a:xfrm>
              <a:off x="1234975" y="1557250"/>
              <a:ext cx="122650" cy="67550"/>
            </a:xfrm>
            <a:custGeom>
              <a:avLst/>
              <a:gdLst/>
              <a:ahLst/>
              <a:cxnLst/>
              <a:rect l="l" t="t" r="r" b="b"/>
              <a:pathLst>
                <a:path w="4906" h="2702" extrusionOk="0">
                  <a:moveTo>
                    <a:pt x="548" y="0"/>
                  </a:moveTo>
                  <a:cubicBezTo>
                    <a:pt x="360" y="0"/>
                    <a:pt x="229" y="45"/>
                    <a:pt x="179" y="140"/>
                  </a:cubicBezTo>
                  <a:cubicBezTo>
                    <a:pt x="0" y="462"/>
                    <a:pt x="881" y="1271"/>
                    <a:pt x="2143" y="1938"/>
                  </a:cubicBezTo>
                  <a:cubicBezTo>
                    <a:pt x="3044" y="2418"/>
                    <a:pt x="3896" y="2701"/>
                    <a:pt x="4368" y="2701"/>
                  </a:cubicBezTo>
                  <a:cubicBezTo>
                    <a:pt x="4551" y="2701"/>
                    <a:pt x="4677" y="2659"/>
                    <a:pt x="4727" y="2569"/>
                  </a:cubicBezTo>
                  <a:cubicBezTo>
                    <a:pt x="4905" y="2236"/>
                    <a:pt x="4036" y="1438"/>
                    <a:pt x="2762" y="759"/>
                  </a:cubicBezTo>
                  <a:cubicBezTo>
                    <a:pt x="1868" y="282"/>
                    <a:pt x="1023" y="0"/>
                    <a:pt x="548" y="0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69"/>
            <p:cNvSpPr/>
            <p:nvPr/>
          </p:nvSpPr>
          <p:spPr>
            <a:xfrm>
              <a:off x="1301650" y="1533650"/>
              <a:ext cx="76500" cy="71700"/>
            </a:xfrm>
            <a:custGeom>
              <a:avLst/>
              <a:gdLst/>
              <a:ahLst/>
              <a:cxnLst/>
              <a:rect l="l" t="t" r="r" b="b"/>
              <a:pathLst>
                <a:path w="3060" h="2868" extrusionOk="0">
                  <a:moveTo>
                    <a:pt x="2750" y="1"/>
                  </a:moveTo>
                  <a:lnTo>
                    <a:pt x="24" y="2656"/>
                  </a:lnTo>
                  <a:cubicBezTo>
                    <a:pt x="24" y="2656"/>
                    <a:pt x="0" y="2739"/>
                    <a:pt x="155" y="2822"/>
                  </a:cubicBezTo>
                  <a:cubicBezTo>
                    <a:pt x="215" y="2857"/>
                    <a:pt x="260" y="2868"/>
                    <a:pt x="293" y="2868"/>
                  </a:cubicBezTo>
                  <a:cubicBezTo>
                    <a:pt x="350" y="2868"/>
                    <a:pt x="369" y="2834"/>
                    <a:pt x="369" y="2834"/>
                  </a:cubicBezTo>
                  <a:lnTo>
                    <a:pt x="3060" y="310"/>
                  </a:lnTo>
                  <a:lnTo>
                    <a:pt x="2750" y="1"/>
                  </a:lnTo>
                  <a:close/>
                </a:path>
              </a:pathLst>
            </a:custGeom>
            <a:solidFill>
              <a:srgbClr val="E3EB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69"/>
            <p:cNvSpPr/>
            <p:nvPr/>
          </p:nvSpPr>
          <p:spPr>
            <a:xfrm>
              <a:off x="1369200" y="1532725"/>
              <a:ext cx="10150" cy="9150"/>
            </a:xfrm>
            <a:custGeom>
              <a:avLst/>
              <a:gdLst/>
              <a:ahLst/>
              <a:cxnLst/>
              <a:rect l="l" t="t" r="r" b="b"/>
              <a:pathLst>
                <a:path w="406" h="366" extrusionOk="0">
                  <a:moveTo>
                    <a:pt x="71" y="0"/>
                  </a:moveTo>
                  <a:cubicBezTo>
                    <a:pt x="53" y="0"/>
                    <a:pt x="37" y="5"/>
                    <a:pt x="25" y="14"/>
                  </a:cubicBezTo>
                  <a:cubicBezTo>
                    <a:pt x="1" y="61"/>
                    <a:pt x="25" y="169"/>
                    <a:pt x="120" y="252"/>
                  </a:cubicBezTo>
                  <a:cubicBezTo>
                    <a:pt x="181" y="322"/>
                    <a:pt x="255" y="366"/>
                    <a:pt x="308" y="366"/>
                  </a:cubicBezTo>
                  <a:cubicBezTo>
                    <a:pt x="328" y="366"/>
                    <a:pt x="345" y="360"/>
                    <a:pt x="358" y="347"/>
                  </a:cubicBezTo>
                  <a:cubicBezTo>
                    <a:pt x="406" y="300"/>
                    <a:pt x="370" y="192"/>
                    <a:pt x="263" y="109"/>
                  </a:cubicBezTo>
                  <a:cubicBezTo>
                    <a:pt x="201" y="38"/>
                    <a:pt x="125" y="0"/>
                    <a:pt x="71" y="0"/>
                  </a:cubicBezTo>
                  <a:close/>
                </a:path>
              </a:pathLst>
            </a:custGeom>
            <a:solidFill>
              <a:srgbClr val="E3EB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69"/>
            <p:cNvSpPr/>
            <p:nvPr/>
          </p:nvSpPr>
          <p:spPr>
            <a:xfrm>
              <a:off x="1369200" y="1532725"/>
              <a:ext cx="10150" cy="9150"/>
            </a:xfrm>
            <a:custGeom>
              <a:avLst/>
              <a:gdLst/>
              <a:ahLst/>
              <a:cxnLst/>
              <a:rect l="l" t="t" r="r" b="b"/>
              <a:pathLst>
                <a:path w="406" h="366" extrusionOk="0">
                  <a:moveTo>
                    <a:pt x="71" y="0"/>
                  </a:moveTo>
                  <a:cubicBezTo>
                    <a:pt x="53" y="0"/>
                    <a:pt x="37" y="5"/>
                    <a:pt x="25" y="14"/>
                  </a:cubicBezTo>
                  <a:cubicBezTo>
                    <a:pt x="1" y="61"/>
                    <a:pt x="25" y="169"/>
                    <a:pt x="120" y="252"/>
                  </a:cubicBezTo>
                  <a:cubicBezTo>
                    <a:pt x="181" y="322"/>
                    <a:pt x="255" y="366"/>
                    <a:pt x="308" y="366"/>
                  </a:cubicBezTo>
                  <a:cubicBezTo>
                    <a:pt x="328" y="366"/>
                    <a:pt x="345" y="360"/>
                    <a:pt x="358" y="347"/>
                  </a:cubicBezTo>
                  <a:cubicBezTo>
                    <a:pt x="406" y="300"/>
                    <a:pt x="370" y="192"/>
                    <a:pt x="263" y="109"/>
                  </a:cubicBezTo>
                  <a:cubicBezTo>
                    <a:pt x="201" y="38"/>
                    <a:pt x="125" y="0"/>
                    <a:pt x="71" y="0"/>
                  </a:cubicBezTo>
                  <a:close/>
                </a:path>
              </a:pathLst>
            </a:custGeom>
            <a:solidFill>
              <a:srgbClr val="BEC2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69"/>
            <p:cNvSpPr/>
            <p:nvPr/>
          </p:nvSpPr>
          <p:spPr>
            <a:xfrm>
              <a:off x="1337650" y="1578600"/>
              <a:ext cx="158075" cy="194250"/>
            </a:xfrm>
            <a:custGeom>
              <a:avLst/>
              <a:gdLst/>
              <a:ahLst/>
              <a:cxnLst/>
              <a:rect l="l" t="t" r="r" b="b"/>
              <a:pathLst>
                <a:path w="6323" h="7770" extrusionOk="0">
                  <a:moveTo>
                    <a:pt x="4013" y="0"/>
                  </a:moveTo>
                  <a:lnTo>
                    <a:pt x="3846" y="286"/>
                  </a:lnTo>
                  <a:cubicBezTo>
                    <a:pt x="3299" y="358"/>
                    <a:pt x="2346" y="1608"/>
                    <a:pt x="2120" y="2024"/>
                  </a:cubicBezTo>
                  <a:lnTo>
                    <a:pt x="96" y="5715"/>
                  </a:lnTo>
                  <a:cubicBezTo>
                    <a:pt x="1" y="5906"/>
                    <a:pt x="120" y="6180"/>
                    <a:pt x="358" y="6311"/>
                  </a:cubicBezTo>
                  <a:lnTo>
                    <a:pt x="2894" y="7692"/>
                  </a:lnTo>
                  <a:cubicBezTo>
                    <a:pt x="2997" y="7743"/>
                    <a:pt x="3102" y="7769"/>
                    <a:pt x="3197" y="7769"/>
                  </a:cubicBezTo>
                  <a:cubicBezTo>
                    <a:pt x="3345" y="7769"/>
                    <a:pt x="3472" y="7708"/>
                    <a:pt x="3537" y="7585"/>
                  </a:cubicBezTo>
                  <a:lnTo>
                    <a:pt x="5561" y="3894"/>
                  </a:lnTo>
                  <a:cubicBezTo>
                    <a:pt x="5787" y="3477"/>
                    <a:pt x="6323" y="2013"/>
                    <a:pt x="6097" y="1501"/>
                  </a:cubicBezTo>
                  <a:lnTo>
                    <a:pt x="6263" y="1215"/>
                  </a:lnTo>
                  <a:lnTo>
                    <a:pt x="401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69"/>
            <p:cNvSpPr/>
            <p:nvPr/>
          </p:nvSpPr>
          <p:spPr>
            <a:xfrm>
              <a:off x="1433800" y="1576800"/>
              <a:ext cx="61050" cy="39625"/>
            </a:xfrm>
            <a:custGeom>
              <a:avLst/>
              <a:gdLst/>
              <a:ahLst/>
              <a:cxnLst/>
              <a:rect l="l" t="t" r="r" b="b"/>
              <a:pathLst>
                <a:path w="2442" h="1585" extrusionOk="0">
                  <a:moveTo>
                    <a:pt x="203" y="1"/>
                  </a:moveTo>
                  <a:lnTo>
                    <a:pt x="0" y="358"/>
                  </a:lnTo>
                  <a:lnTo>
                    <a:pt x="2251" y="1584"/>
                  </a:lnTo>
                  <a:lnTo>
                    <a:pt x="2441" y="1227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69"/>
            <p:cNvSpPr/>
            <p:nvPr/>
          </p:nvSpPr>
          <p:spPr>
            <a:xfrm>
              <a:off x="1433500" y="1550375"/>
              <a:ext cx="79800" cy="60225"/>
            </a:xfrm>
            <a:custGeom>
              <a:avLst/>
              <a:gdLst/>
              <a:ahLst/>
              <a:cxnLst/>
              <a:rect l="l" t="t" r="r" b="b"/>
              <a:pathLst>
                <a:path w="3192" h="2409" extrusionOk="0">
                  <a:moveTo>
                    <a:pt x="596" y="1"/>
                  </a:moveTo>
                  <a:cubicBezTo>
                    <a:pt x="554" y="1"/>
                    <a:pt x="515" y="23"/>
                    <a:pt x="489" y="58"/>
                  </a:cubicBezTo>
                  <a:lnTo>
                    <a:pt x="36" y="891"/>
                  </a:lnTo>
                  <a:cubicBezTo>
                    <a:pt x="1" y="951"/>
                    <a:pt x="36" y="1010"/>
                    <a:pt x="72" y="1034"/>
                  </a:cubicBezTo>
                  <a:lnTo>
                    <a:pt x="2548" y="2391"/>
                  </a:lnTo>
                  <a:cubicBezTo>
                    <a:pt x="2564" y="2403"/>
                    <a:pt x="2581" y="2408"/>
                    <a:pt x="2600" y="2408"/>
                  </a:cubicBezTo>
                  <a:cubicBezTo>
                    <a:pt x="2638" y="2408"/>
                    <a:pt x="2679" y="2384"/>
                    <a:pt x="2703" y="2344"/>
                  </a:cubicBezTo>
                  <a:lnTo>
                    <a:pt x="3156" y="1510"/>
                  </a:lnTo>
                  <a:cubicBezTo>
                    <a:pt x="3191" y="1451"/>
                    <a:pt x="3156" y="1391"/>
                    <a:pt x="3120" y="1368"/>
                  </a:cubicBezTo>
                  <a:lnTo>
                    <a:pt x="643" y="10"/>
                  </a:lnTo>
                  <a:cubicBezTo>
                    <a:pt x="627" y="4"/>
                    <a:pt x="612" y="1"/>
                    <a:pt x="596" y="1"/>
                  </a:cubicBez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69"/>
            <p:cNvSpPr/>
            <p:nvPr/>
          </p:nvSpPr>
          <p:spPr>
            <a:xfrm>
              <a:off x="1346000" y="1631275"/>
              <a:ext cx="130100" cy="125950"/>
            </a:xfrm>
            <a:custGeom>
              <a:avLst/>
              <a:gdLst/>
              <a:ahLst/>
              <a:cxnLst/>
              <a:rect l="l" t="t" r="r" b="b"/>
              <a:pathLst>
                <a:path w="5204" h="5038" extrusionOk="0">
                  <a:moveTo>
                    <a:pt x="1715" y="1"/>
                  </a:moveTo>
                  <a:lnTo>
                    <a:pt x="0" y="3132"/>
                  </a:lnTo>
                  <a:lnTo>
                    <a:pt x="3489" y="5037"/>
                  </a:lnTo>
                  <a:lnTo>
                    <a:pt x="5203" y="1906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69"/>
            <p:cNvSpPr/>
            <p:nvPr/>
          </p:nvSpPr>
          <p:spPr>
            <a:xfrm>
              <a:off x="1364150" y="1654200"/>
              <a:ext cx="92000" cy="86650"/>
            </a:xfrm>
            <a:custGeom>
              <a:avLst/>
              <a:gdLst/>
              <a:ahLst/>
              <a:cxnLst/>
              <a:rect l="l" t="t" r="r" b="b"/>
              <a:pathLst>
                <a:path w="3680" h="3466" extrusionOk="0">
                  <a:moveTo>
                    <a:pt x="1143" y="1"/>
                  </a:moveTo>
                  <a:lnTo>
                    <a:pt x="0" y="2084"/>
                  </a:lnTo>
                  <a:lnTo>
                    <a:pt x="2536" y="3465"/>
                  </a:lnTo>
                  <a:lnTo>
                    <a:pt x="3679" y="1394"/>
                  </a:lnTo>
                  <a:lnTo>
                    <a:pt x="1143" y="1"/>
                  </a:ln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69"/>
            <p:cNvSpPr/>
            <p:nvPr/>
          </p:nvSpPr>
          <p:spPr>
            <a:xfrm>
              <a:off x="1385988" y="1600025"/>
              <a:ext cx="109850" cy="172825"/>
            </a:xfrm>
            <a:custGeom>
              <a:avLst/>
              <a:gdLst/>
              <a:ahLst/>
              <a:cxnLst/>
              <a:rect l="l" t="t" r="r" b="b"/>
              <a:pathLst>
                <a:path w="4394" h="6913" extrusionOk="0">
                  <a:moveTo>
                    <a:pt x="3691" y="1"/>
                  </a:moveTo>
                  <a:lnTo>
                    <a:pt x="3537" y="286"/>
                  </a:lnTo>
                  <a:cubicBezTo>
                    <a:pt x="3751" y="798"/>
                    <a:pt x="2894" y="2084"/>
                    <a:pt x="2668" y="2501"/>
                  </a:cubicBezTo>
                  <a:lnTo>
                    <a:pt x="643" y="6192"/>
                  </a:lnTo>
                  <a:cubicBezTo>
                    <a:pt x="578" y="6315"/>
                    <a:pt x="447" y="6376"/>
                    <a:pt x="299" y="6376"/>
                  </a:cubicBezTo>
                  <a:cubicBezTo>
                    <a:pt x="202" y="6376"/>
                    <a:pt x="99" y="6351"/>
                    <a:pt x="1" y="6299"/>
                  </a:cubicBezTo>
                  <a:lnTo>
                    <a:pt x="1" y="6299"/>
                  </a:lnTo>
                  <a:lnTo>
                    <a:pt x="965" y="6835"/>
                  </a:lnTo>
                  <a:cubicBezTo>
                    <a:pt x="1068" y="6886"/>
                    <a:pt x="1173" y="6912"/>
                    <a:pt x="1268" y="6912"/>
                  </a:cubicBezTo>
                  <a:cubicBezTo>
                    <a:pt x="1416" y="6912"/>
                    <a:pt x="1543" y="6851"/>
                    <a:pt x="1608" y="6728"/>
                  </a:cubicBezTo>
                  <a:lnTo>
                    <a:pt x="3632" y="3037"/>
                  </a:lnTo>
                  <a:cubicBezTo>
                    <a:pt x="3858" y="2620"/>
                    <a:pt x="4394" y="1156"/>
                    <a:pt x="4168" y="644"/>
                  </a:cubicBezTo>
                  <a:lnTo>
                    <a:pt x="4334" y="358"/>
                  </a:lnTo>
                  <a:lnTo>
                    <a:pt x="3691" y="1"/>
                  </a:ln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69"/>
            <p:cNvSpPr/>
            <p:nvPr/>
          </p:nvSpPr>
          <p:spPr>
            <a:xfrm>
              <a:off x="978375" y="1544375"/>
              <a:ext cx="213150" cy="423225"/>
            </a:xfrm>
            <a:custGeom>
              <a:avLst/>
              <a:gdLst/>
              <a:ahLst/>
              <a:cxnLst/>
              <a:rect l="l" t="t" r="r" b="b"/>
              <a:pathLst>
                <a:path w="8526" h="16929" extrusionOk="0">
                  <a:moveTo>
                    <a:pt x="5621" y="0"/>
                  </a:moveTo>
                  <a:cubicBezTo>
                    <a:pt x="3466" y="2405"/>
                    <a:pt x="2001" y="5370"/>
                    <a:pt x="1358" y="8537"/>
                  </a:cubicBezTo>
                  <a:lnTo>
                    <a:pt x="132" y="14764"/>
                  </a:lnTo>
                  <a:cubicBezTo>
                    <a:pt x="1" y="15335"/>
                    <a:pt x="394" y="15907"/>
                    <a:pt x="977" y="16026"/>
                  </a:cubicBezTo>
                  <a:lnTo>
                    <a:pt x="5406" y="16907"/>
                  </a:lnTo>
                  <a:cubicBezTo>
                    <a:pt x="5477" y="16921"/>
                    <a:pt x="5547" y="16928"/>
                    <a:pt x="5616" y="16928"/>
                  </a:cubicBezTo>
                  <a:cubicBezTo>
                    <a:pt x="6119" y="16928"/>
                    <a:pt x="6565" y="16563"/>
                    <a:pt x="6680" y="16050"/>
                  </a:cubicBezTo>
                  <a:lnTo>
                    <a:pt x="7907" y="9835"/>
                  </a:lnTo>
                  <a:cubicBezTo>
                    <a:pt x="8526" y="6680"/>
                    <a:pt x="8300" y="3393"/>
                    <a:pt x="7228" y="322"/>
                  </a:cubicBezTo>
                  <a:lnTo>
                    <a:pt x="6537" y="191"/>
                  </a:lnTo>
                  <a:lnTo>
                    <a:pt x="5906" y="60"/>
                  </a:lnTo>
                  <a:lnTo>
                    <a:pt x="5621" y="0"/>
                  </a:ln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69"/>
            <p:cNvSpPr/>
            <p:nvPr/>
          </p:nvSpPr>
          <p:spPr>
            <a:xfrm>
              <a:off x="984625" y="1760475"/>
              <a:ext cx="190525" cy="170275"/>
            </a:xfrm>
            <a:custGeom>
              <a:avLst/>
              <a:gdLst/>
              <a:ahLst/>
              <a:cxnLst/>
              <a:rect l="l" t="t" r="r" b="b"/>
              <a:pathLst>
                <a:path w="7621" h="6811" extrusionOk="0">
                  <a:moveTo>
                    <a:pt x="1096" y="0"/>
                  </a:moveTo>
                  <a:lnTo>
                    <a:pt x="1" y="5513"/>
                  </a:lnTo>
                  <a:lnTo>
                    <a:pt x="6526" y="6810"/>
                  </a:lnTo>
                  <a:lnTo>
                    <a:pt x="7621" y="1298"/>
                  </a:lnTo>
                  <a:lnTo>
                    <a:pt x="1096" y="0"/>
                  </a:lnTo>
                  <a:close/>
                </a:path>
              </a:pathLst>
            </a:custGeom>
            <a:solidFill>
              <a:srgbClr val="ABCC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69"/>
            <p:cNvSpPr/>
            <p:nvPr/>
          </p:nvSpPr>
          <p:spPr>
            <a:xfrm>
              <a:off x="1083150" y="1549425"/>
              <a:ext cx="108375" cy="418175"/>
            </a:xfrm>
            <a:custGeom>
              <a:avLst/>
              <a:gdLst/>
              <a:ahLst/>
              <a:cxnLst/>
              <a:rect l="l" t="t" r="r" b="b"/>
              <a:pathLst>
                <a:path w="4335" h="16727" extrusionOk="0">
                  <a:moveTo>
                    <a:pt x="1" y="16467"/>
                  </a:moveTo>
                  <a:cubicBezTo>
                    <a:pt x="6" y="16468"/>
                    <a:pt x="11" y="16469"/>
                    <a:pt x="16" y="16470"/>
                  </a:cubicBezTo>
                  <a:lnTo>
                    <a:pt x="16" y="16470"/>
                  </a:lnTo>
                  <a:lnTo>
                    <a:pt x="1" y="16467"/>
                  </a:lnTo>
                  <a:close/>
                  <a:moveTo>
                    <a:pt x="2430" y="1"/>
                  </a:moveTo>
                  <a:cubicBezTo>
                    <a:pt x="3120" y="2894"/>
                    <a:pt x="2787" y="5835"/>
                    <a:pt x="2204" y="8799"/>
                  </a:cubicBezTo>
                  <a:lnTo>
                    <a:pt x="882" y="15467"/>
                  </a:lnTo>
                  <a:cubicBezTo>
                    <a:pt x="775" y="16024"/>
                    <a:pt x="619" y="16485"/>
                    <a:pt x="164" y="16485"/>
                  </a:cubicBezTo>
                  <a:cubicBezTo>
                    <a:pt x="118" y="16485"/>
                    <a:pt x="69" y="16480"/>
                    <a:pt x="16" y="16470"/>
                  </a:cubicBezTo>
                  <a:lnTo>
                    <a:pt x="16" y="16470"/>
                  </a:lnTo>
                  <a:lnTo>
                    <a:pt x="1215" y="16705"/>
                  </a:lnTo>
                  <a:cubicBezTo>
                    <a:pt x="1286" y="16719"/>
                    <a:pt x="1356" y="16726"/>
                    <a:pt x="1425" y="16726"/>
                  </a:cubicBezTo>
                  <a:cubicBezTo>
                    <a:pt x="1928" y="16726"/>
                    <a:pt x="2374" y="16361"/>
                    <a:pt x="2489" y="15848"/>
                  </a:cubicBezTo>
                  <a:lnTo>
                    <a:pt x="3716" y="9633"/>
                  </a:lnTo>
                  <a:cubicBezTo>
                    <a:pt x="4335" y="6478"/>
                    <a:pt x="4109" y="3191"/>
                    <a:pt x="3037" y="120"/>
                  </a:cubicBezTo>
                  <a:lnTo>
                    <a:pt x="2430" y="1"/>
                  </a:ln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69"/>
            <p:cNvSpPr/>
            <p:nvPr/>
          </p:nvSpPr>
          <p:spPr>
            <a:xfrm>
              <a:off x="1114425" y="1505225"/>
              <a:ext cx="57150" cy="47850"/>
            </a:xfrm>
            <a:custGeom>
              <a:avLst/>
              <a:gdLst/>
              <a:ahLst/>
              <a:cxnLst/>
              <a:rect l="l" t="t" r="r" b="b"/>
              <a:pathLst>
                <a:path w="2286" h="1914" extrusionOk="0">
                  <a:moveTo>
                    <a:pt x="399" y="0"/>
                  </a:moveTo>
                  <a:cubicBezTo>
                    <a:pt x="334" y="0"/>
                    <a:pt x="282" y="47"/>
                    <a:pt x="262" y="126"/>
                  </a:cubicBezTo>
                  <a:lnTo>
                    <a:pt x="12" y="1388"/>
                  </a:lnTo>
                  <a:cubicBezTo>
                    <a:pt x="0" y="1471"/>
                    <a:pt x="48" y="1554"/>
                    <a:pt x="131" y="1566"/>
                  </a:cubicBezTo>
                  <a:lnTo>
                    <a:pt x="1834" y="1911"/>
                  </a:lnTo>
                  <a:cubicBezTo>
                    <a:pt x="1842" y="1913"/>
                    <a:pt x="1850" y="1913"/>
                    <a:pt x="1859" y="1913"/>
                  </a:cubicBezTo>
                  <a:cubicBezTo>
                    <a:pt x="1931" y="1913"/>
                    <a:pt x="1991" y="1867"/>
                    <a:pt x="2012" y="1792"/>
                  </a:cubicBezTo>
                  <a:lnTo>
                    <a:pt x="2262" y="518"/>
                  </a:lnTo>
                  <a:cubicBezTo>
                    <a:pt x="2286" y="435"/>
                    <a:pt x="2226" y="364"/>
                    <a:pt x="2143" y="340"/>
                  </a:cubicBezTo>
                  <a:lnTo>
                    <a:pt x="441" y="6"/>
                  </a:lnTo>
                  <a:cubicBezTo>
                    <a:pt x="426" y="2"/>
                    <a:pt x="412" y="0"/>
                    <a:pt x="3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69"/>
            <p:cNvSpPr/>
            <p:nvPr/>
          </p:nvSpPr>
          <p:spPr>
            <a:xfrm>
              <a:off x="1144175" y="1510425"/>
              <a:ext cx="27400" cy="42650"/>
            </a:xfrm>
            <a:custGeom>
              <a:avLst/>
              <a:gdLst/>
              <a:ahLst/>
              <a:cxnLst/>
              <a:rect l="l" t="t" r="r" b="b"/>
              <a:pathLst>
                <a:path w="1096" h="1706" extrusionOk="0">
                  <a:moveTo>
                    <a:pt x="310" y="1"/>
                  </a:moveTo>
                  <a:lnTo>
                    <a:pt x="335" y="6"/>
                  </a:lnTo>
                  <a:lnTo>
                    <a:pt x="335" y="6"/>
                  </a:lnTo>
                  <a:cubicBezTo>
                    <a:pt x="327" y="4"/>
                    <a:pt x="319" y="2"/>
                    <a:pt x="310" y="1"/>
                  </a:cubicBezTo>
                  <a:close/>
                  <a:moveTo>
                    <a:pt x="1" y="1561"/>
                  </a:moveTo>
                  <a:cubicBezTo>
                    <a:pt x="7" y="1562"/>
                    <a:pt x="13" y="1564"/>
                    <a:pt x="19" y="1565"/>
                  </a:cubicBezTo>
                  <a:lnTo>
                    <a:pt x="19" y="1565"/>
                  </a:lnTo>
                  <a:lnTo>
                    <a:pt x="1" y="1561"/>
                  </a:lnTo>
                  <a:close/>
                  <a:moveTo>
                    <a:pt x="335" y="6"/>
                  </a:moveTo>
                  <a:cubicBezTo>
                    <a:pt x="412" y="28"/>
                    <a:pt x="440" y="104"/>
                    <a:pt x="429" y="179"/>
                  </a:cubicBezTo>
                  <a:lnTo>
                    <a:pt x="179" y="1442"/>
                  </a:lnTo>
                  <a:cubicBezTo>
                    <a:pt x="169" y="1520"/>
                    <a:pt x="110" y="1567"/>
                    <a:pt x="43" y="1567"/>
                  </a:cubicBezTo>
                  <a:cubicBezTo>
                    <a:pt x="35" y="1567"/>
                    <a:pt x="27" y="1566"/>
                    <a:pt x="19" y="1565"/>
                  </a:cubicBezTo>
                  <a:lnTo>
                    <a:pt x="19" y="1565"/>
                  </a:lnTo>
                  <a:lnTo>
                    <a:pt x="644" y="1703"/>
                  </a:lnTo>
                  <a:cubicBezTo>
                    <a:pt x="652" y="1705"/>
                    <a:pt x="660" y="1705"/>
                    <a:pt x="669" y="1705"/>
                  </a:cubicBezTo>
                  <a:cubicBezTo>
                    <a:pt x="741" y="1705"/>
                    <a:pt x="801" y="1659"/>
                    <a:pt x="822" y="1584"/>
                  </a:cubicBezTo>
                  <a:lnTo>
                    <a:pt x="1072" y="310"/>
                  </a:lnTo>
                  <a:cubicBezTo>
                    <a:pt x="1096" y="227"/>
                    <a:pt x="1036" y="156"/>
                    <a:pt x="953" y="132"/>
                  </a:cubicBezTo>
                  <a:lnTo>
                    <a:pt x="335" y="6"/>
                  </a:ln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69"/>
            <p:cNvSpPr/>
            <p:nvPr/>
          </p:nvSpPr>
          <p:spPr>
            <a:xfrm>
              <a:off x="1333500" y="1422625"/>
              <a:ext cx="45550" cy="38425"/>
            </a:xfrm>
            <a:custGeom>
              <a:avLst/>
              <a:gdLst/>
              <a:ahLst/>
              <a:cxnLst/>
              <a:rect l="l" t="t" r="r" b="b"/>
              <a:pathLst>
                <a:path w="1822" h="1537" extrusionOk="0">
                  <a:moveTo>
                    <a:pt x="1619" y="1"/>
                  </a:moveTo>
                  <a:lnTo>
                    <a:pt x="0" y="251"/>
                  </a:lnTo>
                  <a:lnTo>
                    <a:pt x="202" y="1536"/>
                  </a:lnTo>
                  <a:lnTo>
                    <a:pt x="1822" y="1286"/>
                  </a:lnTo>
                  <a:lnTo>
                    <a:pt x="1619" y="1"/>
                  </a:ln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69"/>
            <p:cNvSpPr/>
            <p:nvPr/>
          </p:nvSpPr>
          <p:spPr>
            <a:xfrm>
              <a:off x="1324250" y="1394600"/>
              <a:ext cx="56600" cy="47150"/>
            </a:xfrm>
            <a:custGeom>
              <a:avLst/>
              <a:gdLst/>
              <a:ahLst/>
              <a:cxnLst/>
              <a:rect l="l" t="t" r="r" b="b"/>
              <a:pathLst>
                <a:path w="2264" h="1886" extrusionOk="0">
                  <a:moveTo>
                    <a:pt x="1894" y="1"/>
                  </a:moveTo>
                  <a:cubicBezTo>
                    <a:pt x="1886" y="1"/>
                    <a:pt x="1878" y="1"/>
                    <a:pt x="1870" y="2"/>
                  </a:cubicBezTo>
                  <a:lnTo>
                    <a:pt x="132" y="276"/>
                  </a:lnTo>
                  <a:cubicBezTo>
                    <a:pt x="60" y="276"/>
                    <a:pt x="1" y="360"/>
                    <a:pt x="1" y="455"/>
                  </a:cubicBezTo>
                  <a:lnTo>
                    <a:pt x="191" y="1741"/>
                  </a:lnTo>
                  <a:cubicBezTo>
                    <a:pt x="202" y="1828"/>
                    <a:pt x="273" y="1885"/>
                    <a:pt x="349" y="1885"/>
                  </a:cubicBezTo>
                  <a:cubicBezTo>
                    <a:pt x="356" y="1885"/>
                    <a:pt x="363" y="1885"/>
                    <a:pt x="370" y="1884"/>
                  </a:cubicBezTo>
                  <a:lnTo>
                    <a:pt x="2108" y="1610"/>
                  </a:lnTo>
                  <a:cubicBezTo>
                    <a:pt x="2204" y="1598"/>
                    <a:pt x="2263" y="1526"/>
                    <a:pt x="2251" y="1431"/>
                  </a:cubicBezTo>
                  <a:lnTo>
                    <a:pt x="2049" y="133"/>
                  </a:lnTo>
                  <a:cubicBezTo>
                    <a:pt x="2038" y="57"/>
                    <a:pt x="1977" y="1"/>
                    <a:pt x="18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69"/>
            <p:cNvSpPr/>
            <p:nvPr/>
          </p:nvSpPr>
          <p:spPr>
            <a:xfrm>
              <a:off x="1324250" y="1398825"/>
              <a:ext cx="22950" cy="42400"/>
            </a:xfrm>
            <a:custGeom>
              <a:avLst/>
              <a:gdLst/>
              <a:ahLst/>
              <a:cxnLst/>
              <a:rect l="l" t="t" r="r" b="b"/>
              <a:pathLst>
                <a:path w="918" h="1696" extrusionOk="0">
                  <a:moveTo>
                    <a:pt x="680" y="0"/>
                  </a:moveTo>
                  <a:cubicBezTo>
                    <a:pt x="676" y="1"/>
                    <a:pt x="673" y="1"/>
                    <a:pt x="670" y="2"/>
                  </a:cubicBezTo>
                  <a:lnTo>
                    <a:pt x="670" y="2"/>
                  </a:lnTo>
                  <a:lnTo>
                    <a:pt x="680" y="0"/>
                  </a:lnTo>
                  <a:close/>
                  <a:moveTo>
                    <a:pt x="670" y="2"/>
                  </a:moveTo>
                  <a:lnTo>
                    <a:pt x="144" y="95"/>
                  </a:lnTo>
                  <a:cubicBezTo>
                    <a:pt x="60" y="107"/>
                    <a:pt x="1" y="179"/>
                    <a:pt x="13" y="262"/>
                  </a:cubicBezTo>
                  <a:lnTo>
                    <a:pt x="203" y="1560"/>
                  </a:lnTo>
                  <a:cubicBezTo>
                    <a:pt x="213" y="1641"/>
                    <a:pt x="275" y="1696"/>
                    <a:pt x="345" y="1696"/>
                  </a:cubicBezTo>
                  <a:cubicBezTo>
                    <a:pt x="357" y="1696"/>
                    <a:pt x="369" y="1694"/>
                    <a:pt x="382" y="1691"/>
                  </a:cubicBezTo>
                  <a:lnTo>
                    <a:pt x="918" y="1607"/>
                  </a:lnTo>
                  <a:lnTo>
                    <a:pt x="918" y="1607"/>
                  </a:lnTo>
                  <a:cubicBezTo>
                    <a:pt x="911" y="1608"/>
                    <a:pt x="903" y="1609"/>
                    <a:pt x="897" y="1609"/>
                  </a:cubicBezTo>
                  <a:cubicBezTo>
                    <a:pt x="822" y="1609"/>
                    <a:pt x="761" y="1553"/>
                    <a:pt x="739" y="1476"/>
                  </a:cubicBezTo>
                  <a:lnTo>
                    <a:pt x="549" y="179"/>
                  </a:lnTo>
                  <a:cubicBezTo>
                    <a:pt x="537" y="99"/>
                    <a:pt x="592" y="18"/>
                    <a:pt x="670" y="2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69"/>
            <p:cNvSpPr/>
            <p:nvPr/>
          </p:nvSpPr>
          <p:spPr>
            <a:xfrm>
              <a:off x="1296575" y="1445375"/>
              <a:ext cx="181300" cy="375125"/>
            </a:xfrm>
            <a:custGeom>
              <a:avLst/>
              <a:gdLst/>
              <a:ahLst/>
              <a:cxnLst/>
              <a:rect l="l" t="t" r="r" b="b"/>
              <a:pathLst>
                <a:path w="7252" h="15005" extrusionOk="0">
                  <a:moveTo>
                    <a:pt x="2824" y="1"/>
                  </a:moveTo>
                  <a:cubicBezTo>
                    <a:pt x="2690" y="1"/>
                    <a:pt x="2554" y="11"/>
                    <a:pt x="2418" y="31"/>
                  </a:cubicBezTo>
                  <a:cubicBezTo>
                    <a:pt x="989" y="257"/>
                    <a:pt x="1" y="1591"/>
                    <a:pt x="215" y="3020"/>
                  </a:cubicBezTo>
                  <a:lnTo>
                    <a:pt x="2013" y="14628"/>
                  </a:lnTo>
                  <a:cubicBezTo>
                    <a:pt x="2055" y="14840"/>
                    <a:pt x="2239" y="15005"/>
                    <a:pt x="2455" y="15005"/>
                  </a:cubicBezTo>
                  <a:cubicBezTo>
                    <a:pt x="2482" y="15005"/>
                    <a:pt x="2509" y="15002"/>
                    <a:pt x="2537" y="14997"/>
                  </a:cubicBezTo>
                  <a:lnTo>
                    <a:pt x="6835" y="14331"/>
                  </a:lnTo>
                  <a:cubicBezTo>
                    <a:pt x="7073" y="14283"/>
                    <a:pt x="7252" y="14057"/>
                    <a:pt x="7204" y="13830"/>
                  </a:cubicBezTo>
                  <a:lnTo>
                    <a:pt x="5406" y="2222"/>
                  </a:lnTo>
                  <a:cubicBezTo>
                    <a:pt x="5299" y="1496"/>
                    <a:pt x="4894" y="888"/>
                    <a:pt x="4358" y="507"/>
                  </a:cubicBezTo>
                  <a:cubicBezTo>
                    <a:pt x="3925" y="180"/>
                    <a:pt x="3391" y="1"/>
                    <a:pt x="2824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69"/>
            <p:cNvSpPr/>
            <p:nvPr/>
          </p:nvSpPr>
          <p:spPr>
            <a:xfrm>
              <a:off x="1317125" y="1596450"/>
              <a:ext cx="146475" cy="133375"/>
            </a:xfrm>
            <a:custGeom>
              <a:avLst/>
              <a:gdLst/>
              <a:ahLst/>
              <a:cxnLst/>
              <a:rect l="l" t="t" r="r" b="b"/>
              <a:pathLst>
                <a:path w="5859" h="5335" extrusionOk="0">
                  <a:moveTo>
                    <a:pt x="5156" y="1"/>
                  </a:moveTo>
                  <a:lnTo>
                    <a:pt x="0" y="798"/>
                  </a:lnTo>
                  <a:lnTo>
                    <a:pt x="703" y="5335"/>
                  </a:lnTo>
                  <a:lnTo>
                    <a:pt x="5858" y="4525"/>
                  </a:lnTo>
                  <a:lnTo>
                    <a:pt x="51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69"/>
            <p:cNvSpPr/>
            <p:nvPr/>
          </p:nvSpPr>
          <p:spPr>
            <a:xfrm>
              <a:off x="1296575" y="1445250"/>
              <a:ext cx="170875" cy="375250"/>
            </a:xfrm>
            <a:custGeom>
              <a:avLst/>
              <a:gdLst/>
              <a:ahLst/>
              <a:cxnLst/>
              <a:rect l="l" t="t" r="r" b="b"/>
              <a:pathLst>
                <a:path w="6835" h="15010" extrusionOk="0">
                  <a:moveTo>
                    <a:pt x="2953" y="0"/>
                  </a:moveTo>
                  <a:cubicBezTo>
                    <a:pt x="2775" y="0"/>
                    <a:pt x="2596" y="0"/>
                    <a:pt x="2418" y="36"/>
                  </a:cubicBezTo>
                  <a:cubicBezTo>
                    <a:pt x="989" y="262"/>
                    <a:pt x="1" y="1596"/>
                    <a:pt x="215" y="3025"/>
                  </a:cubicBezTo>
                  <a:lnTo>
                    <a:pt x="2013" y="14633"/>
                  </a:lnTo>
                  <a:cubicBezTo>
                    <a:pt x="2055" y="14845"/>
                    <a:pt x="2239" y="15010"/>
                    <a:pt x="2455" y="15010"/>
                  </a:cubicBezTo>
                  <a:cubicBezTo>
                    <a:pt x="2482" y="15010"/>
                    <a:pt x="2509" y="15007"/>
                    <a:pt x="2537" y="15002"/>
                  </a:cubicBezTo>
                  <a:lnTo>
                    <a:pt x="3508" y="14852"/>
                  </a:lnTo>
                  <a:lnTo>
                    <a:pt x="3508" y="14852"/>
                  </a:lnTo>
                  <a:cubicBezTo>
                    <a:pt x="3515" y="14852"/>
                    <a:pt x="3523" y="14852"/>
                    <a:pt x="3530" y="14852"/>
                  </a:cubicBezTo>
                  <a:cubicBezTo>
                    <a:pt x="3552" y="14852"/>
                    <a:pt x="3574" y="14851"/>
                    <a:pt x="3596" y="14847"/>
                  </a:cubicBezTo>
                  <a:lnTo>
                    <a:pt x="6835" y="14336"/>
                  </a:lnTo>
                  <a:lnTo>
                    <a:pt x="3508" y="14852"/>
                  </a:lnTo>
                  <a:lnTo>
                    <a:pt x="3508" y="14852"/>
                  </a:lnTo>
                  <a:cubicBezTo>
                    <a:pt x="3287" y="14841"/>
                    <a:pt x="3115" y="14677"/>
                    <a:pt x="3072" y="14466"/>
                  </a:cubicBezTo>
                  <a:lnTo>
                    <a:pt x="1275" y="2858"/>
                  </a:lnTo>
                  <a:cubicBezTo>
                    <a:pt x="1072" y="1608"/>
                    <a:pt x="1810" y="441"/>
                    <a:pt x="2953" y="0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69"/>
            <p:cNvSpPr/>
            <p:nvPr/>
          </p:nvSpPr>
          <p:spPr>
            <a:xfrm>
              <a:off x="1134350" y="1655100"/>
              <a:ext cx="178625" cy="238450"/>
            </a:xfrm>
            <a:custGeom>
              <a:avLst/>
              <a:gdLst/>
              <a:ahLst/>
              <a:cxnLst/>
              <a:rect l="l" t="t" r="r" b="b"/>
              <a:pathLst>
                <a:path w="7145" h="9538" extrusionOk="0">
                  <a:moveTo>
                    <a:pt x="4406" y="0"/>
                  </a:moveTo>
                  <a:lnTo>
                    <a:pt x="1" y="2012"/>
                  </a:lnTo>
                  <a:lnTo>
                    <a:pt x="1727" y="4679"/>
                  </a:lnTo>
                  <a:lnTo>
                    <a:pt x="3275" y="7370"/>
                  </a:lnTo>
                  <a:lnTo>
                    <a:pt x="4513" y="9537"/>
                  </a:lnTo>
                  <a:lnTo>
                    <a:pt x="7144" y="8335"/>
                  </a:lnTo>
                  <a:lnTo>
                    <a:pt x="6311" y="5989"/>
                  </a:lnTo>
                  <a:lnTo>
                    <a:pt x="5287" y="3060"/>
                  </a:lnTo>
                  <a:lnTo>
                    <a:pt x="4406" y="0"/>
                  </a:lnTo>
                  <a:close/>
                </a:path>
              </a:pathLst>
            </a:custGeom>
            <a:solidFill>
              <a:srgbClr val="006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69"/>
            <p:cNvSpPr/>
            <p:nvPr/>
          </p:nvSpPr>
          <p:spPr>
            <a:xfrm>
              <a:off x="1175425" y="1655100"/>
              <a:ext cx="137550" cy="230100"/>
            </a:xfrm>
            <a:custGeom>
              <a:avLst/>
              <a:gdLst/>
              <a:ahLst/>
              <a:cxnLst/>
              <a:rect l="l" t="t" r="r" b="b"/>
              <a:pathLst>
                <a:path w="5502" h="9204" extrusionOk="0">
                  <a:moveTo>
                    <a:pt x="2763" y="0"/>
                  </a:moveTo>
                  <a:lnTo>
                    <a:pt x="1" y="1274"/>
                  </a:lnTo>
                  <a:lnTo>
                    <a:pt x="3596" y="9204"/>
                  </a:lnTo>
                  <a:lnTo>
                    <a:pt x="5501" y="8335"/>
                  </a:lnTo>
                  <a:lnTo>
                    <a:pt x="4668" y="5989"/>
                  </a:lnTo>
                  <a:lnTo>
                    <a:pt x="3644" y="3060"/>
                  </a:lnTo>
                  <a:lnTo>
                    <a:pt x="2763" y="0"/>
                  </a:ln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69"/>
            <p:cNvSpPr/>
            <p:nvPr/>
          </p:nvSpPr>
          <p:spPr>
            <a:xfrm>
              <a:off x="1246575" y="1862550"/>
              <a:ext cx="83075" cy="67300"/>
            </a:xfrm>
            <a:custGeom>
              <a:avLst/>
              <a:gdLst/>
              <a:ahLst/>
              <a:cxnLst/>
              <a:rect l="l" t="t" r="r" b="b"/>
              <a:pathLst>
                <a:path w="3323" h="2692" extrusionOk="0">
                  <a:moveTo>
                    <a:pt x="2644" y="1"/>
                  </a:moveTo>
                  <a:lnTo>
                    <a:pt x="0" y="1203"/>
                  </a:lnTo>
                  <a:lnTo>
                    <a:pt x="691" y="2692"/>
                  </a:lnTo>
                  <a:lnTo>
                    <a:pt x="3322" y="1489"/>
                  </a:lnTo>
                  <a:lnTo>
                    <a:pt x="2644" y="1"/>
                  </a:lnTo>
                  <a:close/>
                </a:path>
              </a:pathLst>
            </a:custGeom>
            <a:solidFill>
              <a:srgbClr val="ABCC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69"/>
            <p:cNvSpPr/>
            <p:nvPr/>
          </p:nvSpPr>
          <p:spPr>
            <a:xfrm>
              <a:off x="1262050" y="1896200"/>
              <a:ext cx="72050" cy="44000"/>
            </a:xfrm>
            <a:custGeom>
              <a:avLst/>
              <a:gdLst/>
              <a:ahLst/>
              <a:cxnLst/>
              <a:rect l="l" t="t" r="r" b="b"/>
              <a:pathLst>
                <a:path w="2882" h="1760" extrusionOk="0">
                  <a:moveTo>
                    <a:pt x="2632" y="0"/>
                  </a:moveTo>
                  <a:lnTo>
                    <a:pt x="1" y="1191"/>
                  </a:lnTo>
                  <a:lnTo>
                    <a:pt x="227" y="1691"/>
                  </a:lnTo>
                  <a:cubicBezTo>
                    <a:pt x="244" y="1735"/>
                    <a:pt x="282" y="1760"/>
                    <a:pt x="324" y="1760"/>
                  </a:cubicBezTo>
                  <a:cubicBezTo>
                    <a:pt x="339" y="1760"/>
                    <a:pt x="354" y="1757"/>
                    <a:pt x="370" y="1751"/>
                  </a:cubicBezTo>
                  <a:lnTo>
                    <a:pt x="2798" y="643"/>
                  </a:lnTo>
                  <a:cubicBezTo>
                    <a:pt x="2858" y="619"/>
                    <a:pt x="2882" y="560"/>
                    <a:pt x="2858" y="500"/>
                  </a:cubicBezTo>
                  <a:lnTo>
                    <a:pt x="2632" y="0"/>
                  </a:lnTo>
                  <a:close/>
                </a:path>
              </a:pathLst>
            </a:custGeom>
            <a:solidFill>
              <a:srgbClr val="006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69"/>
            <p:cNvSpPr/>
            <p:nvPr/>
          </p:nvSpPr>
          <p:spPr>
            <a:xfrm>
              <a:off x="1177525" y="1731600"/>
              <a:ext cx="114625" cy="107775"/>
            </a:xfrm>
            <a:custGeom>
              <a:avLst/>
              <a:gdLst/>
              <a:ahLst/>
              <a:cxnLst/>
              <a:rect l="l" t="t" r="r" b="b"/>
              <a:pathLst>
                <a:path w="4585" h="4311" extrusionOk="0">
                  <a:moveTo>
                    <a:pt x="3560" y="0"/>
                  </a:moveTo>
                  <a:lnTo>
                    <a:pt x="0" y="1619"/>
                  </a:lnTo>
                  <a:lnTo>
                    <a:pt x="286" y="2096"/>
                  </a:lnTo>
                  <a:lnTo>
                    <a:pt x="1072" y="3477"/>
                  </a:lnTo>
                  <a:lnTo>
                    <a:pt x="1548" y="4310"/>
                  </a:lnTo>
                  <a:lnTo>
                    <a:pt x="4584" y="2929"/>
                  </a:lnTo>
                  <a:lnTo>
                    <a:pt x="4263" y="2024"/>
                  </a:lnTo>
                  <a:lnTo>
                    <a:pt x="3739" y="512"/>
                  </a:lnTo>
                  <a:lnTo>
                    <a:pt x="3560" y="0"/>
                  </a:lnTo>
                  <a:close/>
                </a:path>
              </a:pathLst>
            </a:custGeom>
            <a:solidFill>
              <a:srgbClr val="ABCC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69"/>
            <p:cNvSpPr/>
            <p:nvPr/>
          </p:nvSpPr>
          <p:spPr>
            <a:xfrm>
              <a:off x="1129600" y="1643775"/>
              <a:ext cx="114925" cy="61650"/>
            </a:xfrm>
            <a:custGeom>
              <a:avLst/>
              <a:gdLst/>
              <a:ahLst/>
              <a:cxnLst/>
              <a:rect l="l" t="t" r="r" b="b"/>
              <a:pathLst>
                <a:path w="4597" h="2466" extrusionOk="0">
                  <a:moveTo>
                    <a:pt x="4358" y="1"/>
                  </a:moveTo>
                  <a:lnTo>
                    <a:pt x="0" y="1989"/>
                  </a:lnTo>
                  <a:lnTo>
                    <a:pt x="191" y="2465"/>
                  </a:lnTo>
                  <a:lnTo>
                    <a:pt x="4596" y="453"/>
                  </a:lnTo>
                  <a:lnTo>
                    <a:pt x="4358" y="1"/>
                  </a:lnTo>
                  <a:close/>
                </a:path>
              </a:pathLst>
            </a:custGeom>
            <a:solidFill>
              <a:srgbClr val="006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Google Shape;2876;p69"/>
            <p:cNvSpPr/>
            <p:nvPr/>
          </p:nvSpPr>
          <p:spPr>
            <a:xfrm>
              <a:off x="1129900" y="1683975"/>
              <a:ext cx="170875" cy="256950"/>
            </a:xfrm>
            <a:custGeom>
              <a:avLst/>
              <a:gdLst/>
              <a:ahLst/>
              <a:cxnLst/>
              <a:rect l="l" t="t" r="r" b="b"/>
              <a:pathLst>
                <a:path w="6835" h="10278" extrusionOk="0">
                  <a:moveTo>
                    <a:pt x="810" y="0"/>
                  </a:moveTo>
                  <a:lnTo>
                    <a:pt x="0" y="393"/>
                  </a:lnTo>
                  <a:lnTo>
                    <a:pt x="203" y="869"/>
                  </a:lnTo>
                  <a:lnTo>
                    <a:pt x="1929" y="3536"/>
                  </a:lnTo>
                  <a:lnTo>
                    <a:pt x="2203" y="4025"/>
                  </a:lnTo>
                  <a:lnTo>
                    <a:pt x="3001" y="5394"/>
                  </a:lnTo>
                  <a:lnTo>
                    <a:pt x="3477" y="6251"/>
                  </a:lnTo>
                  <a:lnTo>
                    <a:pt x="4691" y="8394"/>
                  </a:lnTo>
                  <a:lnTo>
                    <a:pt x="5298" y="9716"/>
                  </a:lnTo>
                  <a:lnTo>
                    <a:pt x="5525" y="10204"/>
                  </a:lnTo>
                  <a:cubicBezTo>
                    <a:pt x="5551" y="10247"/>
                    <a:pt x="5589" y="10278"/>
                    <a:pt x="5631" y="10278"/>
                  </a:cubicBezTo>
                  <a:cubicBezTo>
                    <a:pt x="5647" y="10278"/>
                    <a:pt x="5663" y="10273"/>
                    <a:pt x="5679" y="10263"/>
                  </a:cubicBezTo>
                  <a:lnTo>
                    <a:pt x="6834" y="9728"/>
                  </a:lnTo>
                  <a:cubicBezTo>
                    <a:pt x="6727" y="9561"/>
                    <a:pt x="6632" y="9382"/>
                    <a:pt x="6525" y="9228"/>
                  </a:cubicBezTo>
                  <a:cubicBezTo>
                    <a:pt x="6394" y="8989"/>
                    <a:pt x="6239" y="8727"/>
                    <a:pt x="6096" y="8489"/>
                  </a:cubicBezTo>
                  <a:cubicBezTo>
                    <a:pt x="5989" y="8299"/>
                    <a:pt x="5870" y="8120"/>
                    <a:pt x="5751" y="7930"/>
                  </a:cubicBezTo>
                  <a:cubicBezTo>
                    <a:pt x="5751" y="7918"/>
                    <a:pt x="5739" y="7918"/>
                    <a:pt x="5739" y="7894"/>
                  </a:cubicBezTo>
                  <a:cubicBezTo>
                    <a:pt x="5715" y="7894"/>
                    <a:pt x="5715" y="7882"/>
                    <a:pt x="5715" y="7882"/>
                  </a:cubicBezTo>
                  <a:cubicBezTo>
                    <a:pt x="5584" y="7656"/>
                    <a:pt x="5441" y="7442"/>
                    <a:pt x="5298" y="7215"/>
                  </a:cubicBezTo>
                  <a:cubicBezTo>
                    <a:pt x="5275" y="7168"/>
                    <a:pt x="5239" y="7108"/>
                    <a:pt x="5215" y="7061"/>
                  </a:cubicBezTo>
                  <a:cubicBezTo>
                    <a:pt x="4941" y="6668"/>
                    <a:pt x="4691" y="6251"/>
                    <a:pt x="4417" y="5846"/>
                  </a:cubicBezTo>
                  <a:cubicBezTo>
                    <a:pt x="4405" y="5834"/>
                    <a:pt x="4405" y="5810"/>
                    <a:pt x="4394" y="5799"/>
                  </a:cubicBezTo>
                  <a:cubicBezTo>
                    <a:pt x="4155" y="5429"/>
                    <a:pt x="3917" y="5072"/>
                    <a:pt x="3679" y="4703"/>
                  </a:cubicBezTo>
                  <a:cubicBezTo>
                    <a:pt x="3560" y="4489"/>
                    <a:pt x="3429" y="4298"/>
                    <a:pt x="3286" y="4084"/>
                  </a:cubicBezTo>
                  <a:cubicBezTo>
                    <a:pt x="3251" y="4025"/>
                    <a:pt x="3203" y="3953"/>
                    <a:pt x="3155" y="3894"/>
                  </a:cubicBezTo>
                  <a:cubicBezTo>
                    <a:pt x="3120" y="3834"/>
                    <a:pt x="3072" y="3763"/>
                    <a:pt x="3024" y="3691"/>
                  </a:cubicBezTo>
                  <a:lnTo>
                    <a:pt x="2715" y="3191"/>
                  </a:lnTo>
                  <a:cubicBezTo>
                    <a:pt x="2417" y="2703"/>
                    <a:pt x="2108" y="2215"/>
                    <a:pt x="1810" y="1727"/>
                  </a:cubicBezTo>
                  <a:cubicBezTo>
                    <a:pt x="1548" y="1310"/>
                    <a:pt x="1298" y="893"/>
                    <a:pt x="1060" y="453"/>
                  </a:cubicBezTo>
                  <a:cubicBezTo>
                    <a:pt x="976" y="298"/>
                    <a:pt x="893" y="143"/>
                    <a:pt x="810" y="0"/>
                  </a:cubicBezTo>
                  <a:close/>
                </a:path>
              </a:pathLst>
            </a:custGeom>
            <a:solidFill>
              <a:srgbClr val="BEC2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Google Shape;2877;p69"/>
            <p:cNvSpPr/>
            <p:nvPr/>
          </p:nvSpPr>
          <p:spPr>
            <a:xfrm>
              <a:off x="1055175" y="1601225"/>
              <a:ext cx="114325" cy="198900"/>
            </a:xfrm>
            <a:custGeom>
              <a:avLst/>
              <a:gdLst/>
              <a:ahLst/>
              <a:cxnLst/>
              <a:rect l="l" t="t" r="r" b="b"/>
              <a:pathLst>
                <a:path w="4573" h="7956" extrusionOk="0">
                  <a:moveTo>
                    <a:pt x="3251" y="0"/>
                  </a:moveTo>
                  <a:lnTo>
                    <a:pt x="536" y="226"/>
                  </a:lnTo>
                  <a:lnTo>
                    <a:pt x="572" y="572"/>
                  </a:lnTo>
                  <a:cubicBezTo>
                    <a:pt x="132" y="953"/>
                    <a:pt x="1" y="2620"/>
                    <a:pt x="48" y="3132"/>
                  </a:cubicBezTo>
                  <a:lnTo>
                    <a:pt x="405" y="7573"/>
                  </a:lnTo>
                  <a:cubicBezTo>
                    <a:pt x="417" y="7796"/>
                    <a:pt x="657" y="7956"/>
                    <a:pt x="932" y="7956"/>
                  </a:cubicBezTo>
                  <a:cubicBezTo>
                    <a:pt x="951" y="7956"/>
                    <a:pt x="970" y="7955"/>
                    <a:pt x="989" y="7954"/>
                  </a:cubicBezTo>
                  <a:lnTo>
                    <a:pt x="4049" y="7692"/>
                  </a:lnTo>
                  <a:cubicBezTo>
                    <a:pt x="4346" y="7668"/>
                    <a:pt x="4573" y="7454"/>
                    <a:pt x="4561" y="7239"/>
                  </a:cubicBezTo>
                  <a:lnTo>
                    <a:pt x="4204" y="2786"/>
                  </a:lnTo>
                  <a:cubicBezTo>
                    <a:pt x="4156" y="2274"/>
                    <a:pt x="3763" y="655"/>
                    <a:pt x="3275" y="346"/>
                  </a:cubicBezTo>
                  <a:lnTo>
                    <a:pt x="3251" y="0"/>
                  </a:ln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69"/>
            <p:cNvSpPr/>
            <p:nvPr/>
          </p:nvSpPr>
          <p:spPr>
            <a:xfrm>
              <a:off x="1068275" y="1599125"/>
              <a:ext cx="68475" cy="16400"/>
            </a:xfrm>
            <a:custGeom>
              <a:avLst/>
              <a:gdLst/>
              <a:ahLst/>
              <a:cxnLst/>
              <a:rect l="l" t="t" r="r" b="b"/>
              <a:pathLst>
                <a:path w="2739" h="656" extrusionOk="0">
                  <a:moveTo>
                    <a:pt x="2703" y="1"/>
                  </a:moveTo>
                  <a:lnTo>
                    <a:pt x="1" y="227"/>
                  </a:lnTo>
                  <a:lnTo>
                    <a:pt x="36" y="656"/>
                  </a:lnTo>
                  <a:lnTo>
                    <a:pt x="2739" y="430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69"/>
            <p:cNvSpPr/>
            <p:nvPr/>
          </p:nvSpPr>
          <p:spPr>
            <a:xfrm>
              <a:off x="1059650" y="1569375"/>
              <a:ext cx="82775" cy="36625"/>
            </a:xfrm>
            <a:custGeom>
              <a:avLst/>
              <a:gdLst/>
              <a:ahLst/>
              <a:cxnLst/>
              <a:rect l="l" t="t" r="r" b="b"/>
              <a:pathLst>
                <a:path w="3311" h="1465" extrusionOk="0">
                  <a:moveTo>
                    <a:pt x="3096" y="0"/>
                  </a:moveTo>
                  <a:lnTo>
                    <a:pt x="107" y="238"/>
                  </a:lnTo>
                  <a:cubicBezTo>
                    <a:pt x="48" y="238"/>
                    <a:pt x="0" y="298"/>
                    <a:pt x="0" y="358"/>
                  </a:cubicBezTo>
                  <a:lnTo>
                    <a:pt x="96" y="1370"/>
                  </a:lnTo>
                  <a:cubicBezTo>
                    <a:pt x="96" y="1429"/>
                    <a:pt x="155" y="1465"/>
                    <a:pt x="215" y="1465"/>
                  </a:cubicBezTo>
                  <a:lnTo>
                    <a:pt x="3203" y="1227"/>
                  </a:lnTo>
                  <a:cubicBezTo>
                    <a:pt x="3263" y="1227"/>
                    <a:pt x="3310" y="1167"/>
                    <a:pt x="3310" y="1108"/>
                  </a:cubicBezTo>
                  <a:lnTo>
                    <a:pt x="3215" y="96"/>
                  </a:lnTo>
                  <a:cubicBezTo>
                    <a:pt x="3215" y="36"/>
                    <a:pt x="3155" y="0"/>
                    <a:pt x="30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69"/>
            <p:cNvSpPr/>
            <p:nvPr/>
          </p:nvSpPr>
          <p:spPr>
            <a:xfrm>
              <a:off x="1060825" y="1588125"/>
              <a:ext cx="81600" cy="17875"/>
            </a:xfrm>
            <a:custGeom>
              <a:avLst/>
              <a:gdLst/>
              <a:ahLst/>
              <a:cxnLst/>
              <a:rect l="l" t="t" r="r" b="b"/>
              <a:pathLst>
                <a:path w="3264" h="715" extrusionOk="0">
                  <a:moveTo>
                    <a:pt x="1" y="0"/>
                  </a:moveTo>
                  <a:lnTo>
                    <a:pt x="49" y="620"/>
                  </a:lnTo>
                  <a:cubicBezTo>
                    <a:pt x="49" y="679"/>
                    <a:pt x="108" y="715"/>
                    <a:pt x="168" y="715"/>
                  </a:cubicBezTo>
                  <a:lnTo>
                    <a:pt x="3156" y="477"/>
                  </a:lnTo>
                  <a:cubicBezTo>
                    <a:pt x="3216" y="477"/>
                    <a:pt x="3263" y="417"/>
                    <a:pt x="3263" y="358"/>
                  </a:cubicBezTo>
                  <a:lnTo>
                    <a:pt x="3227" y="24"/>
                  </a:lnTo>
                  <a:cubicBezTo>
                    <a:pt x="2686" y="12"/>
                    <a:pt x="2147" y="12"/>
                    <a:pt x="1610" y="12"/>
                  </a:cubicBezTo>
                  <a:cubicBezTo>
                    <a:pt x="1072" y="12"/>
                    <a:pt x="537" y="12"/>
                    <a:pt x="1" y="0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69"/>
            <p:cNvSpPr/>
            <p:nvPr/>
          </p:nvSpPr>
          <p:spPr>
            <a:xfrm>
              <a:off x="1056075" y="1673850"/>
              <a:ext cx="112525" cy="103000"/>
            </a:xfrm>
            <a:custGeom>
              <a:avLst/>
              <a:gdLst/>
              <a:ahLst/>
              <a:cxnLst/>
              <a:rect l="l" t="t" r="r" b="b"/>
              <a:pathLst>
                <a:path w="4501" h="4120" extrusionOk="0">
                  <a:moveTo>
                    <a:pt x="4191" y="0"/>
                  </a:moveTo>
                  <a:lnTo>
                    <a:pt x="0" y="334"/>
                  </a:lnTo>
                  <a:lnTo>
                    <a:pt x="298" y="4120"/>
                  </a:lnTo>
                  <a:lnTo>
                    <a:pt x="4501" y="3775"/>
                  </a:lnTo>
                  <a:lnTo>
                    <a:pt x="4191" y="0"/>
                  </a:lnTo>
                  <a:close/>
                </a:path>
              </a:pathLst>
            </a:custGeom>
            <a:solidFill>
              <a:srgbClr val="E3EB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69"/>
            <p:cNvSpPr/>
            <p:nvPr/>
          </p:nvSpPr>
          <p:spPr>
            <a:xfrm>
              <a:off x="1072450" y="1694100"/>
              <a:ext cx="81575" cy="69375"/>
            </a:xfrm>
            <a:custGeom>
              <a:avLst/>
              <a:gdLst/>
              <a:ahLst/>
              <a:cxnLst/>
              <a:rect l="l" t="t" r="r" b="b"/>
              <a:pathLst>
                <a:path w="3263" h="2775" extrusionOk="0">
                  <a:moveTo>
                    <a:pt x="3060" y="0"/>
                  </a:moveTo>
                  <a:lnTo>
                    <a:pt x="0" y="250"/>
                  </a:lnTo>
                  <a:lnTo>
                    <a:pt x="203" y="2774"/>
                  </a:lnTo>
                  <a:lnTo>
                    <a:pt x="3263" y="2524"/>
                  </a:lnTo>
                  <a:lnTo>
                    <a:pt x="3060" y="0"/>
                  </a:lnTo>
                  <a:close/>
                </a:path>
              </a:pathLst>
            </a:custGeom>
            <a:solidFill>
              <a:srgbClr val="FDB2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69"/>
            <p:cNvSpPr/>
            <p:nvPr/>
          </p:nvSpPr>
          <p:spPr>
            <a:xfrm>
              <a:off x="1117100" y="1601225"/>
              <a:ext cx="52400" cy="194675"/>
            </a:xfrm>
            <a:custGeom>
              <a:avLst/>
              <a:gdLst/>
              <a:ahLst/>
              <a:cxnLst/>
              <a:rect l="l" t="t" r="r" b="b"/>
              <a:pathLst>
                <a:path w="2096" h="7787" extrusionOk="0">
                  <a:moveTo>
                    <a:pt x="774" y="0"/>
                  </a:moveTo>
                  <a:lnTo>
                    <a:pt x="0" y="60"/>
                  </a:lnTo>
                  <a:lnTo>
                    <a:pt x="24" y="405"/>
                  </a:lnTo>
                  <a:cubicBezTo>
                    <a:pt x="512" y="715"/>
                    <a:pt x="512" y="2370"/>
                    <a:pt x="548" y="2870"/>
                  </a:cubicBezTo>
                  <a:lnTo>
                    <a:pt x="905" y="7323"/>
                  </a:lnTo>
                  <a:cubicBezTo>
                    <a:pt x="916" y="7547"/>
                    <a:pt x="717" y="7750"/>
                    <a:pt x="445" y="7783"/>
                  </a:cubicBezTo>
                  <a:lnTo>
                    <a:pt x="445" y="7783"/>
                  </a:lnTo>
                  <a:lnTo>
                    <a:pt x="1572" y="7692"/>
                  </a:lnTo>
                  <a:cubicBezTo>
                    <a:pt x="1869" y="7668"/>
                    <a:pt x="2096" y="7454"/>
                    <a:pt x="2084" y="7239"/>
                  </a:cubicBezTo>
                  <a:lnTo>
                    <a:pt x="1727" y="2786"/>
                  </a:lnTo>
                  <a:cubicBezTo>
                    <a:pt x="1679" y="2274"/>
                    <a:pt x="1286" y="655"/>
                    <a:pt x="798" y="346"/>
                  </a:cubicBezTo>
                  <a:lnTo>
                    <a:pt x="774" y="0"/>
                  </a:lnTo>
                  <a:close/>
                  <a:moveTo>
                    <a:pt x="445" y="7783"/>
                  </a:moveTo>
                  <a:lnTo>
                    <a:pt x="393" y="7787"/>
                  </a:lnTo>
                  <a:cubicBezTo>
                    <a:pt x="411" y="7786"/>
                    <a:pt x="428" y="7785"/>
                    <a:pt x="445" y="7783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69"/>
            <p:cNvSpPr/>
            <p:nvPr/>
          </p:nvSpPr>
          <p:spPr>
            <a:xfrm>
              <a:off x="974800" y="1709575"/>
              <a:ext cx="420925" cy="431925"/>
            </a:xfrm>
            <a:custGeom>
              <a:avLst/>
              <a:gdLst/>
              <a:ahLst/>
              <a:cxnLst/>
              <a:rect l="l" t="t" r="r" b="b"/>
              <a:pathLst>
                <a:path w="16837" h="17277" extrusionOk="0">
                  <a:moveTo>
                    <a:pt x="1" y="0"/>
                  </a:moveTo>
                  <a:lnTo>
                    <a:pt x="430" y="16181"/>
                  </a:lnTo>
                  <a:lnTo>
                    <a:pt x="16836" y="17276"/>
                  </a:lnTo>
                  <a:lnTo>
                    <a:pt x="16372" y="108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09C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69"/>
            <p:cNvSpPr/>
            <p:nvPr/>
          </p:nvSpPr>
          <p:spPr>
            <a:xfrm>
              <a:off x="1098625" y="1806300"/>
              <a:ext cx="131900" cy="85450"/>
            </a:xfrm>
            <a:custGeom>
              <a:avLst/>
              <a:gdLst/>
              <a:ahLst/>
              <a:cxnLst/>
              <a:rect l="l" t="t" r="r" b="b"/>
              <a:pathLst>
                <a:path w="5276" h="3418" extrusionOk="0">
                  <a:moveTo>
                    <a:pt x="2311" y="1"/>
                  </a:moveTo>
                  <a:cubicBezTo>
                    <a:pt x="2239" y="13"/>
                    <a:pt x="2180" y="13"/>
                    <a:pt x="2108" y="24"/>
                  </a:cubicBezTo>
                  <a:cubicBezTo>
                    <a:pt x="1763" y="120"/>
                    <a:pt x="1489" y="310"/>
                    <a:pt x="1311" y="620"/>
                  </a:cubicBezTo>
                  <a:cubicBezTo>
                    <a:pt x="1120" y="941"/>
                    <a:pt x="942" y="1263"/>
                    <a:pt x="751" y="1572"/>
                  </a:cubicBezTo>
                  <a:cubicBezTo>
                    <a:pt x="751" y="1572"/>
                    <a:pt x="751" y="1584"/>
                    <a:pt x="739" y="1584"/>
                  </a:cubicBezTo>
                  <a:cubicBezTo>
                    <a:pt x="501" y="1453"/>
                    <a:pt x="263" y="1310"/>
                    <a:pt x="1" y="1167"/>
                  </a:cubicBezTo>
                  <a:lnTo>
                    <a:pt x="1" y="1167"/>
                  </a:lnTo>
                  <a:cubicBezTo>
                    <a:pt x="13" y="1191"/>
                    <a:pt x="13" y="1203"/>
                    <a:pt x="13" y="1215"/>
                  </a:cubicBezTo>
                  <a:cubicBezTo>
                    <a:pt x="406" y="1918"/>
                    <a:pt x="775" y="2620"/>
                    <a:pt x="1168" y="3299"/>
                  </a:cubicBezTo>
                  <a:cubicBezTo>
                    <a:pt x="1180" y="3334"/>
                    <a:pt x="1192" y="3334"/>
                    <a:pt x="1227" y="3334"/>
                  </a:cubicBezTo>
                  <a:cubicBezTo>
                    <a:pt x="1823" y="3346"/>
                    <a:pt x="2418" y="3370"/>
                    <a:pt x="3013" y="3394"/>
                  </a:cubicBezTo>
                  <a:cubicBezTo>
                    <a:pt x="3204" y="3394"/>
                    <a:pt x="3382" y="3406"/>
                    <a:pt x="3573" y="3418"/>
                  </a:cubicBezTo>
                  <a:lnTo>
                    <a:pt x="3573" y="3406"/>
                  </a:lnTo>
                  <a:cubicBezTo>
                    <a:pt x="3370" y="3251"/>
                    <a:pt x="3156" y="3108"/>
                    <a:pt x="2930" y="2953"/>
                  </a:cubicBezTo>
                  <a:cubicBezTo>
                    <a:pt x="2989" y="2870"/>
                    <a:pt x="3037" y="2775"/>
                    <a:pt x="3097" y="2680"/>
                  </a:cubicBezTo>
                  <a:cubicBezTo>
                    <a:pt x="3382" y="2203"/>
                    <a:pt x="3668" y="1727"/>
                    <a:pt x="3966" y="1251"/>
                  </a:cubicBezTo>
                  <a:cubicBezTo>
                    <a:pt x="4132" y="977"/>
                    <a:pt x="4311" y="739"/>
                    <a:pt x="4537" y="548"/>
                  </a:cubicBezTo>
                  <a:cubicBezTo>
                    <a:pt x="4752" y="370"/>
                    <a:pt x="4978" y="239"/>
                    <a:pt x="5240" y="155"/>
                  </a:cubicBezTo>
                  <a:lnTo>
                    <a:pt x="5252" y="155"/>
                  </a:lnTo>
                  <a:lnTo>
                    <a:pt x="5275" y="144"/>
                  </a:lnTo>
                  <a:cubicBezTo>
                    <a:pt x="5061" y="132"/>
                    <a:pt x="4859" y="132"/>
                    <a:pt x="4656" y="120"/>
                  </a:cubicBezTo>
                  <a:cubicBezTo>
                    <a:pt x="4013" y="84"/>
                    <a:pt x="3370" y="60"/>
                    <a:pt x="2716" y="24"/>
                  </a:cubicBezTo>
                  <a:cubicBezTo>
                    <a:pt x="2692" y="24"/>
                    <a:pt x="2668" y="24"/>
                    <a:pt x="2656" y="13"/>
                  </a:cubicBezTo>
                  <a:cubicBezTo>
                    <a:pt x="2549" y="13"/>
                    <a:pt x="2430" y="1"/>
                    <a:pt x="23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69"/>
            <p:cNvSpPr/>
            <p:nvPr/>
          </p:nvSpPr>
          <p:spPr>
            <a:xfrm>
              <a:off x="1231975" y="1897250"/>
              <a:ext cx="94400" cy="86475"/>
            </a:xfrm>
            <a:custGeom>
              <a:avLst/>
              <a:gdLst/>
              <a:ahLst/>
              <a:cxnLst/>
              <a:rect l="l" t="t" r="r" b="b"/>
              <a:pathLst>
                <a:path w="3776" h="3459" extrusionOk="0">
                  <a:moveTo>
                    <a:pt x="1345" y="1"/>
                  </a:moveTo>
                  <a:cubicBezTo>
                    <a:pt x="1331" y="1"/>
                    <a:pt x="1319" y="2"/>
                    <a:pt x="1311" y="6"/>
                  </a:cubicBezTo>
                  <a:cubicBezTo>
                    <a:pt x="1275" y="18"/>
                    <a:pt x="1251" y="77"/>
                    <a:pt x="1227" y="125"/>
                  </a:cubicBezTo>
                  <a:cubicBezTo>
                    <a:pt x="834" y="816"/>
                    <a:pt x="418" y="1494"/>
                    <a:pt x="13" y="2185"/>
                  </a:cubicBezTo>
                  <a:cubicBezTo>
                    <a:pt x="13" y="2185"/>
                    <a:pt x="1" y="2197"/>
                    <a:pt x="1" y="2209"/>
                  </a:cubicBezTo>
                  <a:cubicBezTo>
                    <a:pt x="239" y="2090"/>
                    <a:pt x="477" y="1971"/>
                    <a:pt x="715" y="1863"/>
                  </a:cubicBezTo>
                  <a:cubicBezTo>
                    <a:pt x="727" y="1887"/>
                    <a:pt x="727" y="1899"/>
                    <a:pt x="739" y="1911"/>
                  </a:cubicBezTo>
                  <a:cubicBezTo>
                    <a:pt x="1013" y="2399"/>
                    <a:pt x="1287" y="2911"/>
                    <a:pt x="1561" y="3399"/>
                  </a:cubicBezTo>
                  <a:cubicBezTo>
                    <a:pt x="1573" y="3423"/>
                    <a:pt x="1585" y="3447"/>
                    <a:pt x="1632" y="3447"/>
                  </a:cubicBezTo>
                  <a:cubicBezTo>
                    <a:pt x="1811" y="3447"/>
                    <a:pt x="1977" y="3459"/>
                    <a:pt x="2156" y="3459"/>
                  </a:cubicBezTo>
                  <a:cubicBezTo>
                    <a:pt x="2418" y="3459"/>
                    <a:pt x="2692" y="3447"/>
                    <a:pt x="2930" y="3340"/>
                  </a:cubicBezTo>
                  <a:cubicBezTo>
                    <a:pt x="3287" y="3197"/>
                    <a:pt x="3573" y="2935"/>
                    <a:pt x="3716" y="2566"/>
                  </a:cubicBezTo>
                  <a:cubicBezTo>
                    <a:pt x="3751" y="2506"/>
                    <a:pt x="3751" y="2447"/>
                    <a:pt x="3763" y="2387"/>
                  </a:cubicBezTo>
                  <a:cubicBezTo>
                    <a:pt x="3716" y="2340"/>
                    <a:pt x="3740" y="2316"/>
                    <a:pt x="3740" y="2268"/>
                  </a:cubicBezTo>
                  <a:cubicBezTo>
                    <a:pt x="3716" y="2209"/>
                    <a:pt x="3716" y="2149"/>
                    <a:pt x="3704" y="2101"/>
                  </a:cubicBezTo>
                  <a:cubicBezTo>
                    <a:pt x="3656" y="1971"/>
                    <a:pt x="3597" y="1851"/>
                    <a:pt x="3537" y="1720"/>
                  </a:cubicBezTo>
                  <a:cubicBezTo>
                    <a:pt x="3370" y="1375"/>
                    <a:pt x="3216" y="1030"/>
                    <a:pt x="3061" y="697"/>
                  </a:cubicBezTo>
                  <a:cubicBezTo>
                    <a:pt x="3061" y="673"/>
                    <a:pt x="3049" y="661"/>
                    <a:pt x="3049" y="649"/>
                  </a:cubicBezTo>
                  <a:cubicBezTo>
                    <a:pt x="3287" y="482"/>
                    <a:pt x="3525" y="304"/>
                    <a:pt x="3775" y="125"/>
                  </a:cubicBezTo>
                  <a:lnTo>
                    <a:pt x="3716" y="125"/>
                  </a:lnTo>
                  <a:cubicBezTo>
                    <a:pt x="2954" y="77"/>
                    <a:pt x="2204" y="54"/>
                    <a:pt x="1442" y="6"/>
                  </a:cubicBezTo>
                  <a:cubicBezTo>
                    <a:pt x="1410" y="6"/>
                    <a:pt x="1373" y="1"/>
                    <a:pt x="13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69"/>
            <p:cNvSpPr/>
            <p:nvPr/>
          </p:nvSpPr>
          <p:spPr>
            <a:xfrm>
              <a:off x="1061125" y="1889350"/>
              <a:ext cx="83375" cy="86650"/>
            </a:xfrm>
            <a:custGeom>
              <a:avLst/>
              <a:gdLst/>
              <a:ahLst/>
              <a:cxnLst/>
              <a:rect l="l" t="t" r="r" b="b"/>
              <a:pathLst>
                <a:path w="3335" h="3466" extrusionOk="0">
                  <a:moveTo>
                    <a:pt x="1132" y="1"/>
                  </a:moveTo>
                  <a:lnTo>
                    <a:pt x="1084" y="84"/>
                  </a:lnTo>
                  <a:cubicBezTo>
                    <a:pt x="739" y="679"/>
                    <a:pt x="418" y="1286"/>
                    <a:pt x="72" y="1882"/>
                  </a:cubicBezTo>
                  <a:cubicBezTo>
                    <a:pt x="48" y="1941"/>
                    <a:pt x="25" y="2025"/>
                    <a:pt x="13" y="2084"/>
                  </a:cubicBezTo>
                  <a:cubicBezTo>
                    <a:pt x="13" y="2096"/>
                    <a:pt x="13" y="2108"/>
                    <a:pt x="1" y="2120"/>
                  </a:cubicBezTo>
                  <a:lnTo>
                    <a:pt x="1" y="2251"/>
                  </a:lnTo>
                  <a:cubicBezTo>
                    <a:pt x="13" y="2310"/>
                    <a:pt x="13" y="2382"/>
                    <a:pt x="25" y="2429"/>
                  </a:cubicBezTo>
                  <a:cubicBezTo>
                    <a:pt x="72" y="2656"/>
                    <a:pt x="203" y="2834"/>
                    <a:pt x="394" y="2989"/>
                  </a:cubicBezTo>
                  <a:cubicBezTo>
                    <a:pt x="608" y="3168"/>
                    <a:pt x="858" y="3263"/>
                    <a:pt x="1144" y="3346"/>
                  </a:cubicBezTo>
                  <a:cubicBezTo>
                    <a:pt x="1453" y="3430"/>
                    <a:pt x="1787" y="3465"/>
                    <a:pt x="2108" y="3465"/>
                  </a:cubicBezTo>
                  <a:cubicBezTo>
                    <a:pt x="2144" y="3465"/>
                    <a:pt x="2156" y="3465"/>
                    <a:pt x="2180" y="3430"/>
                  </a:cubicBezTo>
                  <a:cubicBezTo>
                    <a:pt x="2561" y="2787"/>
                    <a:pt x="2942" y="2132"/>
                    <a:pt x="3323" y="1501"/>
                  </a:cubicBezTo>
                  <a:cubicBezTo>
                    <a:pt x="3323" y="1501"/>
                    <a:pt x="3323" y="1477"/>
                    <a:pt x="3335" y="1465"/>
                  </a:cubicBezTo>
                  <a:cubicBezTo>
                    <a:pt x="2608" y="977"/>
                    <a:pt x="1870" y="489"/>
                    <a:pt x="11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69"/>
            <p:cNvSpPr/>
            <p:nvPr/>
          </p:nvSpPr>
          <p:spPr>
            <a:xfrm>
              <a:off x="1065900" y="1962875"/>
              <a:ext cx="117300" cy="107475"/>
            </a:xfrm>
            <a:custGeom>
              <a:avLst/>
              <a:gdLst/>
              <a:ahLst/>
              <a:cxnLst/>
              <a:rect l="l" t="t" r="r" b="b"/>
              <a:pathLst>
                <a:path w="4692" h="4299" extrusionOk="0">
                  <a:moveTo>
                    <a:pt x="3608" y="0"/>
                  </a:moveTo>
                  <a:cubicBezTo>
                    <a:pt x="3596" y="203"/>
                    <a:pt x="3560" y="417"/>
                    <a:pt x="3548" y="631"/>
                  </a:cubicBezTo>
                  <a:cubicBezTo>
                    <a:pt x="3548" y="667"/>
                    <a:pt x="3536" y="727"/>
                    <a:pt x="3536" y="774"/>
                  </a:cubicBezTo>
                  <a:cubicBezTo>
                    <a:pt x="3536" y="786"/>
                    <a:pt x="3513" y="798"/>
                    <a:pt x="3501" y="798"/>
                  </a:cubicBezTo>
                  <a:lnTo>
                    <a:pt x="3477" y="798"/>
                  </a:lnTo>
                  <a:cubicBezTo>
                    <a:pt x="2894" y="774"/>
                    <a:pt x="2310" y="762"/>
                    <a:pt x="1727" y="727"/>
                  </a:cubicBezTo>
                  <a:cubicBezTo>
                    <a:pt x="1477" y="715"/>
                    <a:pt x="1227" y="703"/>
                    <a:pt x="989" y="643"/>
                  </a:cubicBezTo>
                  <a:cubicBezTo>
                    <a:pt x="619" y="548"/>
                    <a:pt x="298" y="381"/>
                    <a:pt x="36" y="119"/>
                  </a:cubicBezTo>
                  <a:cubicBezTo>
                    <a:pt x="36" y="119"/>
                    <a:pt x="24" y="108"/>
                    <a:pt x="0" y="108"/>
                  </a:cubicBezTo>
                  <a:cubicBezTo>
                    <a:pt x="60" y="227"/>
                    <a:pt x="107" y="346"/>
                    <a:pt x="167" y="441"/>
                  </a:cubicBezTo>
                  <a:cubicBezTo>
                    <a:pt x="536" y="1203"/>
                    <a:pt x="893" y="1965"/>
                    <a:pt x="1274" y="2727"/>
                  </a:cubicBezTo>
                  <a:cubicBezTo>
                    <a:pt x="1453" y="3084"/>
                    <a:pt x="1751" y="3286"/>
                    <a:pt x="2132" y="3382"/>
                  </a:cubicBezTo>
                  <a:cubicBezTo>
                    <a:pt x="2203" y="3394"/>
                    <a:pt x="2298" y="3394"/>
                    <a:pt x="2370" y="3394"/>
                  </a:cubicBezTo>
                  <a:lnTo>
                    <a:pt x="3394" y="3441"/>
                  </a:lnTo>
                  <a:cubicBezTo>
                    <a:pt x="3441" y="3441"/>
                    <a:pt x="3441" y="3453"/>
                    <a:pt x="3441" y="3477"/>
                  </a:cubicBezTo>
                  <a:cubicBezTo>
                    <a:pt x="3441" y="3691"/>
                    <a:pt x="3441" y="3906"/>
                    <a:pt x="3429" y="4108"/>
                  </a:cubicBezTo>
                  <a:lnTo>
                    <a:pt x="3429" y="4298"/>
                  </a:lnTo>
                  <a:cubicBezTo>
                    <a:pt x="3477" y="4227"/>
                    <a:pt x="3513" y="4168"/>
                    <a:pt x="3548" y="4096"/>
                  </a:cubicBezTo>
                  <a:cubicBezTo>
                    <a:pt x="3917" y="3465"/>
                    <a:pt x="4310" y="2846"/>
                    <a:pt x="4679" y="2215"/>
                  </a:cubicBezTo>
                  <a:cubicBezTo>
                    <a:pt x="4679" y="2203"/>
                    <a:pt x="4691" y="2191"/>
                    <a:pt x="4679" y="2167"/>
                  </a:cubicBezTo>
                  <a:lnTo>
                    <a:pt x="3608" y="36"/>
                  </a:lnTo>
                  <a:cubicBezTo>
                    <a:pt x="3620" y="12"/>
                    <a:pt x="3620" y="12"/>
                    <a:pt x="360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69"/>
            <p:cNvSpPr/>
            <p:nvPr/>
          </p:nvSpPr>
          <p:spPr>
            <a:xfrm>
              <a:off x="1202525" y="1975375"/>
              <a:ext cx="117000" cy="77125"/>
            </a:xfrm>
            <a:custGeom>
              <a:avLst/>
              <a:gdLst/>
              <a:ahLst/>
              <a:cxnLst/>
              <a:rect l="l" t="t" r="r" b="b"/>
              <a:pathLst>
                <a:path w="4680" h="3085" extrusionOk="0">
                  <a:moveTo>
                    <a:pt x="4679" y="0"/>
                  </a:moveTo>
                  <a:lnTo>
                    <a:pt x="4679" y="0"/>
                  </a:lnTo>
                  <a:cubicBezTo>
                    <a:pt x="4572" y="84"/>
                    <a:pt x="4465" y="167"/>
                    <a:pt x="4358" y="227"/>
                  </a:cubicBezTo>
                  <a:cubicBezTo>
                    <a:pt x="4156" y="358"/>
                    <a:pt x="3917" y="441"/>
                    <a:pt x="3667" y="465"/>
                  </a:cubicBezTo>
                  <a:cubicBezTo>
                    <a:pt x="3560" y="486"/>
                    <a:pt x="3453" y="490"/>
                    <a:pt x="3346" y="490"/>
                  </a:cubicBezTo>
                  <a:cubicBezTo>
                    <a:pt x="3274" y="490"/>
                    <a:pt x="3203" y="489"/>
                    <a:pt x="3132" y="489"/>
                  </a:cubicBezTo>
                  <a:cubicBezTo>
                    <a:pt x="2798" y="465"/>
                    <a:pt x="2477" y="453"/>
                    <a:pt x="2155" y="441"/>
                  </a:cubicBezTo>
                  <a:lnTo>
                    <a:pt x="1000" y="393"/>
                  </a:lnTo>
                  <a:cubicBezTo>
                    <a:pt x="715" y="381"/>
                    <a:pt x="429" y="381"/>
                    <a:pt x="155" y="370"/>
                  </a:cubicBezTo>
                  <a:lnTo>
                    <a:pt x="119" y="370"/>
                  </a:lnTo>
                  <a:cubicBezTo>
                    <a:pt x="72" y="1239"/>
                    <a:pt x="48" y="2120"/>
                    <a:pt x="0" y="3013"/>
                  </a:cubicBezTo>
                  <a:lnTo>
                    <a:pt x="60" y="3013"/>
                  </a:lnTo>
                  <a:cubicBezTo>
                    <a:pt x="548" y="3025"/>
                    <a:pt x="1048" y="3060"/>
                    <a:pt x="1536" y="3072"/>
                  </a:cubicBezTo>
                  <a:cubicBezTo>
                    <a:pt x="1691" y="3072"/>
                    <a:pt x="1870" y="3084"/>
                    <a:pt x="2036" y="3084"/>
                  </a:cubicBezTo>
                  <a:cubicBezTo>
                    <a:pt x="2322" y="3072"/>
                    <a:pt x="2608" y="3025"/>
                    <a:pt x="2858" y="2882"/>
                  </a:cubicBezTo>
                  <a:cubicBezTo>
                    <a:pt x="2977" y="2810"/>
                    <a:pt x="3060" y="2715"/>
                    <a:pt x="3144" y="2596"/>
                  </a:cubicBezTo>
                  <a:cubicBezTo>
                    <a:pt x="3644" y="1739"/>
                    <a:pt x="4167" y="881"/>
                    <a:pt x="4668" y="24"/>
                  </a:cubicBezTo>
                  <a:lnTo>
                    <a:pt x="46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69"/>
            <p:cNvSpPr/>
            <p:nvPr/>
          </p:nvSpPr>
          <p:spPr>
            <a:xfrm>
              <a:off x="1196875" y="1812050"/>
              <a:ext cx="86925" cy="86850"/>
            </a:xfrm>
            <a:custGeom>
              <a:avLst/>
              <a:gdLst/>
              <a:ahLst/>
              <a:cxnLst/>
              <a:rect l="l" t="t" r="r" b="b"/>
              <a:pathLst>
                <a:path w="3477" h="3474" extrusionOk="0">
                  <a:moveTo>
                    <a:pt x="1690" y="0"/>
                  </a:moveTo>
                  <a:cubicBezTo>
                    <a:pt x="1556" y="0"/>
                    <a:pt x="1421" y="33"/>
                    <a:pt x="1286" y="92"/>
                  </a:cubicBezTo>
                  <a:cubicBezTo>
                    <a:pt x="1048" y="199"/>
                    <a:pt x="857" y="354"/>
                    <a:pt x="679" y="533"/>
                  </a:cubicBezTo>
                  <a:cubicBezTo>
                    <a:pt x="405" y="795"/>
                    <a:pt x="202" y="1092"/>
                    <a:pt x="24" y="1426"/>
                  </a:cubicBezTo>
                  <a:cubicBezTo>
                    <a:pt x="0" y="1449"/>
                    <a:pt x="0" y="1461"/>
                    <a:pt x="24" y="1485"/>
                  </a:cubicBezTo>
                  <a:cubicBezTo>
                    <a:pt x="393" y="2140"/>
                    <a:pt x="750" y="2795"/>
                    <a:pt x="1119" y="3450"/>
                  </a:cubicBezTo>
                  <a:cubicBezTo>
                    <a:pt x="1131" y="3462"/>
                    <a:pt x="1131" y="3474"/>
                    <a:pt x="1131" y="3474"/>
                  </a:cubicBezTo>
                  <a:cubicBezTo>
                    <a:pt x="1905" y="3057"/>
                    <a:pt x="2679" y="2640"/>
                    <a:pt x="3477" y="2223"/>
                  </a:cubicBezTo>
                  <a:cubicBezTo>
                    <a:pt x="3417" y="2140"/>
                    <a:pt x="3370" y="2033"/>
                    <a:pt x="3310" y="1938"/>
                  </a:cubicBezTo>
                  <a:cubicBezTo>
                    <a:pt x="2989" y="1402"/>
                    <a:pt x="2679" y="866"/>
                    <a:pt x="2357" y="330"/>
                  </a:cubicBezTo>
                  <a:cubicBezTo>
                    <a:pt x="2310" y="259"/>
                    <a:pt x="2238" y="199"/>
                    <a:pt x="2167" y="152"/>
                  </a:cubicBezTo>
                  <a:cubicBezTo>
                    <a:pt x="2011" y="48"/>
                    <a:pt x="1851" y="0"/>
                    <a:pt x="16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69"/>
            <p:cNvSpPr/>
            <p:nvPr/>
          </p:nvSpPr>
          <p:spPr>
            <a:xfrm>
              <a:off x="1384100" y="1643775"/>
              <a:ext cx="135150" cy="497725"/>
            </a:xfrm>
            <a:custGeom>
              <a:avLst/>
              <a:gdLst/>
              <a:ahLst/>
              <a:cxnLst/>
              <a:rect l="l" t="t" r="r" b="b"/>
              <a:pathLst>
                <a:path w="5406" h="19909" extrusionOk="0">
                  <a:moveTo>
                    <a:pt x="4977" y="1"/>
                  </a:moveTo>
                  <a:lnTo>
                    <a:pt x="0" y="3716"/>
                  </a:lnTo>
                  <a:lnTo>
                    <a:pt x="464" y="19908"/>
                  </a:lnTo>
                  <a:lnTo>
                    <a:pt x="5406" y="14753"/>
                  </a:lnTo>
                  <a:lnTo>
                    <a:pt x="4977" y="1"/>
                  </a:lnTo>
                  <a:close/>
                </a:path>
              </a:pathLst>
            </a:custGeom>
            <a:solidFill>
              <a:srgbClr val="5EB6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69"/>
            <p:cNvSpPr/>
            <p:nvPr/>
          </p:nvSpPr>
          <p:spPr>
            <a:xfrm>
              <a:off x="1224850" y="1888125"/>
              <a:ext cx="186050" cy="94225"/>
            </a:xfrm>
            <a:custGeom>
              <a:avLst/>
              <a:gdLst/>
              <a:ahLst/>
              <a:cxnLst/>
              <a:rect l="l" t="t" r="r" b="b"/>
              <a:pathLst>
                <a:path w="7442" h="3769" extrusionOk="0">
                  <a:moveTo>
                    <a:pt x="4745" y="1"/>
                  </a:moveTo>
                  <a:cubicBezTo>
                    <a:pt x="4553" y="1"/>
                    <a:pt x="4266" y="143"/>
                    <a:pt x="4036" y="240"/>
                  </a:cubicBezTo>
                  <a:cubicBezTo>
                    <a:pt x="3715" y="371"/>
                    <a:pt x="3120" y="859"/>
                    <a:pt x="2941" y="1038"/>
                  </a:cubicBezTo>
                  <a:cubicBezTo>
                    <a:pt x="2703" y="1276"/>
                    <a:pt x="2215" y="1276"/>
                    <a:pt x="1989" y="1383"/>
                  </a:cubicBezTo>
                  <a:cubicBezTo>
                    <a:pt x="1597" y="1549"/>
                    <a:pt x="907" y="1732"/>
                    <a:pt x="430" y="1732"/>
                  </a:cubicBezTo>
                  <a:cubicBezTo>
                    <a:pt x="327" y="1732"/>
                    <a:pt x="233" y="1724"/>
                    <a:pt x="155" y="1704"/>
                  </a:cubicBezTo>
                  <a:cubicBezTo>
                    <a:pt x="155" y="1704"/>
                    <a:pt x="0" y="2264"/>
                    <a:pt x="72" y="2871"/>
                  </a:cubicBezTo>
                  <a:cubicBezTo>
                    <a:pt x="84" y="3502"/>
                    <a:pt x="250" y="3514"/>
                    <a:pt x="250" y="3514"/>
                  </a:cubicBezTo>
                  <a:cubicBezTo>
                    <a:pt x="374" y="3502"/>
                    <a:pt x="515" y="3496"/>
                    <a:pt x="668" y="3496"/>
                  </a:cubicBezTo>
                  <a:cubicBezTo>
                    <a:pt x="1744" y="3496"/>
                    <a:pt x="3431" y="3768"/>
                    <a:pt x="3899" y="3768"/>
                  </a:cubicBezTo>
                  <a:cubicBezTo>
                    <a:pt x="3931" y="3768"/>
                    <a:pt x="3957" y="3767"/>
                    <a:pt x="3977" y="3764"/>
                  </a:cubicBezTo>
                  <a:cubicBezTo>
                    <a:pt x="4346" y="3705"/>
                    <a:pt x="6275" y="3228"/>
                    <a:pt x="6561" y="3121"/>
                  </a:cubicBezTo>
                  <a:cubicBezTo>
                    <a:pt x="6846" y="3026"/>
                    <a:pt x="6953" y="2800"/>
                    <a:pt x="6977" y="2586"/>
                  </a:cubicBezTo>
                  <a:cubicBezTo>
                    <a:pt x="7001" y="2383"/>
                    <a:pt x="7215" y="2324"/>
                    <a:pt x="7299" y="2145"/>
                  </a:cubicBezTo>
                  <a:cubicBezTo>
                    <a:pt x="7370" y="1966"/>
                    <a:pt x="7394" y="1728"/>
                    <a:pt x="7430" y="1514"/>
                  </a:cubicBezTo>
                  <a:cubicBezTo>
                    <a:pt x="7442" y="1312"/>
                    <a:pt x="7192" y="1062"/>
                    <a:pt x="7192" y="1062"/>
                  </a:cubicBezTo>
                  <a:cubicBezTo>
                    <a:pt x="7192" y="1062"/>
                    <a:pt x="7161" y="661"/>
                    <a:pt x="6909" y="661"/>
                  </a:cubicBezTo>
                  <a:cubicBezTo>
                    <a:pt x="6889" y="661"/>
                    <a:pt x="6868" y="664"/>
                    <a:pt x="6846" y="669"/>
                  </a:cubicBezTo>
                  <a:cubicBezTo>
                    <a:pt x="6537" y="740"/>
                    <a:pt x="5882" y="1181"/>
                    <a:pt x="5346" y="1312"/>
                  </a:cubicBezTo>
                  <a:cubicBezTo>
                    <a:pt x="5093" y="1368"/>
                    <a:pt x="4805" y="1392"/>
                    <a:pt x="4576" y="1392"/>
                  </a:cubicBezTo>
                  <a:cubicBezTo>
                    <a:pt x="4320" y="1392"/>
                    <a:pt x="4137" y="1362"/>
                    <a:pt x="4156" y="1312"/>
                  </a:cubicBezTo>
                  <a:cubicBezTo>
                    <a:pt x="4167" y="1204"/>
                    <a:pt x="4548" y="621"/>
                    <a:pt x="4763" y="490"/>
                  </a:cubicBezTo>
                  <a:cubicBezTo>
                    <a:pt x="4953" y="371"/>
                    <a:pt x="5060" y="204"/>
                    <a:pt x="4906" y="61"/>
                  </a:cubicBezTo>
                  <a:cubicBezTo>
                    <a:pt x="4868" y="18"/>
                    <a:pt x="4813" y="1"/>
                    <a:pt x="4745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69"/>
            <p:cNvSpPr/>
            <p:nvPr/>
          </p:nvSpPr>
          <p:spPr>
            <a:xfrm>
              <a:off x="739950" y="1611175"/>
              <a:ext cx="522725" cy="401725"/>
            </a:xfrm>
            <a:custGeom>
              <a:avLst/>
              <a:gdLst/>
              <a:ahLst/>
              <a:cxnLst/>
              <a:rect l="l" t="t" r="r" b="b"/>
              <a:pathLst>
                <a:path w="20909" h="16069" extrusionOk="0">
                  <a:moveTo>
                    <a:pt x="1992" y="0"/>
                  </a:moveTo>
                  <a:cubicBezTo>
                    <a:pt x="1172" y="0"/>
                    <a:pt x="403" y="726"/>
                    <a:pt x="239" y="2376"/>
                  </a:cubicBezTo>
                  <a:cubicBezTo>
                    <a:pt x="1" y="4770"/>
                    <a:pt x="4561" y="12390"/>
                    <a:pt x="7359" y="15211"/>
                  </a:cubicBezTo>
                  <a:cubicBezTo>
                    <a:pt x="7621" y="15485"/>
                    <a:pt x="7788" y="15640"/>
                    <a:pt x="8657" y="15807"/>
                  </a:cubicBezTo>
                  <a:cubicBezTo>
                    <a:pt x="9623" y="15994"/>
                    <a:pt x="10860" y="16068"/>
                    <a:pt x="12207" y="16068"/>
                  </a:cubicBezTo>
                  <a:cubicBezTo>
                    <a:pt x="15142" y="16068"/>
                    <a:pt x="18599" y="15716"/>
                    <a:pt x="20908" y="15414"/>
                  </a:cubicBezTo>
                  <a:cubicBezTo>
                    <a:pt x="20908" y="15414"/>
                    <a:pt x="20218" y="14187"/>
                    <a:pt x="20396" y="12735"/>
                  </a:cubicBezTo>
                  <a:lnTo>
                    <a:pt x="20396" y="12735"/>
                  </a:lnTo>
                  <a:cubicBezTo>
                    <a:pt x="20396" y="12735"/>
                    <a:pt x="20355" y="12735"/>
                    <a:pt x="20278" y="12735"/>
                  </a:cubicBezTo>
                  <a:cubicBezTo>
                    <a:pt x="19179" y="12735"/>
                    <a:pt x="10770" y="12714"/>
                    <a:pt x="9836" y="12080"/>
                  </a:cubicBezTo>
                  <a:cubicBezTo>
                    <a:pt x="9836" y="12080"/>
                    <a:pt x="8228" y="9818"/>
                    <a:pt x="6859" y="6091"/>
                  </a:cubicBezTo>
                  <a:cubicBezTo>
                    <a:pt x="5740" y="2996"/>
                    <a:pt x="4263" y="1388"/>
                    <a:pt x="3097" y="436"/>
                  </a:cubicBezTo>
                  <a:cubicBezTo>
                    <a:pt x="2753" y="152"/>
                    <a:pt x="2367" y="0"/>
                    <a:pt x="19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94" name="Google Shape;2894;p69"/>
          <p:cNvSpPr/>
          <p:nvPr/>
        </p:nvSpPr>
        <p:spPr>
          <a:xfrm>
            <a:off x="3246025" y="1038225"/>
            <a:ext cx="982500" cy="982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5" name="Google Shape;2895;p69"/>
          <p:cNvSpPr txBox="1">
            <a:spLocks noGrp="1"/>
          </p:cNvSpPr>
          <p:nvPr>
            <p:ph type="title" idx="2"/>
          </p:nvPr>
        </p:nvSpPr>
        <p:spPr>
          <a:xfrm>
            <a:off x="3246025" y="1220625"/>
            <a:ext cx="982500" cy="61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grpSp>
        <p:nvGrpSpPr>
          <p:cNvPr id="2896" name="Google Shape;2896;p69"/>
          <p:cNvGrpSpPr/>
          <p:nvPr/>
        </p:nvGrpSpPr>
        <p:grpSpPr>
          <a:xfrm rot="-898866" flipH="1">
            <a:off x="2107616" y="2549115"/>
            <a:ext cx="1083550" cy="1428571"/>
            <a:chOff x="4326425" y="5583250"/>
            <a:chExt cx="744150" cy="981100"/>
          </a:xfrm>
        </p:grpSpPr>
        <p:sp>
          <p:nvSpPr>
            <p:cNvPr id="2897" name="Google Shape;2897;p69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69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69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69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69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69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69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69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69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69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69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69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69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69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69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69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69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69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69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69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69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69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69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69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69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2" name="Google Shape;2922;p69"/>
          <p:cNvGrpSpPr/>
          <p:nvPr/>
        </p:nvGrpSpPr>
        <p:grpSpPr>
          <a:xfrm rot="872858" flipH="1">
            <a:off x="2822954" y="2971417"/>
            <a:ext cx="1247406" cy="2528100"/>
            <a:chOff x="1803775" y="5029925"/>
            <a:chExt cx="655775" cy="1329050"/>
          </a:xfrm>
        </p:grpSpPr>
        <p:sp>
          <p:nvSpPr>
            <p:cNvPr id="2923" name="Google Shape;2923;p69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69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69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69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69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69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69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69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69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69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69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34" name="Google Shape;2934;p69"/>
          <p:cNvSpPr/>
          <p:nvPr/>
        </p:nvSpPr>
        <p:spPr>
          <a:xfrm rot="-1801446" flipH="1">
            <a:off x="2153218" y="2483437"/>
            <a:ext cx="161304" cy="342055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5" name="Google Shape;2935;p69"/>
          <p:cNvSpPr/>
          <p:nvPr/>
        </p:nvSpPr>
        <p:spPr>
          <a:xfrm rot="-2701011">
            <a:off x="1505308" y="3831260"/>
            <a:ext cx="93762" cy="198803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6" name="Google Shape;2936;p69"/>
          <p:cNvSpPr/>
          <p:nvPr/>
        </p:nvSpPr>
        <p:spPr>
          <a:xfrm rot="1801446">
            <a:off x="926893" y="1478887"/>
            <a:ext cx="161304" cy="342055"/>
          </a:xfrm>
          <a:custGeom>
            <a:avLst/>
            <a:gdLst/>
            <a:ahLst/>
            <a:cxnLst/>
            <a:rect l="l" t="t" r="r" b="b"/>
            <a:pathLst>
              <a:path w="7800" h="20075" extrusionOk="0">
                <a:moveTo>
                  <a:pt x="4323" y="0"/>
                </a:moveTo>
                <a:cubicBezTo>
                  <a:pt x="2204" y="3013"/>
                  <a:pt x="1" y="6299"/>
                  <a:pt x="84" y="9978"/>
                </a:cubicBezTo>
                <a:cubicBezTo>
                  <a:pt x="120" y="11918"/>
                  <a:pt x="811" y="13800"/>
                  <a:pt x="1596" y="15586"/>
                </a:cubicBezTo>
                <a:cubicBezTo>
                  <a:pt x="2335" y="17217"/>
                  <a:pt x="3168" y="18872"/>
                  <a:pt x="4490" y="20074"/>
                </a:cubicBezTo>
                <a:cubicBezTo>
                  <a:pt x="4454" y="18991"/>
                  <a:pt x="5156" y="18205"/>
                  <a:pt x="5680" y="17252"/>
                </a:cubicBezTo>
                <a:cubicBezTo>
                  <a:pt x="6811" y="15193"/>
                  <a:pt x="7800" y="12930"/>
                  <a:pt x="7538" y="10597"/>
                </a:cubicBezTo>
                <a:cubicBezTo>
                  <a:pt x="7371" y="9216"/>
                  <a:pt x="6776" y="7918"/>
                  <a:pt x="6252" y="6620"/>
                </a:cubicBezTo>
                <a:cubicBezTo>
                  <a:pt x="5394" y="4453"/>
                  <a:pt x="4692" y="2322"/>
                  <a:pt x="43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7" name="Google Shape;2937;p69"/>
          <p:cNvGrpSpPr/>
          <p:nvPr/>
        </p:nvGrpSpPr>
        <p:grpSpPr>
          <a:xfrm rot="884614">
            <a:off x="6675237" y="2899382"/>
            <a:ext cx="1594895" cy="4630969"/>
            <a:chOff x="6512944" y="2975654"/>
            <a:chExt cx="1594853" cy="4630848"/>
          </a:xfrm>
        </p:grpSpPr>
        <p:grpSp>
          <p:nvGrpSpPr>
            <p:cNvPr id="2938" name="Google Shape;2938;p69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2939" name="Google Shape;2939;p69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0" name="Google Shape;2940;p69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941" name="Google Shape;2941;p69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631207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7" name="Google Shape;2697;p67"/>
          <p:cNvSpPr/>
          <p:nvPr/>
        </p:nvSpPr>
        <p:spPr>
          <a:xfrm rot="2103641">
            <a:off x="2410047" y="-244434"/>
            <a:ext cx="5688208" cy="4968284"/>
          </a:xfrm>
          <a:custGeom>
            <a:avLst/>
            <a:gdLst/>
            <a:ahLst/>
            <a:cxnLst/>
            <a:rect l="l" t="t" r="r" b="b"/>
            <a:pathLst>
              <a:path w="69045" h="52409" extrusionOk="0">
                <a:moveTo>
                  <a:pt x="54204" y="1"/>
                </a:moveTo>
                <a:cubicBezTo>
                  <a:pt x="53288" y="1"/>
                  <a:pt x="52358" y="89"/>
                  <a:pt x="51423" y="275"/>
                </a:cubicBezTo>
                <a:cubicBezTo>
                  <a:pt x="43720" y="1811"/>
                  <a:pt x="38195" y="8955"/>
                  <a:pt x="30802" y="11836"/>
                </a:cubicBezTo>
                <a:cubicBezTo>
                  <a:pt x="24051" y="14479"/>
                  <a:pt x="16371" y="13312"/>
                  <a:pt x="9942" y="16718"/>
                </a:cubicBezTo>
                <a:cubicBezTo>
                  <a:pt x="3155" y="20301"/>
                  <a:pt x="0" y="28279"/>
                  <a:pt x="1512" y="34553"/>
                </a:cubicBezTo>
                <a:cubicBezTo>
                  <a:pt x="3036" y="40816"/>
                  <a:pt x="8334" y="45471"/>
                  <a:pt x="14442" y="48448"/>
                </a:cubicBezTo>
                <a:cubicBezTo>
                  <a:pt x="19241" y="50769"/>
                  <a:pt x="24765" y="52174"/>
                  <a:pt x="30492" y="52377"/>
                </a:cubicBezTo>
                <a:cubicBezTo>
                  <a:pt x="31072" y="52398"/>
                  <a:pt x="31655" y="52409"/>
                  <a:pt x="32241" y="52409"/>
                </a:cubicBezTo>
                <a:cubicBezTo>
                  <a:pt x="40620" y="52409"/>
                  <a:pt x="49442" y="50200"/>
                  <a:pt x="55674" y="44090"/>
                </a:cubicBezTo>
                <a:cubicBezTo>
                  <a:pt x="62758" y="37161"/>
                  <a:pt x="67473" y="28433"/>
                  <a:pt x="68473" y="19611"/>
                </a:cubicBezTo>
                <a:cubicBezTo>
                  <a:pt x="69044" y="14551"/>
                  <a:pt x="68366" y="9383"/>
                  <a:pt x="65437" y="5466"/>
                </a:cubicBezTo>
                <a:cubicBezTo>
                  <a:pt x="63005" y="2220"/>
                  <a:pt x="58794" y="1"/>
                  <a:pt x="5420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8" name="Google Shape;2698;p67"/>
          <p:cNvSpPr txBox="1">
            <a:spLocks noGrp="1"/>
          </p:cNvSpPr>
          <p:nvPr>
            <p:ph type="title"/>
          </p:nvPr>
        </p:nvSpPr>
        <p:spPr>
          <a:xfrm>
            <a:off x="3996425" y="1094100"/>
            <a:ext cx="3228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700" dirty="0" err="1"/>
              <a:t>Meaning</a:t>
            </a:r>
            <a:r>
              <a:rPr lang="tr-TR" sz="3700" dirty="0"/>
              <a:t>:</a:t>
            </a:r>
            <a:endParaRPr sz="3700" dirty="0"/>
          </a:p>
        </p:txBody>
      </p:sp>
      <p:grpSp>
        <p:nvGrpSpPr>
          <p:cNvPr id="2699" name="Google Shape;2699;p67"/>
          <p:cNvGrpSpPr/>
          <p:nvPr/>
        </p:nvGrpSpPr>
        <p:grpSpPr>
          <a:xfrm>
            <a:off x="1395600" y="442525"/>
            <a:ext cx="2063667" cy="4027849"/>
            <a:chOff x="1219200" y="557825"/>
            <a:chExt cx="2063667" cy="4027849"/>
          </a:xfrm>
        </p:grpSpPr>
        <p:sp>
          <p:nvSpPr>
            <p:cNvPr id="2700" name="Google Shape;2700;p67"/>
            <p:cNvSpPr/>
            <p:nvPr/>
          </p:nvSpPr>
          <p:spPr>
            <a:xfrm>
              <a:off x="1339085" y="2255824"/>
              <a:ext cx="1777978" cy="2329841"/>
            </a:xfrm>
            <a:custGeom>
              <a:avLst/>
              <a:gdLst/>
              <a:ahLst/>
              <a:cxnLst/>
              <a:rect l="l" t="t" r="r" b="b"/>
              <a:pathLst>
                <a:path w="36899" h="48352" extrusionOk="0">
                  <a:moveTo>
                    <a:pt x="3275" y="0"/>
                  </a:moveTo>
                  <a:cubicBezTo>
                    <a:pt x="1465" y="0"/>
                    <a:pt x="1" y="1477"/>
                    <a:pt x="1" y="3274"/>
                  </a:cubicBezTo>
                  <a:lnTo>
                    <a:pt x="2751" y="45077"/>
                  </a:lnTo>
                  <a:cubicBezTo>
                    <a:pt x="2751" y="46899"/>
                    <a:pt x="4227" y="48351"/>
                    <a:pt x="6025" y="48351"/>
                  </a:cubicBezTo>
                  <a:lnTo>
                    <a:pt x="29742" y="48351"/>
                  </a:lnTo>
                  <a:cubicBezTo>
                    <a:pt x="31552" y="48351"/>
                    <a:pt x="33017" y="46875"/>
                    <a:pt x="33017" y="45077"/>
                  </a:cubicBezTo>
                  <a:lnTo>
                    <a:pt x="36898" y="3274"/>
                  </a:lnTo>
                  <a:cubicBezTo>
                    <a:pt x="36898" y="1453"/>
                    <a:pt x="35422" y="0"/>
                    <a:pt x="336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67"/>
            <p:cNvSpPr/>
            <p:nvPr/>
          </p:nvSpPr>
          <p:spPr>
            <a:xfrm>
              <a:off x="1339085" y="2255824"/>
              <a:ext cx="1777978" cy="270221"/>
            </a:xfrm>
            <a:custGeom>
              <a:avLst/>
              <a:gdLst/>
              <a:ahLst/>
              <a:cxnLst/>
              <a:rect l="l" t="t" r="r" b="b"/>
              <a:pathLst>
                <a:path w="36899" h="5608" extrusionOk="0">
                  <a:moveTo>
                    <a:pt x="3275" y="0"/>
                  </a:moveTo>
                  <a:cubicBezTo>
                    <a:pt x="1477" y="0"/>
                    <a:pt x="1" y="1453"/>
                    <a:pt x="1" y="3274"/>
                  </a:cubicBezTo>
                  <a:lnTo>
                    <a:pt x="60" y="5608"/>
                  </a:lnTo>
                  <a:lnTo>
                    <a:pt x="36803" y="5608"/>
                  </a:lnTo>
                  <a:lnTo>
                    <a:pt x="36898" y="3274"/>
                  </a:lnTo>
                  <a:cubicBezTo>
                    <a:pt x="36898" y="1477"/>
                    <a:pt x="35434" y="0"/>
                    <a:pt x="33624" y="0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67"/>
            <p:cNvSpPr/>
            <p:nvPr/>
          </p:nvSpPr>
          <p:spPr>
            <a:xfrm>
              <a:off x="1344241" y="1690129"/>
              <a:ext cx="1805492" cy="686203"/>
            </a:xfrm>
            <a:custGeom>
              <a:avLst/>
              <a:gdLst/>
              <a:ahLst/>
              <a:cxnLst/>
              <a:rect l="l" t="t" r="r" b="b"/>
              <a:pathLst>
                <a:path w="37470" h="14241" extrusionOk="0">
                  <a:moveTo>
                    <a:pt x="6097" y="1"/>
                  </a:moveTo>
                  <a:cubicBezTo>
                    <a:pt x="4359" y="1"/>
                    <a:pt x="3001" y="1048"/>
                    <a:pt x="2263" y="3465"/>
                  </a:cubicBezTo>
                  <a:lnTo>
                    <a:pt x="1" y="11061"/>
                  </a:lnTo>
                  <a:cubicBezTo>
                    <a:pt x="1" y="12812"/>
                    <a:pt x="4359" y="14240"/>
                    <a:pt x="6097" y="14240"/>
                  </a:cubicBezTo>
                  <a:lnTo>
                    <a:pt x="31374" y="14240"/>
                  </a:lnTo>
                  <a:cubicBezTo>
                    <a:pt x="33112" y="14240"/>
                    <a:pt x="37470" y="12824"/>
                    <a:pt x="37470" y="11061"/>
                  </a:cubicBezTo>
                  <a:lnTo>
                    <a:pt x="35208" y="3465"/>
                  </a:lnTo>
                  <a:cubicBezTo>
                    <a:pt x="34458" y="1048"/>
                    <a:pt x="33112" y="1"/>
                    <a:pt x="313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67"/>
            <p:cNvSpPr/>
            <p:nvPr/>
          </p:nvSpPr>
          <p:spPr>
            <a:xfrm>
              <a:off x="1445815" y="1690129"/>
              <a:ext cx="1602392" cy="191102"/>
            </a:xfrm>
            <a:custGeom>
              <a:avLst/>
              <a:gdLst/>
              <a:ahLst/>
              <a:cxnLst/>
              <a:rect l="l" t="t" r="r" b="b"/>
              <a:pathLst>
                <a:path w="33255" h="3966" extrusionOk="0">
                  <a:moveTo>
                    <a:pt x="3989" y="1"/>
                  </a:moveTo>
                  <a:cubicBezTo>
                    <a:pt x="2251" y="1"/>
                    <a:pt x="893" y="1048"/>
                    <a:pt x="155" y="3465"/>
                  </a:cubicBezTo>
                  <a:lnTo>
                    <a:pt x="0" y="3965"/>
                  </a:lnTo>
                  <a:cubicBezTo>
                    <a:pt x="643" y="3549"/>
                    <a:pt x="1369" y="3346"/>
                    <a:pt x="2191" y="3346"/>
                  </a:cubicBezTo>
                  <a:lnTo>
                    <a:pt x="31052" y="3346"/>
                  </a:lnTo>
                  <a:cubicBezTo>
                    <a:pt x="31873" y="3346"/>
                    <a:pt x="32600" y="3549"/>
                    <a:pt x="33254" y="3965"/>
                  </a:cubicBezTo>
                  <a:lnTo>
                    <a:pt x="33100" y="3465"/>
                  </a:lnTo>
                  <a:cubicBezTo>
                    <a:pt x="32350" y="1048"/>
                    <a:pt x="31004" y="1"/>
                    <a:pt x="292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67"/>
            <p:cNvSpPr/>
            <p:nvPr/>
          </p:nvSpPr>
          <p:spPr>
            <a:xfrm>
              <a:off x="1220356" y="2188123"/>
              <a:ext cx="2062511" cy="218037"/>
            </a:xfrm>
            <a:custGeom>
              <a:avLst/>
              <a:gdLst/>
              <a:ahLst/>
              <a:cxnLst/>
              <a:rect l="l" t="t" r="r" b="b"/>
              <a:pathLst>
                <a:path w="42804" h="4525" extrusionOk="0">
                  <a:moveTo>
                    <a:pt x="2262" y="0"/>
                  </a:moveTo>
                  <a:cubicBezTo>
                    <a:pt x="1012" y="0"/>
                    <a:pt x="0" y="1012"/>
                    <a:pt x="0" y="2262"/>
                  </a:cubicBezTo>
                  <a:cubicBezTo>
                    <a:pt x="0" y="3513"/>
                    <a:pt x="1012" y="4525"/>
                    <a:pt x="2262" y="4525"/>
                  </a:cubicBezTo>
                  <a:lnTo>
                    <a:pt x="40541" y="4525"/>
                  </a:lnTo>
                  <a:cubicBezTo>
                    <a:pt x="41791" y="4525"/>
                    <a:pt x="42803" y="3513"/>
                    <a:pt x="42803" y="2262"/>
                  </a:cubicBezTo>
                  <a:cubicBezTo>
                    <a:pt x="42803" y="1012"/>
                    <a:pt x="41791" y="0"/>
                    <a:pt x="405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67"/>
            <p:cNvSpPr/>
            <p:nvPr/>
          </p:nvSpPr>
          <p:spPr>
            <a:xfrm>
              <a:off x="1219200" y="2188123"/>
              <a:ext cx="2062511" cy="113042"/>
            </a:xfrm>
            <a:custGeom>
              <a:avLst/>
              <a:gdLst/>
              <a:ahLst/>
              <a:cxnLst/>
              <a:rect l="l" t="t" r="r" b="b"/>
              <a:pathLst>
                <a:path w="42804" h="2346" extrusionOk="0">
                  <a:moveTo>
                    <a:pt x="2262" y="0"/>
                  </a:moveTo>
                  <a:cubicBezTo>
                    <a:pt x="1012" y="0"/>
                    <a:pt x="0" y="1012"/>
                    <a:pt x="0" y="2262"/>
                  </a:cubicBezTo>
                  <a:lnTo>
                    <a:pt x="0" y="2346"/>
                  </a:lnTo>
                  <a:lnTo>
                    <a:pt x="42803" y="2346"/>
                  </a:lnTo>
                  <a:lnTo>
                    <a:pt x="42803" y="2262"/>
                  </a:lnTo>
                  <a:cubicBezTo>
                    <a:pt x="42803" y="1012"/>
                    <a:pt x="41791" y="0"/>
                    <a:pt x="405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67"/>
            <p:cNvSpPr/>
            <p:nvPr/>
          </p:nvSpPr>
          <p:spPr>
            <a:xfrm>
              <a:off x="1524405" y="1928212"/>
              <a:ext cx="1436009" cy="259958"/>
            </a:xfrm>
            <a:custGeom>
              <a:avLst/>
              <a:gdLst/>
              <a:ahLst/>
              <a:cxnLst/>
              <a:rect l="l" t="t" r="r" b="b"/>
              <a:pathLst>
                <a:path w="29802" h="5395" extrusionOk="0">
                  <a:moveTo>
                    <a:pt x="5251" y="1"/>
                  </a:moveTo>
                  <a:cubicBezTo>
                    <a:pt x="2346" y="1"/>
                    <a:pt x="0" y="2346"/>
                    <a:pt x="0" y="5251"/>
                  </a:cubicBezTo>
                  <a:lnTo>
                    <a:pt x="0" y="5394"/>
                  </a:lnTo>
                  <a:lnTo>
                    <a:pt x="29802" y="5394"/>
                  </a:lnTo>
                  <a:lnTo>
                    <a:pt x="29802" y="5251"/>
                  </a:lnTo>
                  <a:cubicBezTo>
                    <a:pt x="29802" y="2346"/>
                    <a:pt x="27456" y="1"/>
                    <a:pt x="24551" y="1"/>
                  </a:cubicBezTo>
                  <a:close/>
                </a:path>
              </a:pathLst>
            </a:custGeom>
            <a:solidFill>
              <a:srgbClr val="0045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67"/>
            <p:cNvSpPr/>
            <p:nvPr/>
          </p:nvSpPr>
          <p:spPr>
            <a:xfrm>
              <a:off x="1957542" y="2861078"/>
              <a:ext cx="270270" cy="247285"/>
            </a:xfrm>
            <a:custGeom>
              <a:avLst/>
              <a:gdLst/>
              <a:ahLst/>
              <a:cxnLst/>
              <a:rect l="l" t="t" r="r" b="b"/>
              <a:pathLst>
                <a:path w="5609" h="5132" extrusionOk="0">
                  <a:moveTo>
                    <a:pt x="2846" y="0"/>
                  </a:moveTo>
                  <a:cubicBezTo>
                    <a:pt x="2120" y="0"/>
                    <a:pt x="1441" y="381"/>
                    <a:pt x="1048" y="1012"/>
                  </a:cubicBezTo>
                  <a:lnTo>
                    <a:pt x="1" y="2739"/>
                  </a:lnTo>
                  <a:lnTo>
                    <a:pt x="3763" y="5132"/>
                  </a:lnTo>
                  <a:lnTo>
                    <a:pt x="5608" y="1834"/>
                  </a:lnTo>
                  <a:lnTo>
                    <a:pt x="44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67"/>
            <p:cNvSpPr/>
            <p:nvPr/>
          </p:nvSpPr>
          <p:spPr>
            <a:xfrm>
              <a:off x="2173267" y="2861656"/>
              <a:ext cx="429762" cy="358593"/>
            </a:xfrm>
            <a:custGeom>
              <a:avLst/>
              <a:gdLst/>
              <a:ahLst/>
              <a:cxnLst/>
              <a:rect l="l" t="t" r="r" b="b"/>
              <a:pathLst>
                <a:path w="8919" h="7442" extrusionOk="0">
                  <a:moveTo>
                    <a:pt x="0" y="0"/>
                  </a:moveTo>
                  <a:lnTo>
                    <a:pt x="3072" y="5834"/>
                  </a:lnTo>
                  <a:lnTo>
                    <a:pt x="1370" y="6858"/>
                  </a:lnTo>
                  <a:lnTo>
                    <a:pt x="6477" y="7441"/>
                  </a:lnTo>
                  <a:lnTo>
                    <a:pt x="8918" y="2393"/>
                  </a:lnTo>
                  <a:lnTo>
                    <a:pt x="7144" y="3286"/>
                  </a:lnTo>
                  <a:lnTo>
                    <a:pt x="5811" y="1024"/>
                  </a:lnTo>
                  <a:cubicBezTo>
                    <a:pt x="5477" y="393"/>
                    <a:pt x="4822" y="0"/>
                    <a:pt x="410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67"/>
            <p:cNvSpPr/>
            <p:nvPr/>
          </p:nvSpPr>
          <p:spPr>
            <a:xfrm>
              <a:off x="2420505" y="3208734"/>
              <a:ext cx="269113" cy="263957"/>
            </a:xfrm>
            <a:custGeom>
              <a:avLst/>
              <a:gdLst/>
              <a:ahLst/>
              <a:cxnLst/>
              <a:rect l="l" t="t" r="r" b="b"/>
              <a:pathLst>
                <a:path w="5585" h="5478" extrusionOk="0">
                  <a:moveTo>
                    <a:pt x="4121" y="0"/>
                  </a:moveTo>
                  <a:lnTo>
                    <a:pt x="1" y="2394"/>
                  </a:lnTo>
                  <a:lnTo>
                    <a:pt x="1715" y="5477"/>
                  </a:lnTo>
                  <a:lnTo>
                    <a:pt x="4454" y="5477"/>
                  </a:lnTo>
                  <a:lnTo>
                    <a:pt x="5168" y="4322"/>
                  </a:lnTo>
                  <a:cubicBezTo>
                    <a:pt x="5573" y="3679"/>
                    <a:pt x="5585" y="2858"/>
                    <a:pt x="5216" y="2203"/>
                  </a:cubicBezTo>
                  <a:lnTo>
                    <a:pt x="412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67"/>
            <p:cNvSpPr/>
            <p:nvPr/>
          </p:nvSpPr>
          <p:spPr>
            <a:xfrm>
              <a:off x="2139971" y="3390007"/>
              <a:ext cx="495149" cy="397044"/>
            </a:xfrm>
            <a:custGeom>
              <a:avLst/>
              <a:gdLst/>
              <a:ahLst/>
              <a:cxnLst/>
              <a:rect l="l" t="t" r="r" b="b"/>
              <a:pathLst>
                <a:path w="10276" h="8240" extrusionOk="0">
                  <a:moveTo>
                    <a:pt x="3430" y="1"/>
                  </a:moveTo>
                  <a:lnTo>
                    <a:pt x="1" y="3775"/>
                  </a:lnTo>
                  <a:lnTo>
                    <a:pt x="3430" y="8240"/>
                  </a:lnTo>
                  <a:lnTo>
                    <a:pt x="3430" y="6871"/>
                  </a:lnTo>
                  <a:lnTo>
                    <a:pt x="6168" y="6871"/>
                  </a:lnTo>
                  <a:cubicBezTo>
                    <a:pt x="6179" y="6871"/>
                    <a:pt x="6189" y="6871"/>
                    <a:pt x="6199" y="6871"/>
                  </a:cubicBezTo>
                  <a:cubicBezTo>
                    <a:pt x="6913" y="6871"/>
                    <a:pt x="7554" y="6469"/>
                    <a:pt x="7883" y="5835"/>
                  </a:cubicBezTo>
                  <a:lnTo>
                    <a:pt x="10276" y="1715"/>
                  </a:lnTo>
                  <a:lnTo>
                    <a:pt x="3430" y="1715"/>
                  </a:lnTo>
                  <a:lnTo>
                    <a:pt x="34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67"/>
            <p:cNvSpPr/>
            <p:nvPr/>
          </p:nvSpPr>
          <p:spPr>
            <a:xfrm>
              <a:off x="1851968" y="3488690"/>
              <a:ext cx="204883" cy="231240"/>
            </a:xfrm>
            <a:custGeom>
              <a:avLst/>
              <a:gdLst/>
              <a:ahLst/>
              <a:cxnLst/>
              <a:rect l="l" t="t" r="r" b="b"/>
              <a:pathLst>
                <a:path w="4252" h="4799" extrusionOk="0">
                  <a:moveTo>
                    <a:pt x="834" y="1"/>
                  </a:moveTo>
                  <a:lnTo>
                    <a:pt x="834" y="13"/>
                  </a:lnTo>
                  <a:lnTo>
                    <a:pt x="1" y="1929"/>
                  </a:lnTo>
                  <a:lnTo>
                    <a:pt x="1037" y="3727"/>
                  </a:lnTo>
                  <a:cubicBezTo>
                    <a:pt x="1430" y="4382"/>
                    <a:pt x="2132" y="4787"/>
                    <a:pt x="2882" y="4799"/>
                  </a:cubicBezTo>
                  <a:lnTo>
                    <a:pt x="4251" y="4799"/>
                  </a:lnTo>
                  <a:lnTo>
                    <a:pt x="425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67"/>
            <p:cNvSpPr/>
            <p:nvPr/>
          </p:nvSpPr>
          <p:spPr>
            <a:xfrm>
              <a:off x="1726349" y="3125519"/>
              <a:ext cx="363749" cy="456746"/>
            </a:xfrm>
            <a:custGeom>
              <a:avLst/>
              <a:gdLst/>
              <a:ahLst/>
              <a:cxnLst/>
              <a:rect l="l" t="t" r="r" b="b"/>
              <a:pathLst>
                <a:path w="7549" h="9479" extrusionOk="0">
                  <a:moveTo>
                    <a:pt x="5489" y="1"/>
                  </a:moveTo>
                  <a:lnTo>
                    <a:pt x="0" y="346"/>
                  </a:lnTo>
                  <a:lnTo>
                    <a:pt x="1965" y="1561"/>
                  </a:lnTo>
                  <a:lnTo>
                    <a:pt x="679" y="4121"/>
                  </a:lnTo>
                  <a:cubicBezTo>
                    <a:pt x="322" y="4763"/>
                    <a:pt x="322" y="5537"/>
                    <a:pt x="679" y="6180"/>
                  </a:cubicBezTo>
                  <a:lnTo>
                    <a:pt x="2584" y="9478"/>
                  </a:lnTo>
                  <a:lnTo>
                    <a:pt x="3310" y="8252"/>
                  </a:lnTo>
                  <a:lnTo>
                    <a:pt x="5846" y="3823"/>
                  </a:lnTo>
                  <a:lnTo>
                    <a:pt x="7549" y="4466"/>
                  </a:lnTo>
                  <a:lnTo>
                    <a:pt x="7549" y="4466"/>
                  </a:lnTo>
                  <a:lnTo>
                    <a:pt x="5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67"/>
            <p:cNvSpPr/>
            <p:nvPr/>
          </p:nvSpPr>
          <p:spPr>
            <a:xfrm>
              <a:off x="1790580" y="1351628"/>
              <a:ext cx="1138274" cy="837648"/>
            </a:xfrm>
            <a:custGeom>
              <a:avLst/>
              <a:gdLst/>
              <a:ahLst/>
              <a:cxnLst/>
              <a:rect l="l" t="t" r="r" b="b"/>
              <a:pathLst>
                <a:path w="23623" h="17384" extrusionOk="0">
                  <a:moveTo>
                    <a:pt x="16140" y="1"/>
                  </a:moveTo>
                  <a:cubicBezTo>
                    <a:pt x="14393" y="1"/>
                    <a:pt x="12645" y="668"/>
                    <a:pt x="11312" y="2001"/>
                  </a:cubicBezTo>
                  <a:lnTo>
                    <a:pt x="2073" y="11240"/>
                  </a:lnTo>
                  <a:cubicBezTo>
                    <a:pt x="1" y="13312"/>
                    <a:pt x="584" y="15336"/>
                    <a:pt x="2192" y="17384"/>
                  </a:cubicBezTo>
                  <a:lnTo>
                    <a:pt x="15241" y="17384"/>
                  </a:lnTo>
                  <a:lnTo>
                    <a:pt x="20968" y="11657"/>
                  </a:lnTo>
                  <a:cubicBezTo>
                    <a:pt x="23623" y="9002"/>
                    <a:pt x="23623" y="4668"/>
                    <a:pt x="20968" y="2001"/>
                  </a:cubicBezTo>
                  <a:cubicBezTo>
                    <a:pt x="19634" y="668"/>
                    <a:pt x="17887" y="1"/>
                    <a:pt x="1614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67"/>
            <p:cNvSpPr/>
            <p:nvPr/>
          </p:nvSpPr>
          <p:spPr>
            <a:xfrm>
              <a:off x="1795206" y="1915588"/>
              <a:ext cx="325875" cy="273691"/>
            </a:xfrm>
            <a:custGeom>
              <a:avLst/>
              <a:gdLst/>
              <a:ahLst/>
              <a:cxnLst/>
              <a:rect l="l" t="t" r="r" b="b"/>
              <a:pathLst>
                <a:path w="6763" h="5680" extrusionOk="0">
                  <a:moveTo>
                    <a:pt x="1560" y="1"/>
                  </a:moveTo>
                  <a:lnTo>
                    <a:pt x="1560" y="1"/>
                  </a:lnTo>
                  <a:cubicBezTo>
                    <a:pt x="0" y="1906"/>
                    <a:pt x="607" y="3787"/>
                    <a:pt x="2096" y="5680"/>
                  </a:cubicBezTo>
                  <a:lnTo>
                    <a:pt x="6763" y="5680"/>
                  </a:lnTo>
                  <a:cubicBezTo>
                    <a:pt x="5929" y="5120"/>
                    <a:pt x="5108" y="4382"/>
                    <a:pt x="4274" y="3549"/>
                  </a:cubicBezTo>
                  <a:cubicBezTo>
                    <a:pt x="3084" y="2358"/>
                    <a:pt x="2072" y="1179"/>
                    <a:pt x="1560" y="1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67"/>
            <p:cNvSpPr/>
            <p:nvPr/>
          </p:nvSpPr>
          <p:spPr>
            <a:xfrm>
              <a:off x="2362008" y="1631054"/>
              <a:ext cx="546225" cy="558223"/>
            </a:xfrm>
            <a:custGeom>
              <a:avLst/>
              <a:gdLst/>
              <a:ahLst/>
              <a:cxnLst/>
              <a:rect l="l" t="t" r="r" b="b"/>
              <a:pathLst>
                <a:path w="11336" h="11585" extrusionOk="0">
                  <a:moveTo>
                    <a:pt x="11026" y="0"/>
                  </a:moveTo>
                  <a:lnTo>
                    <a:pt x="11026" y="0"/>
                  </a:lnTo>
                  <a:cubicBezTo>
                    <a:pt x="10692" y="703"/>
                    <a:pt x="10252" y="1358"/>
                    <a:pt x="9668" y="1941"/>
                  </a:cubicBezTo>
                  <a:lnTo>
                    <a:pt x="429" y="11180"/>
                  </a:lnTo>
                  <a:cubicBezTo>
                    <a:pt x="274" y="11323"/>
                    <a:pt x="131" y="11466"/>
                    <a:pt x="1" y="11585"/>
                  </a:cubicBezTo>
                  <a:lnTo>
                    <a:pt x="3394" y="11585"/>
                  </a:lnTo>
                  <a:lnTo>
                    <a:pt x="9109" y="5858"/>
                  </a:lnTo>
                  <a:cubicBezTo>
                    <a:pt x="10692" y="4251"/>
                    <a:pt x="11335" y="2072"/>
                    <a:pt x="11026" y="0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67"/>
            <p:cNvSpPr/>
            <p:nvPr/>
          </p:nvSpPr>
          <p:spPr>
            <a:xfrm>
              <a:off x="2555327" y="1216276"/>
              <a:ext cx="495727" cy="467009"/>
            </a:xfrm>
            <a:custGeom>
              <a:avLst/>
              <a:gdLst/>
              <a:ahLst/>
              <a:cxnLst/>
              <a:rect l="l" t="t" r="r" b="b"/>
              <a:pathLst>
                <a:path w="10288" h="9692" extrusionOk="0">
                  <a:moveTo>
                    <a:pt x="7399" y="1"/>
                  </a:moveTo>
                  <a:cubicBezTo>
                    <a:pt x="7136" y="1"/>
                    <a:pt x="6870" y="116"/>
                    <a:pt x="6597" y="393"/>
                  </a:cubicBezTo>
                  <a:lnTo>
                    <a:pt x="811" y="6179"/>
                  </a:lnTo>
                  <a:cubicBezTo>
                    <a:pt x="1" y="6989"/>
                    <a:pt x="1" y="8287"/>
                    <a:pt x="811" y="9085"/>
                  </a:cubicBezTo>
                  <a:cubicBezTo>
                    <a:pt x="1209" y="9489"/>
                    <a:pt x="1733" y="9692"/>
                    <a:pt x="2257" y="9692"/>
                  </a:cubicBezTo>
                  <a:cubicBezTo>
                    <a:pt x="2781" y="9692"/>
                    <a:pt x="3305" y="9489"/>
                    <a:pt x="3704" y="9085"/>
                  </a:cubicBezTo>
                  <a:lnTo>
                    <a:pt x="9502" y="3298"/>
                  </a:lnTo>
                  <a:cubicBezTo>
                    <a:pt x="10288" y="2488"/>
                    <a:pt x="9740" y="1762"/>
                    <a:pt x="8931" y="953"/>
                  </a:cubicBezTo>
                  <a:cubicBezTo>
                    <a:pt x="8406" y="428"/>
                    <a:pt x="7907" y="1"/>
                    <a:pt x="7399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67"/>
            <p:cNvSpPr/>
            <p:nvPr/>
          </p:nvSpPr>
          <p:spPr>
            <a:xfrm>
              <a:off x="1493422" y="646582"/>
              <a:ext cx="453855" cy="333344"/>
            </a:xfrm>
            <a:custGeom>
              <a:avLst/>
              <a:gdLst/>
              <a:ahLst/>
              <a:cxnLst/>
              <a:rect l="l" t="t" r="r" b="b"/>
              <a:pathLst>
                <a:path w="9419" h="6918" extrusionOk="0">
                  <a:moveTo>
                    <a:pt x="7990" y="0"/>
                  </a:moveTo>
                  <a:lnTo>
                    <a:pt x="0" y="4227"/>
                  </a:lnTo>
                  <a:lnTo>
                    <a:pt x="1417" y="6918"/>
                  </a:lnTo>
                  <a:lnTo>
                    <a:pt x="9418" y="2679"/>
                  </a:lnTo>
                  <a:lnTo>
                    <a:pt x="7990" y="0"/>
                  </a:ln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67"/>
            <p:cNvSpPr/>
            <p:nvPr/>
          </p:nvSpPr>
          <p:spPr>
            <a:xfrm>
              <a:off x="1493422" y="646582"/>
              <a:ext cx="453855" cy="333344"/>
            </a:xfrm>
            <a:custGeom>
              <a:avLst/>
              <a:gdLst/>
              <a:ahLst/>
              <a:cxnLst/>
              <a:rect l="l" t="t" r="r" b="b"/>
              <a:pathLst>
                <a:path w="9419" h="6918" extrusionOk="0">
                  <a:moveTo>
                    <a:pt x="7990" y="0"/>
                  </a:moveTo>
                  <a:lnTo>
                    <a:pt x="0" y="4227"/>
                  </a:lnTo>
                  <a:lnTo>
                    <a:pt x="1417" y="6918"/>
                  </a:lnTo>
                  <a:lnTo>
                    <a:pt x="9418" y="2679"/>
                  </a:lnTo>
                  <a:lnTo>
                    <a:pt x="7990" y="0"/>
                  </a:ln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67"/>
            <p:cNvSpPr/>
            <p:nvPr/>
          </p:nvSpPr>
          <p:spPr>
            <a:xfrm>
              <a:off x="1494578" y="689178"/>
              <a:ext cx="717186" cy="748699"/>
            </a:xfrm>
            <a:custGeom>
              <a:avLst/>
              <a:gdLst/>
              <a:ahLst/>
              <a:cxnLst/>
              <a:rect l="l" t="t" r="r" b="b"/>
              <a:pathLst>
                <a:path w="14884" h="15538" extrusionOk="0">
                  <a:moveTo>
                    <a:pt x="8653" y="1"/>
                  </a:moveTo>
                  <a:cubicBezTo>
                    <a:pt x="8481" y="1"/>
                    <a:pt x="8307" y="41"/>
                    <a:pt x="8144" y="128"/>
                  </a:cubicBezTo>
                  <a:lnTo>
                    <a:pt x="727" y="4057"/>
                  </a:lnTo>
                  <a:cubicBezTo>
                    <a:pt x="215" y="4319"/>
                    <a:pt x="0" y="4974"/>
                    <a:pt x="286" y="5510"/>
                  </a:cubicBezTo>
                  <a:lnTo>
                    <a:pt x="5287" y="14963"/>
                  </a:lnTo>
                  <a:cubicBezTo>
                    <a:pt x="5469" y="15329"/>
                    <a:pt x="5843" y="15538"/>
                    <a:pt x="6235" y="15538"/>
                  </a:cubicBezTo>
                  <a:cubicBezTo>
                    <a:pt x="6404" y="15538"/>
                    <a:pt x="6577" y="15499"/>
                    <a:pt x="6739" y="15416"/>
                  </a:cubicBezTo>
                  <a:lnTo>
                    <a:pt x="14157" y="11487"/>
                  </a:lnTo>
                  <a:cubicBezTo>
                    <a:pt x="14681" y="11213"/>
                    <a:pt x="14883" y="10558"/>
                    <a:pt x="14609" y="10022"/>
                  </a:cubicBezTo>
                  <a:lnTo>
                    <a:pt x="9609" y="569"/>
                  </a:lnTo>
                  <a:cubicBezTo>
                    <a:pt x="9418" y="213"/>
                    <a:pt x="9043" y="1"/>
                    <a:pt x="8653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67"/>
            <p:cNvSpPr/>
            <p:nvPr/>
          </p:nvSpPr>
          <p:spPr>
            <a:xfrm>
              <a:off x="1740708" y="1156574"/>
              <a:ext cx="470478" cy="280678"/>
            </a:xfrm>
            <a:custGeom>
              <a:avLst/>
              <a:gdLst/>
              <a:ahLst/>
              <a:cxnLst/>
              <a:rect l="l" t="t" r="r" b="b"/>
              <a:pathLst>
                <a:path w="9764" h="5825" extrusionOk="0">
                  <a:moveTo>
                    <a:pt x="9323" y="1"/>
                  </a:moveTo>
                  <a:lnTo>
                    <a:pt x="0" y="4942"/>
                  </a:lnTo>
                  <a:lnTo>
                    <a:pt x="167" y="5251"/>
                  </a:lnTo>
                  <a:cubicBezTo>
                    <a:pt x="363" y="5619"/>
                    <a:pt x="733" y="5824"/>
                    <a:pt x="1111" y="5824"/>
                  </a:cubicBezTo>
                  <a:cubicBezTo>
                    <a:pt x="1284" y="5824"/>
                    <a:pt x="1459" y="5782"/>
                    <a:pt x="1619" y="5692"/>
                  </a:cubicBezTo>
                  <a:lnTo>
                    <a:pt x="9037" y="1763"/>
                  </a:lnTo>
                  <a:cubicBezTo>
                    <a:pt x="9573" y="1477"/>
                    <a:pt x="9763" y="822"/>
                    <a:pt x="9477" y="310"/>
                  </a:cubicBezTo>
                  <a:lnTo>
                    <a:pt x="9323" y="1"/>
                  </a:ln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67"/>
            <p:cNvSpPr/>
            <p:nvPr/>
          </p:nvSpPr>
          <p:spPr>
            <a:xfrm>
              <a:off x="1408520" y="557825"/>
              <a:ext cx="527867" cy="327032"/>
            </a:xfrm>
            <a:custGeom>
              <a:avLst/>
              <a:gdLst/>
              <a:ahLst/>
              <a:cxnLst/>
              <a:rect l="l" t="t" r="r" b="b"/>
              <a:pathLst>
                <a:path w="10955" h="6787" extrusionOk="0">
                  <a:moveTo>
                    <a:pt x="9615" y="0"/>
                  </a:moveTo>
                  <a:cubicBezTo>
                    <a:pt x="9444" y="0"/>
                    <a:pt x="9271" y="41"/>
                    <a:pt x="9109" y="128"/>
                  </a:cubicBezTo>
                  <a:lnTo>
                    <a:pt x="739" y="4569"/>
                  </a:lnTo>
                  <a:cubicBezTo>
                    <a:pt x="215" y="4831"/>
                    <a:pt x="0" y="5485"/>
                    <a:pt x="286" y="6021"/>
                  </a:cubicBezTo>
                  <a:lnTo>
                    <a:pt x="393" y="6212"/>
                  </a:lnTo>
                  <a:cubicBezTo>
                    <a:pt x="576" y="6577"/>
                    <a:pt x="950" y="6786"/>
                    <a:pt x="1341" y="6786"/>
                  </a:cubicBezTo>
                  <a:cubicBezTo>
                    <a:pt x="1511" y="6786"/>
                    <a:pt x="1684" y="6747"/>
                    <a:pt x="1846" y="6664"/>
                  </a:cubicBezTo>
                  <a:lnTo>
                    <a:pt x="10228" y="2223"/>
                  </a:lnTo>
                  <a:cubicBezTo>
                    <a:pt x="10752" y="1961"/>
                    <a:pt x="10954" y="1306"/>
                    <a:pt x="10668" y="771"/>
                  </a:cubicBezTo>
                  <a:lnTo>
                    <a:pt x="10573" y="580"/>
                  </a:lnTo>
                  <a:cubicBezTo>
                    <a:pt x="10382" y="215"/>
                    <a:pt x="10006" y="0"/>
                    <a:pt x="96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67"/>
            <p:cNvSpPr/>
            <p:nvPr/>
          </p:nvSpPr>
          <p:spPr>
            <a:xfrm>
              <a:off x="1539294" y="781983"/>
              <a:ext cx="612190" cy="533553"/>
            </a:xfrm>
            <a:custGeom>
              <a:avLst/>
              <a:gdLst/>
              <a:ahLst/>
              <a:cxnLst/>
              <a:rect l="l" t="t" r="r" b="b"/>
              <a:pathLst>
                <a:path w="12705" h="11073" extrusionOk="0">
                  <a:moveTo>
                    <a:pt x="9395" y="0"/>
                  </a:moveTo>
                  <a:lnTo>
                    <a:pt x="1" y="4810"/>
                  </a:lnTo>
                  <a:lnTo>
                    <a:pt x="3323" y="11073"/>
                  </a:lnTo>
                  <a:lnTo>
                    <a:pt x="12705" y="6263"/>
                  </a:lnTo>
                  <a:lnTo>
                    <a:pt x="93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67"/>
            <p:cNvSpPr/>
            <p:nvPr/>
          </p:nvSpPr>
          <p:spPr>
            <a:xfrm>
              <a:off x="2862267" y="1190834"/>
              <a:ext cx="215772" cy="195872"/>
            </a:xfrm>
            <a:custGeom>
              <a:avLst/>
              <a:gdLst/>
              <a:ahLst/>
              <a:cxnLst/>
              <a:rect l="l" t="t" r="r" b="b"/>
              <a:pathLst>
                <a:path w="4478" h="4065" extrusionOk="0">
                  <a:moveTo>
                    <a:pt x="1542" y="0"/>
                  </a:moveTo>
                  <a:cubicBezTo>
                    <a:pt x="1274" y="0"/>
                    <a:pt x="1003" y="117"/>
                    <a:pt x="727" y="397"/>
                  </a:cubicBezTo>
                  <a:lnTo>
                    <a:pt x="1" y="1123"/>
                  </a:lnTo>
                  <a:cubicBezTo>
                    <a:pt x="465" y="1373"/>
                    <a:pt x="1013" y="1873"/>
                    <a:pt x="1608" y="2457"/>
                  </a:cubicBezTo>
                  <a:cubicBezTo>
                    <a:pt x="2192" y="3052"/>
                    <a:pt x="2692" y="3588"/>
                    <a:pt x="2930" y="4064"/>
                  </a:cubicBezTo>
                  <a:lnTo>
                    <a:pt x="3668" y="3326"/>
                  </a:lnTo>
                  <a:cubicBezTo>
                    <a:pt x="4478" y="2516"/>
                    <a:pt x="3906" y="1766"/>
                    <a:pt x="3096" y="969"/>
                  </a:cubicBezTo>
                  <a:cubicBezTo>
                    <a:pt x="2571" y="435"/>
                    <a:pt x="2061" y="0"/>
                    <a:pt x="15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67"/>
            <p:cNvSpPr/>
            <p:nvPr/>
          </p:nvSpPr>
          <p:spPr>
            <a:xfrm>
              <a:off x="1472750" y="4412931"/>
              <a:ext cx="1457837" cy="172743"/>
            </a:xfrm>
            <a:custGeom>
              <a:avLst/>
              <a:gdLst/>
              <a:ahLst/>
              <a:cxnLst/>
              <a:rect l="l" t="t" r="r" b="b"/>
              <a:pathLst>
                <a:path w="30255" h="3585" extrusionOk="0">
                  <a:moveTo>
                    <a:pt x="1" y="1"/>
                  </a:moveTo>
                  <a:lnTo>
                    <a:pt x="1" y="310"/>
                  </a:lnTo>
                  <a:cubicBezTo>
                    <a:pt x="1" y="2108"/>
                    <a:pt x="1453" y="3584"/>
                    <a:pt x="3275" y="3584"/>
                  </a:cubicBezTo>
                  <a:lnTo>
                    <a:pt x="26980" y="3584"/>
                  </a:lnTo>
                  <a:cubicBezTo>
                    <a:pt x="28778" y="3584"/>
                    <a:pt x="30255" y="2132"/>
                    <a:pt x="30255" y="310"/>
                  </a:cubicBezTo>
                  <a:lnTo>
                    <a:pt x="30255" y="1"/>
                  </a:ln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25" name="Google Shape;2725;p67"/>
          <p:cNvGrpSpPr/>
          <p:nvPr/>
        </p:nvGrpSpPr>
        <p:grpSpPr>
          <a:xfrm>
            <a:off x="494881" y="2768072"/>
            <a:ext cx="2631079" cy="2681445"/>
            <a:chOff x="494881" y="2768072"/>
            <a:chExt cx="2631079" cy="2681445"/>
          </a:xfrm>
        </p:grpSpPr>
        <p:grpSp>
          <p:nvGrpSpPr>
            <p:cNvPr id="2726" name="Google Shape;2726;p67"/>
            <p:cNvGrpSpPr/>
            <p:nvPr/>
          </p:nvGrpSpPr>
          <p:grpSpPr>
            <a:xfrm rot="-872865">
              <a:off x="758334" y="2920740"/>
              <a:ext cx="1104590" cy="2238658"/>
              <a:chOff x="1803775" y="5029925"/>
              <a:chExt cx="655775" cy="1329050"/>
            </a:xfrm>
          </p:grpSpPr>
          <p:sp>
            <p:nvSpPr>
              <p:cNvPr id="2727" name="Google Shape;2727;p67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8" name="Google Shape;2728;p67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9" name="Google Shape;2729;p67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0" name="Google Shape;2730;p67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1" name="Google Shape;2731;p67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2" name="Google Shape;2732;p67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3" name="Google Shape;2733;p67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4" name="Google Shape;2734;p67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5" name="Google Shape;2735;p67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6" name="Google Shape;2736;p67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7" name="Google Shape;2737;p67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38" name="Google Shape;2738;p67"/>
            <p:cNvSpPr/>
            <p:nvPr/>
          </p:nvSpPr>
          <p:spPr>
            <a:xfrm rot="2376268">
              <a:off x="936679" y="2844360"/>
              <a:ext cx="340032" cy="279653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39" name="Google Shape;2739;p67"/>
            <p:cNvGrpSpPr/>
            <p:nvPr/>
          </p:nvGrpSpPr>
          <p:grpSpPr>
            <a:xfrm rot="2700000">
              <a:off x="2022629" y="4043249"/>
              <a:ext cx="736574" cy="1342446"/>
              <a:chOff x="-214625" y="3943775"/>
              <a:chExt cx="458725" cy="836125"/>
            </a:xfrm>
          </p:grpSpPr>
          <p:sp>
            <p:nvSpPr>
              <p:cNvPr id="2740" name="Google Shape;2740;p67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1" name="Google Shape;2741;p67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2" name="Google Shape;2742;p67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3" name="Google Shape;2743;p67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4" name="Google Shape;2744;p67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5" name="Google Shape;2745;p67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6" name="Google Shape;2746;p67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7" name="Google Shape;2747;p67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8" name="Google Shape;2748;p67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9" name="Google Shape;2749;p67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0" name="Google Shape;2750;p67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1" name="Google Shape;2751;p67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752" name="Google Shape;2752;p67"/>
          <p:cNvGrpSpPr/>
          <p:nvPr/>
        </p:nvGrpSpPr>
        <p:grpSpPr>
          <a:xfrm rot="9927135">
            <a:off x="7081163" y="-348983"/>
            <a:ext cx="1247414" cy="2528116"/>
            <a:chOff x="1803775" y="5029925"/>
            <a:chExt cx="655775" cy="1329050"/>
          </a:xfrm>
        </p:grpSpPr>
        <p:sp>
          <p:nvSpPr>
            <p:cNvPr id="2753" name="Google Shape;2753;p67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67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67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67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67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67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67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67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67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67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67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64" name="Google Shape;2764;p67"/>
          <p:cNvSpPr txBox="1">
            <a:spLocks noGrp="1"/>
          </p:cNvSpPr>
          <p:nvPr>
            <p:ph type="subTitle" idx="1"/>
          </p:nvPr>
        </p:nvSpPr>
        <p:spPr>
          <a:xfrm>
            <a:off x="3996875" y="1925400"/>
            <a:ext cx="3227700" cy="21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tr-TR" sz="3000" dirty="0" err="1">
                <a:latin typeface="+mj-lt"/>
              </a:rPr>
              <a:t>Recycling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means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transforming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something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old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to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something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new</a:t>
            </a:r>
            <a:r>
              <a:rPr lang="tr-TR" sz="3000" dirty="0">
                <a:latin typeface="+mj-lt"/>
              </a:rPr>
              <a:t>.</a:t>
            </a:r>
            <a:endParaRPr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958773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6" name="Google Shape;2946;p70"/>
          <p:cNvSpPr txBox="1">
            <a:spLocks noGrp="1"/>
          </p:cNvSpPr>
          <p:nvPr>
            <p:ph type="title"/>
          </p:nvPr>
        </p:nvSpPr>
        <p:spPr>
          <a:xfrm>
            <a:off x="713275" y="950675"/>
            <a:ext cx="385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WHY SHOULD WE RECYCLE</a:t>
            </a:r>
            <a:endParaRPr dirty="0"/>
          </a:p>
        </p:txBody>
      </p:sp>
      <p:sp>
        <p:nvSpPr>
          <p:cNvPr id="2947" name="Google Shape;2947;p70"/>
          <p:cNvSpPr txBox="1">
            <a:spLocks noGrp="1"/>
          </p:cNvSpPr>
          <p:nvPr>
            <p:ph type="body" idx="1"/>
          </p:nvPr>
        </p:nvSpPr>
        <p:spPr>
          <a:xfrm>
            <a:off x="713275" y="1658125"/>
            <a:ext cx="3672900" cy="253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tr-TR" sz="1500" dirty="0">
                <a:latin typeface="+mj-lt"/>
              </a:rPr>
              <a:t>it </a:t>
            </a:r>
            <a:r>
              <a:rPr lang="tr-TR" sz="1500" dirty="0" err="1">
                <a:latin typeface="+mj-lt"/>
              </a:rPr>
              <a:t>helps</a:t>
            </a:r>
            <a:r>
              <a:rPr lang="tr-TR" sz="1500" dirty="0">
                <a:latin typeface="+mj-lt"/>
              </a:rPr>
              <a:t> </a:t>
            </a:r>
            <a:r>
              <a:rPr lang="tr-TR" sz="1500" dirty="0" err="1">
                <a:latin typeface="+mj-lt"/>
              </a:rPr>
              <a:t>the</a:t>
            </a:r>
            <a:r>
              <a:rPr lang="tr-TR" sz="1500" dirty="0">
                <a:latin typeface="+mj-lt"/>
              </a:rPr>
              <a:t> </a:t>
            </a:r>
            <a:r>
              <a:rPr lang="tr-TR" sz="1500" dirty="0" err="1">
                <a:latin typeface="+mj-lt"/>
              </a:rPr>
              <a:t>environment</a:t>
            </a:r>
            <a:r>
              <a:rPr lang="tr-TR" sz="1500" dirty="0">
                <a:latin typeface="+mj-lt"/>
              </a:rPr>
              <a:t> in </a:t>
            </a:r>
            <a:r>
              <a:rPr lang="tr-TR" sz="1500" dirty="0" err="1">
                <a:latin typeface="+mj-lt"/>
              </a:rPr>
              <a:t>many</a:t>
            </a:r>
            <a:r>
              <a:rPr lang="tr-TR" sz="1500" dirty="0">
                <a:latin typeface="+mj-lt"/>
              </a:rPr>
              <a:t> </a:t>
            </a:r>
            <a:r>
              <a:rPr lang="tr-TR" sz="1500" dirty="0" err="1">
                <a:latin typeface="+mj-lt"/>
              </a:rPr>
              <a:t>ways</a:t>
            </a:r>
            <a:r>
              <a:rPr lang="tr-TR" sz="1500" dirty="0">
                <a:latin typeface="+mj-lt"/>
              </a:rPr>
              <a:t>:</a:t>
            </a:r>
          </a:p>
          <a:p>
            <a:pPr marL="0" lvl="0" indent="0">
              <a:buNone/>
            </a:pPr>
            <a:endParaRPr lang="tr-TR" sz="1200" dirty="0">
              <a:latin typeface="+mj-lt"/>
            </a:endParaRPr>
          </a:p>
          <a:p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Energy</a:t>
            </a:r>
            <a:r>
              <a:rPr lang="tr-TR" dirty="0">
                <a:latin typeface="+mn-lt"/>
              </a:rPr>
              <a:t> is </a:t>
            </a:r>
            <a:r>
              <a:rPr lang="tr-TR" dirty="0" err="1">
                <a:latin typeface="+mn-lt"/>
              </a:rPr>
              <a:t>saved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during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the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Manufacturing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process</a:t>
            </a:r>
            <a:r>
              <a:rPr lang="tr-TR" dirty="0">
                <a:latin typeface="+mn-lt"/>
              </a:rPr>
              <a:t>,</a:t>
            </a:r>
          </a:p>
          <a:p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It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keeps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the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wild</a:t>
            </a:r>
            <a:r>
              <a:rPr lang="tr-TR" dirty="0">
                <a:latin typeface="+mn-lt"/>
              </a:rPr>
              <a:t>-life </a:t>
            </a:r>
            <a:r>
              <a:rPr lang="tr-TR" dirty="0" err="1">
                <a:latin typeface="+mn-lt"/>
              </a:rPr>
              <a:t>safe</a:t>
            </a:r>
            <a:r>
              <a:rPr lang="tr-TR" dirty="0">
                <a:latin typeface="+mn-lt"/>
              </a:rPr>
              <a:t>, </a:t>
            </a:r>
          </a:p>
          <a:p>
            <a:r>
              <a:rPr lang="tr-TR" dirty="0" err="1">
                <a:latin typeface="+mn-lt"/>
              </a:rPr>
              <a:t>It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reduces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water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and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air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pollution</a:t>
            </a:r>
            <a:r>
              <a:rPr lang="tr-TR" dirty="0">
                <a:latin typeface="+mn-lt"/>
              </a:rPr>
              <a:t>, </a:t>
            </a:r>
          </a:p>
          <a:p>
            <a:r>
              <a:rPr lang="tr-TR" dirty="0" err="1">
                <a:latin typeface="+mn-lt"/>
              </a:rPr>
              <a:t>It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reduces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greenhouse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gas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emissions</a:t>
            </a:r>
            <a:endParaRPr lang="tr-TR" dirty="0">
              <a:latin typeface="+mn-lt"/>
            </a:endParaRPr>
          </a:p>
          <a:p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and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many</a:t>
            </a:r>
            <a:r>
              <a:rPr lang="tr-TR" dirty="0">
                <a:latin typeface="+mn-lt"/>
              </a:rPr>
              <a:t> </a:t>
            </a:r>
            <a:r>
              <a:rPr lang="tr-TR" dirty="0" err="1">
                <a:latin typeface="+mn-lt"/>
              </a:rPr>
              <a:t>more</a:t>
            </a:r>
            <a:r>
              <a:rPr lang="tr-TR" dirty="0">
                <a:latin typeface="+mn-lt"/>
              </a:rPr>
              <a:t> </a:t>
            </a:r>
            <a:endParaRPr sz="1200" dirty="0">
              <a:latin typeface="+mn-lt"/>
            </a:endParaRPr>
          </a:p>
        </p:txBody>
      </p:sp>
      <p:grpSp>
        <p:nvGrpSpPr>
          <p:cNvPr id="2948" name="Google Shape;2948;p70"/>
          <p:cNvGrpSpPr/>
          <p:nvPr/>
        </p:nvGrpSpPr>
        <p:grpSpPr>
          <a:xfrm>
            <a:off x="5458828" y="1100586"/>
            <a:ext cx="3296253" cy="2856352"/>
            <a:chOff x="-848250" y="2307750"/>
            <a:chExt cx="3668618" cy="3179023"/>
          </a:xfrm>
        </p:grpSpPr>
        <p:sp>
          <p:nvSpPr>
            <p:cNvPr id="2949" name="Google Shape;2949;p70"/>
            <p:cNvSpPr/>
            <p:nvPr/>
          </p:nvSpPr>
          <p:spPr>
            <a:xfrm>
              <a:off x="2160734" y="4042436"/>
              <a:ext cx="411471" cy="132135"/>
            </a:xfrm>
            <a:custGeom>
              <a:avLst/>
              <a:gdLst/>
              <a:ahLst/>
              <a:cxnLst/>
              <a:rect l="l" t="t" r="r" b="b"/>
              <a:pathLst>
                <a:path w="9121" h="2929" extrusionOk="0">
                  <a:moveTo>
                    <a:pt x="417" y="0"/>
                  </a:moveTo>
                  <a:cubicBezTo>
                    <a:pt x="167" y="0"/>
                    <a:pt x="0" y="12"/>
                    <a:pt x="0" y="12"/>
                  </a:cubicBezTo>
                  <a:lnTo>
                    <a:pt x="36" y="369"/>
                  </a:lnTo>
                  <a:cubicBezTo>
                    <a:pt x="36" y="369"/>
                    <a:pt x="179" y="357"/>
                    <a:pt x="405" y="357"/>
                  </a:cubicBezTo>
                  <a:cubicBezTo>
                    <a:pt x="667" y="357"/>
                    <a:pt x="1024" y="369"/>
                    <a:pt x="1477" y="405"/>
                  </a:cubicBezTo>
                  <a:cubicBezTo>
                    <a:pt x="2346" y="464"/>
                    <a:pt x="3525" y="643"/>
                    <a:pt x="4656" y="964"/>
                  </a:cubicBezTo>
                  <a:cubicBezTo>
                    <a:pt x="5799" y="1274"/>
                    <a:pt x="6894" y="1750"/>
                    <a:pt x="7668" y="2167"/>
                  </a:cubicBezTo>
                  <a:cubicBezTo>
                    <a:pt x="8049" y="2381"/>
                    <a:pt x="8382" y="2560"/>
                    <a:pt x="8585" y="2715"/>
                  </a:cubicBezTo>
                  <a:cubicBezTo>
                    <a:pt x="8811" y="2858"/>
                    <a:pt x="8930" y="2929"/>
                    <a:pt x="8930" y="2929"/>
                  </a:cubicBezTo>
                  <a:lnTo>
                    <a:pt x="9121" y="2631"/>
                  </a:lnTo>
                  <a:cubicBezTo>
                    <a:pt x="9121" y="2631"/>
                    <a:pt x="9002" y="2560"/>
                    <a:pt x="8775" y="2417"/>
                  </a:cubicBezTo>
                  <a:cubicBezTo>
                    <a:pt x="8573" y="2262"/>
                    <a:pt x="8240" y="2084"/>
                    <a:pt x="7847" y="1857"/>
                  </a:cubicBezTo>
                  <a:cubicBezTo>
                    <a:pt x="7049" y="1441"/>
                    <a:pt x="5942" y="941"/>
                    <a:pt x="4775" y="631"/>
                  </a:cubicBezTo>
                  <a:cubicBezTo>
                    <a:pt x="3620" y="298"/>
                    <a:pt x="2429" y="107"/>
                    <a:pt x="1512" y="48"/>
                  </a:cubicBezTo>
                  <a:cubicBezTo>
                    <a:pt x="1060" y="12"/>
                    <a:pt x="679" y="0"/>
                    <a:pt x="4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70"/>
            <p:cNvSpPr/>
            <p:nvPr/>
          </p:nvSpPr>
          <p:spPr>
            <a:xfrm>
              <a:off x="2564089" y="4153053"/>
              <a:ext cx="115533" cy="109668"/>
            </a:xfrm>
            <a:custGeom>
              <a:avLst/>
              <a:gdLst/>
              <a:ahLst/>
              <a:cxnLst/>
              <a:rect l="l" t="t" r="r" b="b"/>
              <a:pathLst>
                <a:path w="2561" h="2431" extrusionOk="0">
                  <a:moveTo>
                    <a:pt x="1001" y="1"/>
                  </a:moveTo>
                  <a:cubicBezTo>
                    <a:pt x="680" y="1"/>
                    <a:pt x="394" y="167"/>
                    <a:pt x="215" y="417"/>
                  </a:cubicBezTo>
                  <a:cubicBezTo>
                    <a:pt x="37" y="679"/>
                    <a:pt x="1" y="977"/>
                    <a:pt x="61" y="1287"/>
                  </a:cubicBezTo>
                  <a:cubicBezTo>
                    <a:pt x="120" y="1596"/>
                    <a:pt x="287" y="1882"/>
                    <a:pt x="561" y="2084"/>
                  </a:cubicBezTo>
                  <a:cubicBezTo>
                    <a:pt x="823" y="2311"/>
                    <a:pt x="1120" y="2430"/>
                    <a:pt x="1418" y="2430"/>
                  </a:cubicBezTo>
                  <a:cubicBezTo>
                    <a:pt x="1434" y="2430"/>
                    <a:pt x="1451" y="2431"/>
                    <a:pt x="1467" y="2431"/>
                  </a:cubicBezTo>
                  <a:cubicBezTo>
                    <a:pt x="1750" y="2431"/>
                    <a:pt x="2038" y="2334"/>
                    <a:pt x="2251" y="2132"/>
                  </a:cubicBezTo>
                  <a:cubicBezTo>
                    <a:pt x="2477" y="1918"/>
                    <a:pt x="2561" y="1620"/>
                    <a:pt x="2525" y="1299"/>
                  </a:cubicBezTo>
                  <a:cubicBezTo>
                    <a:pt x="2477" y="989"/>
                    <a:pt x="2299" y="632"/>
                    <a:pt x="2001" y="382"/>
                  </a:cubicBezTo>
                  <a:cubicBezTo>
                    <a:pt x="1692" y="120"/>
                    <a:pt x="1334" y="1"/>
                    <a:pt x="1001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70"/>
            <p:cNvSpPr/>
            <p:nvPr/>
          </p:nvSpPr>
          <p:spPr>
            <a:xfrm>
              <a:off x="2550690" y="4136722"/>
              <a:ext cx="119819" cy="128661"/>
            </a:xfrm>
            <a:custGeom>
              <a:avLst/>
              <a:gdLst/>
              <a:ahLst/>
              <a:cxnLst/>
              <a:rect l="l" t="t" r="r" b="b"/>
              <a:pathLst>
                <a:path w="2656" h="2852" extrusionOk="0">
                  <a:moveTo>
                    <a:pt x="1458" y="1"/>
                  </a:moveTo>
                  <a:cubicBezTo>
                    <a:pt x="1193" y="1"/>
                    <a:pt x="972" y="63"/>
                    <a:pt x="786" y="125"/>
                  </a:cubicBezTo>
                  <a:cubicBezTo>
                    <a:pt x="369" y="291"/>
                    <a:pt x="167" y="541"/>
                    <a:pt x="167" y="541"/>
                  </a:cubicBezTo>
                  <a:cubicBezTo>
                    <a:pt x="167" y="541"/>
                    <a:pt x="36" y="839"/>
                    <a:pt x="12" y="1268"/>
                  </a:cubicBezTo>
                  <a:cubicBezTo>
                    <a:pt x="0" y="1494"/>
                    <a:pt x="48" y="1732"/>
                    <a:pt x="107" y="2006"/>
                  </a:cubicBezTo>
                  <a:cubicBezTo>
                    <a:pt x="179" y="2268"/>
                    <a:pt x="298" y="2565"/>
                    <a:pt x="524" y="2851"/>
                  </a:cubicBezTo>
                  <a:cubicBezTo>
                    <a:pt x="524" y="2851"/>
                    <a:pt x="631" y="2732"/>
                    <a:pt x="750" y="2542"/>
                  </a:cubicBezTo>
                  <a:cubicBezTo>
                    <a:pt x="858" y="2351"/>
                    <a:pt x="965" y="2065"/>
                    <a:pt x="989" y="1720"/>
                  </a:cubicBezTo>
                  <a:cubicBezTo>
                    <a:pt x="989" y="1720"/>
                    <a:pt x="1131" y="1791"/>
                    <a:pt x="1322" y="1851"/>
                  </a:cubicBezTo>
                  <a:cubicBezTo>
                    <a:pt x="1504" y="1902"/>
                    <a:pt x="1703" y="1978"/>
                    <a:pt x="1898" y="1978"/>
                  </a:cubicBezTo>
                  <a:cubicBezTo>
                    <a:pt x="1932" y="1978"/>
                    <a:pt x="1966" y="1975"/>
                    <a:pt x="2001" y="1970"/>
                  </a:cubicBezTo>
                  <a:cubicBezTo>
                    <a:pt x="2001" y="1756"/>
                    <a:pt x="1905" y="1482"/>
                    <a:pt x="1786" y="1303"/>
                  </a:cubicBezTo>
                  <a:cubicBezTo>
                    <a:pt x="1667" y="1125"/>
                    <a:pt x="1560" y="994"/>
                    <a:pt x="1560" y="994"/>
                  </a:cubicBezTo>
                  <a:cubicBezTo>
                    <a:pt x="1905" y="899"/>
                    <a:pt x="2179" y="744"/>
                    <a:pt x="2370" y="601"/>
                  </a:cubicBezTo>
                  <a:cubicBezTo>
                    <a:pt x="2548" y="458"/>
                    <a:pt x="2655" y="339"/>
                    <a:pt x="2655" y="339"/>
                  </a:cubicBezTo>
                  <a:cubicBezTo>
                    <a:pt x="2251" y="125"/>
                    <a:pt x="1882" y="41"/>
                    <a:pt x="1584" y="6"/>
                  </a:cubicBezTo>
                  <a:cubicBezTo>
                    <a:pt x="1541" y="2"/>
                    <a:pt x="1499" y="1"/>
                    <a:pt x="14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70"/>
            <p:cNvSpPr/>
            <p:nvPr/>
          </p:nvSpPr>
          <p:spPr>
            <a:xfrm>
              <a:off x="-558715" y="3964977"/>
              <a:ext cx="461411" cy="74797"/>
            </a:xfrm>
            <a:custGeom>
              <a:avLst/>
              <a:gdLst/>
              <a:ahLst/>
              <a:cxnLst/>
              <a:rect l="l" t="t" r="r" b="b"/>
              <a:pathLst>
                <a:path w="10228" h="1658" extrusionOk="0">
                  <a:moveTo>
                    <a:pt x="1921" y="1"/>
                  </a:moveTo>
                  <a:cubicBezTo>
                    <a:pt x="1822" y="1"/>
                    <a:pt x="1725" y="1"/>
                    <a:pt x="1631" y="3"/>
                  </a:cubicBezTo>
                  <a:cubicBezTo>
                    <a:pt x="1131" y="38"/>
                    <a:pt x="738" y="38"/>
                    <a:pt x="452" y="62"/>
                  </a:cubicBezTo>
                  <a:cubicBezTo>
                    <a:pt x="167" y="98"/>
                    <a:pt x="0" y="110"/>
                    <a:pt x="0" y="110"/>
                  </a:cubicBezTo>
                  <a:lnTo>
                    <a:pt x="48" y="479"/>
                  </a:lnTo>
                  <a:cubicBezTo>
                    <a:pt x="48" y="479"/>
                    <a:pt x="202" y="467"/>
                    <a:pt x="488" y="443"/>
                  </a:cubicBezTo>
                  <a:cubicBezTo>
                    <a:pt x="750" y="407"/>
                    <a:pt x="1155" y="407"/>
                    <a:pt x="1631" y="384"/>
                  </a:cubicBezTo>
                  <a:cubicBezTo>
                    <a:pt x="1803" y="379"/>
                    <a:pt x="1985" y="377"/>
                    <a:pt x="2176" y="377"/>
                  </a:cubicBezTo>
                  <a:cubicBezTo>
                    <a:pt x="3043" y="377"/>
                    <a:pt x="4088" y="426"/>
                    <a:pt x="5132" y="562"/>
                  </a:cubicBezTo>
                  <a:cubicBezTo>
                    <a:pt x="6394" y="717"/>
                    <a:pt x="7644" y="967"/>
                    <a:pt x="8561" y="1217"/>
                  </a:cubicBezTo>
                  <a:cubicBezTo>
                    <a:pt x="9037" y="1336"/>
                    <a:pt x="9406" y="1431"/>
                    <a:pt x="9680" y="1527"/>
                  </a:cubicBezTo>
                  <a:cubicBezTo>
                    <a:pt x="9954" y="1598"/>
                    <a:pt x="10097" y="1658"/>
                    <a:pt x="10097" y="1658"/>
                  </a:cubicBezTo>
                  <a:lnTo>
                    <a:pt x="10228" y="1300"/>
                  </a:lnTo>
                  <a:cubicBezTo>
                    <a:pt x="10228" y="1300"/>
                    <a:pt x="10073" y="1241"/>
                    <a:pt x="9787" y="1157"/>
                  </a:cubicBezTo>
                  <a:cubicBezTo>
                    <a:pt x="9513" y="1074"/>
                    <a:pt x="9132" y="955"/>
                    <a:pt x="8656" y="836"/>
                  </a:cubicBezTo>
                  <a:cubicBezTo>
                    <a:pt x="7715" y="598"/>
                    <a:pt x="6453" y="336"/>
                    <a:pt x="5167" y="181"/>
                  </a:cubicBezTo>
                  <a:cubicBezTo>
                    <a:pt x="4017" y="52"/>
                    <a:pt x="2848" y="1"/>
                    <a:pt x="19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70"/>
            <p:cNvSpPr/>
            <p:nvPr/>
          </p:nvSpPr>
          <p:spPr>
            <a:xfrm>
              <a:off x="-695182" y="3933218"/>
              <a:ext cx="132721" cy="109262"/>
            </a:xfrm>
            <a:custGeom>
              <a:avLst/>
              <a:gdLst/>
              <a:ahLst/>
              <a:cxnLst/>
              <a:rect l="l" t="t" r="r" b="b"/>
              <a:pathLst>
                <a:path w="2942" h="2422" extrusionOk="0">
                  <a:moveTo>
                    <a:pt x="1594" y="1"/>
                  </a:moveTo>
                  <a:cubicBezTo>
                    <a:pt x="1489" y="1"/>
                    <a:pt x="1382" y="9"/>
                    <a:pt x="1275" y="28"/>
                  </a:cubicBezTo>
                  <a:cubicBezTo>
                    <a:pt x="1072" y="52"/>
                    <a:pt x="870" y="147"/>
                    <a:pt x="715" y="254"/>
                  </a:cubicBezTo>
                  <a:cubicBezTo>
                    <a:pt x="549" y="337"/>
                    <a:pt x="394" y="468"/>
                    <a:pt x="299" y="611"/>
                  </a:cubicBezTo>
                  <a:cubicBezTo>
                    <a:pt x="72" y="873"/>
                    <a:pt x="1" y="1219"/>
                    <a:pt x="84" y="1528"/>
                  </a:cubicBezTo>
                  <a:cubicBezTo>
                    <a:pt x="179" y="1850"/>
                    <a:pt x="394" y="2111"/>
                    <a:pt x="691" y="2254"/>
                  </a:cubicBezTo>
                  <a:cubicBezTo>
                    <a:pt x="846" y="2326"/>
                    <a:pt x="1013" y="2385"/>
                    <a:pt x="1168" y="2409"/>
                  </a:cubicBezTo>
                  <a:cubicBezTo>
                    <a:pt x="1231" y="2418"/>
                    <a:pt x="1294" y="2422"/>
                    <a:pt x="1357" y="2422"/>
                  </a:cubicBezTo>
                  <a:cubicBezTo>
                    <a:pt x="1473" y="2422"/>
                    <a:pt x="1588" y="2408"/>
                    <a:pt x="1703" y="2385"/>
                  </a:cubicBezTo>
                  <a:cubicBezTo>
                    <a:pt x="2084" y="2326"/>
                    <a:pt x="2382" y="2135"/>
                    <a:pt x="2596" y="1885"/>
                  </a:cubicBezTo>
                  <a:cubicBezTo>
                    <a:pt x="2823" y="1647"/>
                    <a:pt x="2942" y="1338"/>
                    <a:pt x="2918" y="1004"/>
                  </a:cubicBezTo>
                  <a:cubicBezTo>
                    <a:pt x="2882" y="683"/>
                    <a:pt x="2692" y="397"/>
                    <a:pt x="2394" y="206"/>
                  </a:cubicBezTo>
                  <a:cubicBezTo>
                    <a:pt x="2173" y="74"/>
                    <a:pt x="1894" y="1"/>
                    <a:pt x="1594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70"/>
            <p:cNvSpPr/>
            <p:nvPr/>
          </p:nvSpPr>
          <p:spPr>
            <a:xfrm>
              <a:off x="-654355" y="3908676"/>
              <a:ext cx="112871" cy="157939"/>
            </a:xfrm>
            <a:custGeom>
              <a:avLst/>
              <a:gdLst/>
              <a:ahLst/>
              <a:cxnLst/>
              <a:rect l="l" t="t" r="r" b="b"/>
              <a:pathLst>
                <a:path w="2502" h="3501" extrusionOk="0">
                  <a:moveTo>
                    <a:pt x="275" y="0"/>
                  </a:moveTo>
                  <a:cubicBezTo>
                    <a:pt x="275" y="0"/>
                    <a:pt x="310" y="167"/>
                    <a:pt x="394" y="393"/>
                  </a:cubicBezTo>
                  <a:cubicBezTo>
                    <a:pt x="477" y="631"/>
                    <a:pt x="632" y="929"/>
                    <a:pt x="918" y="1191"/>
                  </a:cubicBezTo>
                  <a:cubicBezTo>
                    <a:pt x="918" y="1191"/>
                    <a:pt x="763" y="1251"/>
                    <a:pt x="548" y="1370"/>
                  </a:cubicBezTo>
                  <a:cubicBezTo>
                    <a:pt x="334" y="1477"/>
                    <a:pt x="120" y="1667"/>
                    <a:pt x="1" y="1893"/>
                  </a:cubicBezTo>
                  <a:cubicBezTo>
                    <a:pt x="203" y="2048"/>
                    <a:pt x="477" y="2096"/>
                    <a:pt x="703" y="2144"/>
                  </a:cubicBezTo>
                  <a:cubicBezTo>
                    <a:pt x="918" y="2191"/>
                    <a:pt x="1084" y="2191"/>
                    <a:pt x="1084" y="2191"/>
                  </a:cubicBezTo>
                  <a:cubicBezTo>
                    <a:pt x="918" y="2513"/>
                    <a:pt x="870" y="2846"/>
                    <a:pt x="894" y="3096"/>
                  </a:cubicBezTo>
                  <a:cubicBezTo>
                    <a:pt x="894" y="3334"/>
                    <a:pt x="929" y="3501"/>
                    <a:pt x="929" y="3501"/>
                  </a:cubicBezTo>
                  <a:cubicBezTo>
                    <a:pt x="1299" y="3358"/>
                    <a:pt x="1572" y="3144"/>
                    <a:pt x="1787" y="2917"/>
                  </a:cubicBezTo>
                  <a:cubicBezTo>
                    <a:pt x="2001" y="2715"/>
                    <a:pt x="2156" y="2489"/>
                    <a:pt x="2263" y="2286"/>
                  </a:cubicBezTo>
                  <a:cubicBezTo>
                    <a:pt x="2465" y="1870"/>
                    <a:pt x="2501" y="1512"/>
                    <a:pt x="2501" y="1512"/>
                  </a:cubicBezTo>
                  <a:cubicBezTo>
                    <a:pt x="2501" y="1512"/>
                    <a:pt x="2418" y="1167"/>
                    <a:pt x="2108" y="798"/>
                  </a:cubicBezTo>
                  <a:cubicBezTo>
                    <a:pt x="1965" y="620"/>
                    <a:pt x="1739" y="417"/>
                    <a:pt x="1441" y="262"/>
                  </a:cubicBezTo>
                  <a:cubicBezTo>
                    <a:pt x="1144" y="119"/>
                    <a:pt x="751" y="12"/>
                    <a:pt x="2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70"/>
            <p:cNvSpPr/>
            <p:nvPr/>
          </p:nvSpPr>
          <p:spPr>
            <a:xfrm>
              <a:off x="843438" y="2515766"/>
              <a:ext cx="736687" cy="575816"/>
            </a:xfrm>
            <a:custGeom>
              <a:avLst/>
              <a:gdLst/>
              <a:ahLst/>
              <a:cxnLst/>
              <a:rect l="l" t="t" r="r" b="b"/>
              <a:pathLst>
                <a:path w="16330" h="12764" extrusionOk="0">
                  <a:moveTo>
                    <a:pt x="10513" y="1"/>
                  </a:moveTo>
                  <a:cubicBezTo>
                    <a:pt x="10380" y="1"/>
                    <a:pt x="10239" y="13"/>
                    <a:pt x="10091" y="39"/>
                  </a:cubicBezTo>
                  <a:cubicBezTo>
                    <a:pt x="6590" y="670"/>
                    <a:pt x="6983" y="6409"/>
                    <a:pt x="6983" y="6409"/>
                  </a:cubicBezTo>
                  <a:cubicBezTo>
                    <a:pt x="5945" y="3814"/>
                    <a:pt x="4187" y="2784"/>
                    <a:pt x="2725" y="2784"/>
                  </a:cubicBezTo>
                  <a:cubicBezTo>
                    <a:pt x="1202" y="2784"/>
                    <a:pt x="1" y="3900"/>
                    <a:pt x="268" y="5528"/>
                  </a:cubicBezTo>
                  <a:cubicBezTo>
                    <a:pt x="792" y="8731"/>
                    <a:pt x="3733" y="10195"/>
                    <a:pt x="3733" y="10195"/>
                  </a:cubicBezTo>
                  <a:cubicBezTo>
                    <a:pt x="3733" y="10195"/>
                    <a:pt x="5925" y="12764"/>
                    <a:pt x="9593" y="12764"/>
                  </a:cubicBezTo>
                  <a:cubicBezTo>
                    <a:pt x="10104" y="12764"/>
                    <a:pt x="10644" y="12714"/>
                    <a:pt x="11210" y="12600"/>
                  </a:cubicBezTo>
                  <a:cubicBezTo>
                    <a:pt x="15865" y="11684"/>
                    <a:pt x="16330" y="8219"/>
                    <a:pt x="14889" y="7338"/>
                  </a:cubicBezTo>
                  <a:cubicBezTo>
                    <a:pt x="14462" y="7075"/>
                    <a:pt x="14034" y="6982"/>
                    <a:pt x="13642" y="6982"/>
                  </a:cubicBezTo>
                  <a:cubicBezTo>
                    <a:pt x="12702" y="6982"/>
                    <a:pt x="11972" y="7516"/>
                    <a:pt x="11972" y="7516"/>
                  </a:cubicBezTo>
                  <a:cubicBezTo>
                    <a:pt x="12975" y="6456"/>
                    <a:pt x="13542" y="1"/>
                    <a:pt x="10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70"/>
            <p:cNvSpPr/>
            <p:nvPr/>
          </p:nvSpPr>
          <p:spPr>
            <a:xfrm>
              <a:off x="1052085" y="2844099"/>
              <a:ext cx="108541" cy="171924"/>
            </a:xfrm>
            <a:custGeom>
              <a:avLst/>
              <a:gdLst/>
              <a:ahLst/>
              <a:cxnLst/>
              <a:rect l="l" t="t" r="r" b="b"/>
              <a:pathLst>
                <a:path w="2406" h="3811" extrusionOk="0">
                  <a:moveTo>
                    <a:pt x="84" y="0"/>
                  </a:moveTo>
                  <a:lnTo>
                    <a:pt x="1" y="60"/>
                  </a:lnTo>
                  <a:cubicBezTo>
                    <a:pt x="25" y="72"/>
                    <a:pt x="1513" y="2012"/>
                    <a:pt x="2323" y="3810"/>
                  </a:cubicBezTo>
                  <a:lnTo>
                    <a:pt x="2406" y="3775"/>
                  </a:lnTo>
                  <a:cubicBezTo>
                    <a:pt x="1584" y="1965"/>
                    <a:pt x="96" y="12"/>
                    <a:pt x="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70"/>
            <p:cNvSpPr/>
            <p:nvPr/>
          </p:nvSpPr>
          <p:spPr>
            <a:xfrm>
              <a:off x="1266417" y="2682955"/>
              <a:ext cx="59684" cy="319622"/>
            </a:xfrm>
            <a:custGeom>
              <a:avLst/>
              <a:gdLst/>
              <a:ahLst/>
              <a:cxnLst/>
              <a:rect l="l" t="t" r="r" b="b"/>
              <a:pathLst>
                <a:path w="1323" h="7085" extrusionOk="0">
                  <a:moveTo>
                    <a:pt x="1215" y="0"/>
                  </a:moveTo>
                  <a:lnTo>
                    <a:pt x="0" y="7061"/>
                  </a:lnTo>
                  <a:lnTo>
                    <a:pt x="108" y="7085"/>
                  </a:lnTo>
                  <a:lnTo>
                    <a:pt x="1322" y="12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70"/>
            <p:cNvSpPr/>
            <p:nvPr/>
          </p:nvSpPr>
          <p:spPr>
            <a:xfrm>
              <a:off x="-513603" y="3141664"/>
              <a:ext cx="767048" cy="814596"/>
            </a:xfrm>
            <a:custGeom>
              <a:avLst/>
              <a:gdLst/>
              <a:ahLst/>
              <a:cxnLst/>
              <a:rect l="l" t="t" r="r" b="b"/>
              <a:pathLst>
                <a:path w="17003" h="18057" extrusionOk="0">
                  <a:moveTo>
                    <a:pt x="13276" y="0"/>
                  </a:moveTo>
                  <a:cubicBezTo>
                    <a:pt x="10775" y="0"/>
                    <a:pt x="10406" y="2643"/>
                    <a:pt x="11883" y="4608"/>
                  </a:cubicBezTo>
                  <a:cubicBezTo>
                    <a:pt x="11883" y="4608"/>
                    <a:pt x="9667" y="3065"/>
                    <a:pt x="6402" y="3065"/>
                  </a:cubicBezTo>
                  <a:cubicBezTo>
                    <a:pt x="6274" y="3065"/>
                    <a:pt x="6144" y="3067"/>
                    <a:pt x="6013" y="3072"/>
                  </a:cubicBezTo>
                  <a:cubicBezTo>
                    <a:pt x="2560" y="3215"/>
                    <a:pt x="0" y="5763"/>
                    <a:pt x="762" y="8609"/>
                  </a:cubicBezTo>
                  <a:cubicBezTo>
                    <a:pt x="1404" y="11054"/>
                    <a:pt x="4314" y="11878"/>
                    <a:pt x="5833" y="11878"/>
                  </a:cubicBezTo>
                  <a:cubicBezTo>
                    <a:pt x="6089" y="11878"/>
                    <a:pt x="6306" y="11854"/>
                    <a:pt x="6465" y="11811"/>
                  </a:cubicBezTo>
                  <a:lnTo>
                    <a:pt x="6465" y="11811"/>
                  </a:lnTo>
                  <a:cubicBezTo>
                    <a:pt x="6465" y="11811"/>
                    <a:pt x="2655" y="14514"/>
                    <a:pt x="4155" y="16967"/>
                  </a:cubicBezTo>
                  <a:cubicBezTo>
                    <a:pt x="4656" y="17784"/>
                    <a:pt x="5511" y="18057"/>
                    <a:pt x="6430" y="18057"/>
                  </a:cubicBezTo>
                  <a:cubicBezTo>
                    <a:pt x="8268" y="18057"/>
                    <a:pt x="10359" y="16967"/>
                    <a:pt x="10359" y="16967"/>
                  </a:cubicBezTo>
                  <a:lnTo>
                    <a:pt x="17002" y="2655"/>
                  </a:lnTo>
                  <a:cubicBezTo>
                    <a:pt x="17002" y="2655"/>
                    <a:pt x="15776" y="0"/>
                    <a:pt x="132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70"/>
            <p:cNvSpPr/>
            <p:nvPr/>
          </p:nvSpPr>
          <p:spPr>
            <a:xfrm>
              <a:off x="-266519" y="3474689"/>
              <a:ext cx="295442" cy="99383"/>
            </a:xfrm>
            <a:custGeom>
              <a:avLst/>
              <a:gdLst/>
              <a:ahLst/>
              <a:cxnLst/>
              <a:rect l="l" t="t" r="r" b="b"/>
              <a:pathLst>
                <a:path w="6549" h="2203" extrusionOk="0">
                  <a:moveTo>
                    <a:pt x="24" y="0"/>
                  </a:moveTo>
                  <a:lnTo>
                    <a:pt x="0" y="203"/>
                  </a:lnTo>
                  <a:cubicBezTo>
                    <a:pt x="2179" y="429"/>
                    <a:pt x="6429" y="2179"/>
                    <a:pt x="6477" y="2203"/>
                  </a:cubicBezTo>
                  <a:lnTo>
                    <a:pt x="6548" y="2000"/>
                  </a:lnTo>
                  <a:cubicBezTo>
                    <a:pt x="6501" y="1989"/>
                    <a:pt x="2227" y="214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70"/>
            <p:cNvSpPr/>
            <p:nvPr/>
          </p:nvSpPr>
          <p:spPr>
            <a:xfrm>
              <a:off x="-269226" y="3507982"/>
              <a:ext cx="121443" cy="65052"/>
            </a:xfrm>
            <a:custGeom>
              <a:avLst/>
              <a:gdLst/>
              <a:ahLst/>
              <a:cxnLst/>
              <a:rect l="l" t="t" r="r" b="b"/>
              <a:pathLst>
                <a:path w="2692" h="1442" extrusionOk="0">
                  <a:moveTo>
                    <a:pt x="2620" y="0"/>
                  </a:moveTo>
                  <a:cubicBezTo>
                    <a:pt x="2548" y="24"/>
                    <a:pt x="846" y="655"/>
                    <a:pt x="1" y="1274"/>
                  </a:cubicBezTo>
                  <a:lnTo>
                    <a:pt x="120" y="1441"/>
                  </a:lnTo>
                  <a:cubicBezTo>
                    <a:pt x="953" y="834"/>
                    <a:pt x="2668" y="215"/>
                    <a:pt x="2691" y="191"/>
                  </a:cubicBezTo>
                  <a:lnTo>
                    <a:pt x="26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70"/>
            <p:cNvSpPr/>
            <p:nvPr/>
          </p:nvSpPr>
          <p:spPr>
            <a:xfrm>
              <a:off x="-91978" y="3435982"/>
              <a:ext cx="37624" cy="102135"/>
            </a:xfrm>
            <a:custGeom>
              <a:avLst/>
              <a:gdLst/>
              <a:ahLst/>
              <a:cxnLst/>
              <a:rect l="l" t="t" r="r" b="b"/>
              <a:pathLst>
                <a:path w="834" h="2264" extrusionOk="0">
                  <a:moveTo>
                    <a:pt x="215" y="1"/>
                  </a:moveTo>
                  <a:lnTo>
                    <a:pt x="1" y="25"/>
                  </a:lnTo>
                  <a:cubicBezTo>
                    <a:pt x="60" y="644"/>
                    <a:pt x="620" y="2204"/>
                    <a:pt x="644" y="2263"/>
                  </a:cubicBezTo>
                  <a:lnTo>
                    <a:pt x="834" y="2204"/>
                  </a:lnTo>
                  <a:cubicBezTo>
                    <a:pt x="834" y="2192"/>
                    <a:pt x="263" y="620"/>
                    <a:pt x="21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70"/>
            <p:cNvSpPr/>
            <p:nvPr/>
          </p:nvSpPr>
          <p:spPr>
            <a:xfrm>
              <a:off x="-231647" y="3779743"/>
              <a:ext cx="174089" cy="75248"/>
            </a:xfrm>
            <a:custGeom>
              <a:avLst/>
              <a:gdLst/>
              <a:ahLst/>
              <a:cxnLst/>
              <a:rect l="l" t="t" r="r" b="b"/>
              <a:pathLst>
                <a:path w="3859" h="1668" extrusionOk="0">
                  <a:moveTo>
                    <a:pt x="3835" y="1"/>
                  </a:moveTo>
                  <a:cubicBezTo>
                    <a:pt x="3811" y="1"/>
                    <a:pt x="2120" y="263"/>
                    <a:pt x="1" y="1489"/>
                  </a:cubicBezTo>
                  <a:lnTo>
                    <a:pt x="108" y="1668"/>
                  </a:lnTo>
                  <a:cubicBezTo>
                    <a:pt x="2146" y="480"/>
                    <a:pt x="3762" y="215"/>
                    <a:pt x="3855" y="215"/>
                  </a:cubicBezTo>
                  <a:cubicBezTo>
                    <a:pt x="3857" y="215"/>
                    <a:pt x="3858" y="215"/>
                    <a:pt x="3859" y="215"/>
                  </a:cubicBezTo>
                  <a:lnTo>
                    <a:pt x="38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70"/>
            <p:cNvSpPr/>
            <p:nvPr/>
          </p:nvSpPr>
          <p:spPr>
            <a:xfrm>
              <a:off x="90639" y="3239966"/>
              <a:ext cx="101052" cy="147202"/>
            </a:xfrm>
            <a:custGeom>
              <a:avLst/>
              <a:gdLst/>
              <a:ahLst/>
              <a:cxnLst/>
              <a:rect l="l" t="t" r="r" b="b"/>
              <a:pathLst>
                <a:path w="2240" h="3263" extrusionOk="0">
                  <a:moveTo>
                    <a:pt x="203" y="0"/>
                  </a:moveTo>
                  <a:lnTo>
                    <a:pt x="1" y="60"/>
                  </a:lnTo>
                  <a:cubicBezTo>
                    <a:pt x="441" y="1465"/>
                    <a:pt x="2013" y="3191"/>
                    <a:pt x="2084" y="3262"/>
                  </a:cubicBezTo>
                  <a:lnTo>
                    <a:pt x="2239" y="3131"/>
                  </a:lnTo>
                  <a:cubicBezTo>
                    <a:pt x="2227" y="3120"/>
                    <a:pt x="620" y="1357"/>
                    <a:pt x="2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70"/>
            <p:cNvSpPr/>
            <p:nvPr/>
          </p:nvSpPr>
          <p:spPr>
            <a:xfrm>
              <a:off x="-848250" y="4050466"/>
              <a:ext cx="850326" cy="450990"/>
            </a:xfrm>
            <a:custGeom>
              <a:avLst/>
              <a:gdLst/>
              <a:ahLst/>
              <a:cxnLst/>
              <a:rect l="l" t="t" r="r" b="b"/>
              <a:pathLst>
                <a:path w="18849" h="9997" extrusionOk="0">
                  <a:moveTo>
                    <a:pt x="9978" y="1"/>
                  </a:moveTo>
                  <a:cubicBezTo>
                    <a:pt x="7918" y="1"/>
                    <a:pt x="5894" y="370"/>
                    <a:pt x="4203" y="1060"/>
                  </a:cubicBezTo>
                  <a:lnTo>
                    <a:pt x="4132" y="1941"/>
                  </a:lnTo>
                  <a:lnTo>
                    <a:pt x="3703" y="1263"/>
                  </a:lnTo>
                  <a:cubicBezTo>
                    <a:pt x="3418" y="1406"/>
                    <a:pt x="3156" y="1537"/>
                    <a:pt x="2894" y="1679"/>
                  </a:cubicBezTo>
                  <a:lnTo>
                    <a:pt x="3168" y="3322"/>
                  </a:lnTo>
                  <a:lnTo>
                    <a:pt x="3168" y="3322"/>
                  </a:lnTo>
                  <a:lnTo>
                    <a:pt x="2203" y="2144"/>
                  </a:lnTo>
                  <a:cubicBezTo>
                    <a:pt x="1441" y="2691"/>
                    <a:pt x="846" y="3334"/>
                    <a:pt x="477" y="4037"/>
                  </a:cubicBezTo>
                  <a:cubicBezTo>
                    <a:pt x="120" y="4751"/>
                    <a:pt x="1" y="5513"/>
                    <a:pt x="155" y="6323"/>
                  </a:cubicBezTo>
                  <a:cubicBezTo>
                    <a:pt x="310" y="7025"/>
                    <a:pt x="620" y="7621"/>
                    <a:pt x="1072" y="8109"/>
                  </a:cubicBezTo>
                  <a:cubicBezTo>
                    <a:pt x="1286" y="8347"/>
                    <a:pt x="1548" y="8573"/>
                    <a:pt x="1822" y="8764"/>
                  </a:cubicBezTo>
                  <a:cubicBezTo>
                    <a:pt x="2108" y="8966"/>
                    <a:pt x="2418" y="9145"/>
                    <a:pt x="2763" y="9288"/>
                  </a:cubicBezTo>
                  <a:cubicBezTo>
                    <a:pt x="3850" y="9765"/>
                    <a:pt x="5190" y="9997"/>
                    <a:pt x="6660" y="9997"/>
                  </a:cubicBezTo>
                  <a:cubicBezTo>
                    <a:pt x="7024" y="9997"/>
                    <a:pt x="7397" y="9983"/>
                    <a:pt x="7775" y="9954"/>
                  </a:cubicBezTo>
                  <a:lnTo>
                    <a:pt x="8228" y="8526"/>
                  </a:lnTo>
                  <a:lnTo>
                    <a:pt x="8847" y="9835"/>
                  </a:lnTo>
                  <a:cubicBezTo>
                    <a:pt x="9287" y="9776"/>
                    <a:pt x="9716" y="9704"/>
                    <a:pt x="10145" y="9597"/>
                  </a:cubicBezTo>
                  <a:lnTo>
                    <a:pt x="10026" y="8740"/>
                  </a:lnTo>
                  <a:lnTo>
                    <a:pt x="10740" y="9454"/>
                  </a:lnTo>
                  <a:cubicBezTo>
                    <a:pt x="10907" y="9407"/>
                    <a:pt x="11085" y="9359"/>
                    <a:pt x="11252" y="9323"/>
                  </a:cubicBezTo>
                  <a:cubicBezTo>
                    <a:pt x="14252" y="8442"/>
                    <a:pt x="16157" y="7013"/>
                    <a:pt x="17300" y="5787"/>
                  </a:cubicBezTo>
                  <a:cubicBezTo>
                    <a:pt x="18455" y="4573"/>
                    <a:pt x="18848" y="3561"/>
                    <a:pt x="18848" y="3561"/>
                  </a:cubicBezTo>
                  <a:cubicBezTo>
                    <a:pt x="18848" y="3561"/>
                    <a:pt x="17122" y="1120"/>
                    <a:pt x="12871" y="251"/>
                  </a:cubicBezTo>
                  <a:lnTo>
                    <a:pt x="12264" y="1406"/>
                  </a:lnTo>
                  <a:lnTo>
                    <a:pt x="12097" y="155"/>
                  </a:lnTo>
                  <a:cubicBezTo>
                    <a:pt x="11442" y="60"/>
                    <a:pt x="10740" y="1"/>
                    <a:pt x="9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70"/>
            <p:cNvSpPr/>
            <p:nvPr/>
          </p:nvSpPr>
          <p:spPr>
            <a:xfrm>
              <a:off x="-691392" y="4208407"/>
              <a:ext cx="633831" cy="128390"/>
            </a:xfrm>
            <a:custGeom>
              <a:avLst/>
              <a:gdLst/>
              <a:ahLst/>
              <a:cxnLst/>
              <a:rect l="l" t="t" r="r" b="b"/>
              <a:pathLst>
                <a:path w="14050" h="2846" extrusionOk="0">
                  <a:moveTo>
                    <a:pt x="14014" y="0"/>
                  </a:moveTo>
                  <a:lnTo>
                    <a:pt x="0" y="2643"/>
                  </a:lnTo>
                  <a:lnTo>
                    <a:pt x="36" y="2846"/>
                  </a:lnTo>
                  <a:lnTo>
                    <a:pt x="14050" y="202"/>
                  </a:lnTo>
                  <a:lnTo>
                    <a:pt x="140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70"/>
            <p:cNvSpPr/>
            <p:nvPr/>
          </p:nvSpPr>
          <p:spPr>
            <a:xfrm>
              <a:off x="-616189" y="4245445"/>
              <a:ext cx="139127" cy="51609"/>
            </a:xfrm>
            <a:custGeom>
              <a:avLst/>
              <a:gdLst/>
              <a:ahLst/>
              <a:cxnLst/>
              <a:rect l="l" t="t" r="r" b="b"/>
              <a:pathLst>
                <a:path w="3084" h="1144" extrusionOk="0">
                  <a:moveTo>
                    <a:pt x="83" y="1"/>
                  </a:moveTo>
                  <a:lnTo>
                    <a:pt x="0" y="191"/>
                  </a:lnTo>
                  <a:cubicBezTo>
                    <a:pt x="83" y="215"/>
                    <a:pt x="2072" y="1084"/>
                    <a:pt x="3060" y="1144"/>
                  </a:cubicBezTo>
                  <a:lnTo>
                    <a:pt x="3084" y="929"/>
                  </a:lnTo>
                  <a:cubicBezTo>
                    <a:pt x="2107" y="870"/>
                    <a:pt x="107" y="13"/>
                    <a:pt x="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70"/>
            <p:cNvSpPr/>
            <p:nvPr/>
          </p:nvSpPr>
          <p:spPr>
            <a:xfrm>
              <a:off x="-450219" y="4273370"/>
              <a:ext cx="68255" cy="94060"/>
            </a:xfrm>
            <a:custGeom>
              <a:avLst/>
              <a:gdLst/>
              <a:ahLst/>
              <a:cxnLst/>
              <a:rect l="l" t="t" r="r" b="b"/>
              <a:pathLst>
                <a:path w="1513" h="2085" extrusionOk="0">
                  <a:moveTo>
                    <a:pt x="1369" y="1"/>
                  </a:moveTo>
                  <a:cubicBezTo>
                    <a:pt x="1322" y="48"/>
                    <a:pt x="203" y="1191"/>
                    <a:pt x="0" y="2037"/>
                  </a:cubicBezTo>
                  <a:lnTo>
                    <a:pt x="191" y="2084"/>
                  </a:lnTo>
                  <a:cubicBezTo>
                    <a:pt x="381" y="1299"/>
                    <a:pt x="1488" y="156"/>
                    <a:pt x="1512" y="156"/>
                  </a:cubicBezTo>
                  <a:lnTo>
                    <a:pt x="13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70"/>
            <p:cNvSpPr/>
            <p:nvPr/>
          </p:nvSpPr>
          <p:spPr>
            <a:xfrm>
              <a:off x="-337978" y="4174031"/>
              <a:ext cx="110165" cy="75744"/>
            </a:xfrm>
            <a:custGeom>
              <a:avLst/>
              <a:gdLst/>
              <a:ahLst/>
              <a:cxnLst/>
              <a:rect l="l" t="t" r="r" b="b"/>
              <a:pathLst>
                <a:path w="2442" h="1679" extrusionOk="0">
                  <a:moveTo>
                    <a:pt x="143" y="0"/>
                  </a:moveTo>
                  <a:lnTo>
                    <a:pt x="1" y="155"/>
                  </a:lnTo>
                  <a:cubicBezTo>
                    <a:pt x="60" y="214"/>
                    <a:pt x="1251" y="1417"/>
                    <a:pt x="2394" y="1679"/>
                  </a:cubicBezTo>
                  <a:lnTo>
                    <a:pt x="2441" y="1476"/>
                  </a:lnTo>
                  <a:cubicBezTo>
                    <a:pt x="1346" y="1226"/>
                    <a:pt x="155" y="12"/>
                    <a:pt x="14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70"/>
            <p:cNvSpPr/>
            <p:nvPr/>
          </p:nvSpPr>
          <p:spPr>
            <a:xfrm>
              <a:off x="2002298" y="4343836"/>
              <a:ext cx="818070" cy="451351"/>
            </a:xfrm>
            <a:custGeom>
              <a:avLst/>
              <a:gdLst/>
              <a:ahLst/>
              <a:cxnLst/>
              <a:rect l="l" t="t" r="r" b="b"/>
              <a:pathLst>
                <a:path w="18134" h="10005" extrusionOk="0">
                  <a:moveTo>
                    <a:pt x="7696" y="1"/>
                  </a:moveTo>
                  <a:cubicBezTo>
                    <a:pt x="5251" y="1"/>
                    <a:pt x="3419" y="576"/>
                    <a:pt x="2155" y="1213"/>
                  </a:cubicBezTo>
                  <a:cubicBezTo>
                    <a:pt x="703" y="1939"/>
                    <a:pt x="0" y="2725"/>
                    <a:pt x="0" y="2725"/>
                  </a:cubicBezTo>
                  <a:cubicBezTo>
                    <a:pt x="0" y="2725"/>
                    <a:pt x="762" y="5559"/>
                    <a:pt x="4358" y="7773"/>
                  </a:cubicBezTo>
                  <a:lnTo>
                    <a:pt x="5286" y="6964"/>
                  </a:lnTo>
                  <a:lnTo>
                    <a:pt x="5013" y="8154"/>
                  </a:lnTo>
                  <a:cubicBezTo>
                    <a:pt x="5584" y="8452"/>
                    <a:pt x="6203" y="8750"/>
                    <a:pt x="6894" y="9011"/>
                  </a:cubicBezTo>
                  <a:cubicBezTo>
                    <a:pt x="8672" y="9660"/>
                    <a:pt x="10523" y="10004"/>
                    <a:pt x="12211" y="10004"/>
                  </a:cubicBezTo>
                  <a:cubicBezTo>
                    <a:pt x="12321" y="10004"/>
                    <a:pt x="12429" y="10003"/>
                    <a:pt x="12537" y="10000"/>
                  </a:cubicBezTo>
                  <a:lnTo>
                    <a:pt x="12906" y="9214"/>
                  </a:lnTo>
                  <a:lnTo>
                    <a:pt x="13073" y="9976"/>
                  </a:lnTo>
                  <a:cubicBezTo>
                    <a:pt x="13371" y="9940"/>
                    <a:pt x="13668" y="9916"/>
                    <a:pt x="13942" y="9869"/>
                  </a:cubicBezTo>
                  <a:lnTo>
                    <a:pt x="14264" y="8297"/>
                  </a:lnTo>
                  <a:lnTo>
                    <a:pt x="14752" y="9690"/>
                  </a:lnTo>
                  <a:cubicBezTo>
                    <a:pt x="15645" y="9440"/>
                    <a:pt x="16383" y="9071"/>
                    <a:pt x="16966" y="8547"/>
                  </a:cubicBezTo>
                  <a:cubicBezTo>
                    <a:pt x="17538" y="8023"/>
                    <a:pt x="17907" y="7356"/>
                    <a:pt x="18026" y="6547"/>
                  </a:cubicBezTo>
                  <a:cubicBezTo>
                    <a:pt x="18133" y="5868"/>
                    <a:pt x="18038" y="5213"/>
                    <a:pt x="17800" y="4618"/>
                  </a:cubicBezTo>
                  <a:cubicBezTo>
                    <a:pt x="17681" y="4320"/>
                    <a:pt x="17514" y="4035"/>
                    <a:pt x="17324" y="3749"/>
                  </a:cubicBezTo>
                  <a:cubicBezTo>
                    <a:pt x="17133" y="3475"/>
                    <a:pt x="16895" y="3213"/>
                    <a:pt x="16645" y="2963"/>
                  </a:cubicBezTo>
                  <a:cubicBezTo>
                    <a:pt x="15597" y="1963"/>
                    <a:pt x="14061" y="1165"/>
                    <a:pt x="12275" y="641"/>
                  </a:cubicBezTo>
                  <a:lnTo>
                    <a:pt x="11382" y="1808"/>
                  </a:lnTo>
                  <a:lnTo>
                    <a:pt x="11251" y="391"/>
                  </a:lnTo>
                  <a:cubicBezTo>
                    <a:pt x="10835" y="296"/>
                    <a:pt x="10418" y="225"/>
                    <a:pt x="9989" y="165"/>
                  </a:cubicBezTo>
                  <a:lnTo>
                    <a:pt x="9811" y="987"/>
                  </a:lnTo>
                  <a:lnTo>
                    <a:pt x="9406" y="94"/>
                  </a:lnTo>
                  <a:cubicBezTo>
                    <a:pt x="9239" y="70"/>
                    <a:pt x="9061" y="58"/>
                    <a:pt x="8906" y="46"/>
                  </a:cubicBezTo>
                  <a:cubicBezTo>
                    <a:pt x="8487" y="15"/>
                    <a:pt x="8084" y="1"/>
                    <a:pt x="76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70"/>
            <p:cNvSpPr/>
            <p:nvPr/>
          </p:nvSpPr>
          <p:spPr>
            <a:xfrm>
              <a:off x="2056524" y="4482333"/>
              <a:ext cx="620432" cy="114450"/>
            </a:xfrm>
            <a:custGeom>
              <a:avLst/>
              <a:gdLst/>
              <a:ahLst/>
              <a:cxnLst/>
              <a:rect l="l" t="t" r="r" b="b"/>
              <a:pathLst>
                <a:path w="13753" h="2537" extrusionOk="0">
                  <a:moveTo>
                    <a:pt x="36" y="0"/>
                  </a:moveTo>
                  <a:lnTo>
                    <a:pt x="1" y="203"/>
                  </a:lnTo>
                  <a:lnTo>
                    <a:pt x="13728" y="2536"/>
                  </a:lnTo>
                  <a:lnTo>
                    <a:pt x="13752" y="233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70"/>
            <p:cNvSpPr/>
            <p:nvPr/>
          </p:nvSpPr>
          <p:spPr>
            <a:xfrm>
              <a:off x="2466870" y="4552168"/>
              <a:ext cx="114992" cy="93473"/>
            </a:xfrm>
            <a:custGeom>
              <a:avLst/>
              <a:gdLst/>
              <a:ahLst/>
              <a:cxnLst/>
              <a:rect l="l" t="t" r="r" b="b"/>
              <a:pathLst>
                <a:path w="2549" h="2072" extrusionOk="0">
                  <a:moveTo>
                    <a:pt x="72" y="0"/>
                  </a:moveTo>
                  <a:lnTo>
                    <a:pt x="1" y="191"/>
                  </a:lnTo>
                  <a:cubicBezTo>
                    <a:pt x="846" y="560"/>
                    <a:pt x="2394" y="2048"/>
                    <a:pt x="2418" y="2072"/>
                  </a:cubicBezTo>
                  <a:lnTo>
                    <a:pt x="2549" y="1917"/>
                  </a:lnTo>
                  <a:cubicBezTo>
                    <a:pt x="2489" y="1846"/>
                    <a:pt x="965" y="381"/>
                    <a:pt x="7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70"/>
            <p:cNvSpPr/>
            <p:nvPr/>
          </p:nvSpPr>
          <p:spPr>
            <a:xfrm>
              <a:off x="2377186" y="4475341"/>
              <a:ext cx="91353" cy="68797"/>
            </a:xfrm>
            <a:custGeom>
              <a:avLst/>
              <a:gdLst/>
              <a:ahLst/>
              <a:cxnLst/>
              <a:rect l="l" t="t" r="r" b="b"/>
              <a:pathLst>
                <a:path w="2025" h="1525" extrusionOk="0">
                  <a:moveTo>
                    <a:pt x="1858" y="0"/>
                  </a:moveTo>
                  <a:cubicBezTo>
                    <a:pt x="1406" y="679"/>
                    <a:pt x="13" y="1346"/>
                    <a:pt x="1" y="1346"/>
                  </a:cubicBezTo>
                  <a:lnTo>
                    <a:pt x="84" y="1524"/>
                  </a:lnTo>
                  <a:cubicBezTo>
                    <a:pt x="143" y="1513"/>
                    <a:pt x="1537" y="834"/>
                    <a:pt x="2025" y="120"/>
                  </a:cubicBezTo>
                  <a:lnTo>
                    <a:pt x="185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70"/>
            <p:cNvSpPr/>
            <p:nvPr/>
          </p:nvSpPr>
          <p:spPr>
            <a:xfrm>
              <a:off x="2222494" y="4511882"/>
              <a:ext cx="80616" cy="103172"/>
            </a:xfrm>
            <a:custGeom>
              <a:avLst/>
              <a:gdLst/>
              <a:ahLst/>
              <a:cxnLst/>
              <a:rect l="l" t="t" r="r" b="b"/>
              <a:pathLst>
                <a:path w="1787" h="2287" extrusionOk="0">
                  <a:moveTo>
                    <a:pt x="120" y="0"/>
                  </a:moveTo>
                  <a:lnTo>
                    <a:pt x="1" y="167"/>
                  </a:lnTo>
                  <a:cubicBezTo>
                    <a:pt x="905" y="762"/>
                    <a:pt x="1596" y="2274"/>
                    <a:pt x="1596" y="2286"/>
                  </a:cubicBezTo>
                  <a:lnTo>
                    <a:pt x="1787" y="2203"/>
                  </a:lnTo>
                  <a:cubicBezTo>
                    <a:pt x="1775" y="2143"/>
                    <a:pt x="1084" y="619"/>
                    <a:pt x="12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70"/>
            <p:cNvSpPr/>
            <p:nvPr/>
          </p:nvSpPr>
          <p:spPr>
            <a:xfrm>
              <a:off x="1673560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691" y="1"/>
                  </a:moveTo>
                  <a:lnTo>
                    <a:pt x="0" y="7002"/>
                  </a:lnTo>
                  <a:lnTo>
                    <a:pt x="405" y="7156"/>
                  </a:lnTo>
                  <a:lnTo>
                    <a:pt x="3096" y="156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70"/>
            <p:cNvSpPr/>
            <p:nvPr/>
          </p:nvSpPr>
          <p:spPr>
            <a:xfrm>
              <a:off x="1795500" y="5074758"/>
              <a:ext cx="139668" cy="322870"/>
            </a:xfrm>
            <a:custGeom>
              <a:avLst/>
              <a:gdLst/>
              <a:ahLst/>
              <a:cxnLst/>
              <a:rect l="l" t="t" r="r" b="b"/>
              <a:pathLst>
                <a:path w="3096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70"/>
            <p:cNvSpPr/>
            <p:nvPr/>
          </p:nvSpPr>
          <p:spPr>
            <a:xfrm>
              <a:off x="1754132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0" y="1"/>
                  </a:moveTo>
                  <a:lnTo>
                    <a:pt x="0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70"/>
            <p:cNvSpPr/>
            <p:nvPr/>
          </p:nvSpPr>
          <p:spPr>
            <a:xfrm>
              <a:off x="1729951" y="5269195"/>
              <a:ext cx="152074" cy="19398"/>
            </a:xfrm>
            <a:custGeom>
              <a:avLst/>
              <a:gdLst/>
              <a:ahLst/>
              <a:cxnLst/>
              <a:rect l="l" t="t" r="r" b="b"/>
              <a:pathLst>
                <a:path w="3371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70" y="429"/>
                  </a:lnTo>
                  <a:lnTo>
                    <a:pt x="337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70"/>
            <p:cNvSpPr/>
            <p:nvPr/>
          </p:nvSpPr>
          <p:spPr>
            <a:xfrm>
              <a:off x="-380429" y="5371917"/>
              <a:ext cx="95458" cy="84451"/>
            </a:xfrm>
            <a:custGeom>
              <a:avLst/>
              <a:gdLst/>
              <a:ahLst/>
              <a:cxnLst/>
              <a:rect l="l" t="t" r="r" b="b"/>
              <a:pathLst>
                <a:path w="2116" h="1872" extrusionOk="0">
                  <a:moveTo>
                    <a:pt x="636" y="0"/>
                  </a:moveTo>
                  <a:cubicBezTo>
                    <a:pt x="518" y="0"/>
                    <a:pt x="424" y="27"/>
                    <a:pt x="394" y="69"/>
                  </a:cubicBezTo>
                  <a:cubicBezTo>
                    <a:pt x="310" y="200"/>
                    <a:pt x="1" y="760"/>
                    <a:pt x="1" y="796"/>
                  </a:cubicBezTo>
                  <a:cubicBezTo>
                    <a:pt x="1" y="843"/>
                    <a:pt x="72" y="927"/>
                    <a:pt x="322" y="1117"/>
                  </a:cubicBezTo>
                  <a:cubicBezTo>
                    <a:pt x="572" y="1308"/>
                    <a:pt x="1668" y="1796"/>
                    <a:pt x="1811" y="1855"/>
                  </a:cubicBezTo>
                  <a:cubicBezTo>
                    <a:pt x="1841" y="1866"/>
                    <a:pt x="1871" y="1871"/>
                    <a:pt x="1899" y="1871"/>
                  </a:cubicBezTo>
                  <a:cubicBezTo>
                    <a:pt x="2024" y="1871"/>
                    <a:pt x="2116" y="1772"/>
                    <a:pt x="2096" y="1665"/>
                  </a:cubicBezTo>
                  <a:cubicBezTo>
                    <a:pt x="2073" y="1546"/>
                    <a:pt x="1799" y="1236"/>
                    <a:pt x="1620" y="998"/>
                  </a:cubicBezTo>
                  <a:cubicBezTo>
                    <a:pt x="1442" y="748"/>
                    <a:pt x="1382" y="486"/>
                    <a:pt x="1382" y="486"/>
                  </a:cubicBezTo>
                  <a:cubicBezTo>
                    <a:pt x="1253" y="122"/>
                    <a:pt x="887" y="0"/>
                    <a:pt x="6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70"/>
            <p:cNvSpPr/>
            <p:nvPr/>
          </p:nvSpPr>
          <p:spPr>
            <a:xfrm>
              <a:off x="-238053" y="5320127"/>
              <a:ext cx="105834" cy="56887"/>
            </a:xfrm>
            <a:custGeom>
              <a:avLst/>
              <a:gdLst/>
              <a:ahLst/>
              <a:cxnLst/>
              <a:rect l="l" t="t" r="r" b="b"/>
              <a:pathLst>
                <a:path w="2346" h="1261" extrusionOk="0">
                  <a:moveTo>
                    <a:pt x="588" y="1"/>
                  </a:moveTo>
                  <a:cubicBezTo>
                    <a:pt x="286" y="1"/>
                    <a:pt x="24" y="180"/>
                    <a:pt x="24" y="289"/>
                  </a:cubicBezTo>
                  <a:cubicBezTo>
                    <a:pt x="12" y="443"/>
                    <a:pt x="0" y="1075"/>
                    <a:pt x="12" y="1122"/>
                  </a:cubicBezTo>
                  <a:cubicBezTo>
                    <a:pt x="24" y="1158"/>
                    <a:pt x="131" y="1194"/>
                    <a:pt x="441" y="1241"/>
                  </a:cubicBezTo>
                  <a:cubicBezTo>
                    <a:pt x="515" y="1255"/>
                    <a:pt x="636" y="1260"/>
                    <a:pt x="780" y="1260"/>
                  </a:cubicBezTo>
                  <a:cubicBezTo>
                    <a:pt x="1258" y="1260"/>
                    <a:pt x="1989" y="1200"/>
                    <a:pt x="2107" y="1182"/>
                  </a:cubicBezTo>
                  <a:cubicBezTo>
                    <a:pt x="2274" y="1158"/>
                    <a:pt x="2346" y="979"/>
                    <a:pt x="2262" y="884"/>
                  </a:cubicBezTo>
                  <a:cubicBezTo>
                    <a:pt x="2167" y="789"/>
                    <a:pt x="1786" y="658"/>
                    <a:pt x="1512" y="527"/>
                  </a:cubicBezTo>
                  <a:cubicBezTo>
                    <a:pt x="1250" y="384"/>
                    <a:pt x="1072" y="193"/>
                    <a:pt x="1072" y="193"/>
                  </a:cubicBezTo>
                  <a:cubicBezTo>
                    <a:pt x="922" y="52"/>
                    <a:pt x="750" y="1"/>
                    <a:pt x="5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70"/>
            <p:cNvSpPr/>
            <p:nvPr/>
          </p:nvSpPr>
          <p:spPr>
            <a:xfrm>
              <a:off x="-238053" y="4892546"/>
              <a:ext cx="75744" cy="438493"/>
            </a:xfrm>
            <a:custGeom>
              <a:avLst/>
              <a:gdLst/>
              <a:ahLst/>
              <a:cxnLst/>
              <a:rect l="l" t="t" r="r" b="b"/>
              <a:pathLst>
                <a:path w="1679" h="9720" extrusionOk="0">
                  <a:moveTo>
                    <a:pt x="794" y="0"/>
                  </a:moveTo>
                  <a:cubicBezTo>
                    <a:pt x="467" y="0"/>
                    <a:pt x="116" y="209"/>
                    <a:pt x="107" y="218"/>
                  </a:cubicBezTo>
                  <a:lnTo>
                    <a:pt x="0" y="4159"/>
                  </a:lnTo>
                  <a:cubicBezTo>
                    <a:pt x="0" y="4159"/>
                    <a:pt x="107" y="6993"/>
                    <a:pt x="107" y="7314"/>
                  </a:cubicBezTo>
                  <a:cubicBezTo>
                    <a:pt x="107" y="7635"/>
                    <a:pt x="0" y="9719"/>
                    <a:pt x="0" y="9719"/>
                  </a:cubicBezTo>
                  <a:lnTo>
                    <a:pt x="1119" y="9719"/>
                  </a:lnTo>
                  <a:cubicBezTo>
                    <a:pt x="1119" y="9719"/>
                    <a:pt x="1679" y="5457"/>
                    <a:pt x="1667" y="4540"/>
                  </a:cubicBezTo>
                  <a:cubicBezTo>
                    <a:pt x="1631" y="3611"/>
                    <a:pt x="1119" y="99"/>
                    <a:pt x="1119" y="99"/>
                  </a:cubicBezTo>
                  <a:cubicBezTo>
                    <a:pt x="1025" y="27"/>
                    <a:pt x="911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70"/>
            <p:cNvSpPr/>
            <p:nvPr/>
          </p:nvSpPr>
          <p:spPr>
            <a:xfrm>
              <a:off x="-369647" y="4893764"/>
              <a:ext cx="167593" cy="501696"/>
            </a:xfrm>
            <a:custGeom>
              <a:avLst/>
              <a:gdLst/>
              <a:ahLst/>
              <a:cxnLst/>
              <a:rect l="l" t="t" r="r" b="b"/>
              <a:pathLst>
                <a:path w="3715" h="11121" extrusionOk="0">
                  <a:moveTo>
                    <a:pt x="3715" y="0"/>
                  </a:moveTo>
                  <a:lnTo>
                    <a:pt x="1453" y="191"/>
                  </a:lnTo>
                  <a:cubicBezTo>
                    <a:pt x="1453" y="191"/>
                    <a:pt x="1119" y="1108"/>
                    <a:pt x="1214" y="2965"/>
                  </a:cubicBezTo>
                  <a:cubicBezTo>
                    <a:pt x="1322" y="4822"/>
                    <a:pt x="1417" y="5251"/>
                    <a:pt x="1417" y="5251"/>
                  </a:cubicBezTo>
                  <a:cubicBezTo>
                    <a:pt x="1417" y="5251"/>
                    <a:pt x="167" y="10097"/>
                    <a:pt x="0" y="10668"/>
                  </a:cubicBezTo>
                  <a:cubicBezTo>
                    <a:pt x="0" y="10668"/>
                    <a:pt x="583" y="11085"/>
                    <a:pt x="1203" y="11121"/>
                  </a:cubicBezTo>
                  <a:cubicBezTo>
                    <a:pt x="1203" y="11121"/>
                    <a:pt x="2524" y="7859"/>
                    <a:pt x="2989" y="6716"/>
                  </a:cubicBezTo>
                  <a:cubicBezTo>
                    <a:pt x="3465" y="5549"/>
                    <a:pt x="3596" y="4751"/>
                    <a:pt x="3596" y="3739"/>
                  </a:cubicBezTo>
                  <a:cubicBezTo>
                    <a:pt x="3596" y="2727"/>
                    <a:pt x="3715" y="0"/>
                    <a:pt x="37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70"/>
            <p:cNvSpPr/>
            <p:nvPr/>
          </p:nvSpPr>
          <p:spPr>
            <a:xfrm>
              <a:off x="-231647" y="5006547"/>
              <a:ext cx="29052" cy="178916"/>
            </a:xfrm>
            <a:custGeom>
              <a:avLst/>
              <a:gdLst/>
              <a:ahLst/>
              <a:cxnLst/>
              <a:rect l="l" t="t" r="r" b="b"/>
              <a:pathLst>
                <a:path w="644" h="3966" extrusionOk="0">
                  <a:moveTo>
                    <a:pt x="537" y="1"/>
                  </a:moveTo>
                  <a:cubicBezTo>
                    <a:pt x="525" y="1501"/>
                    <a:pt x="346" y="2787"/>
                    <a:pt x="1" y="3930"/>
                  </a:cubicBezTo>
                  <a:lnTo>
                    <a:pt x="108" y="3966"/>
                  </a:lnTo>
                  <a:cubicBezTo>
                    <a:pt x="453" y="2811"/>
                    <a:pt x="632" y="1525"/>
                    <a:pt x="6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70"/>
            <p:cNvSpPr/>
            <p:nvPr/>
          </p:nvSpPr>
          <p:spPr>
            <a:xfrm>
              <a:off x="-327241" y="4742275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691" y="1"/>
                  </a:moveTo>
                  <a:cubicBezTo>
                    <a:pt x="691" y="1"/>
                    <a:pt x="334" y="620"/>
                    <a:pt x="215" y="918"/>
                  </a:cubicBezTo>
                  <a:cubicBezTo>
                    <a:pt x="96" y="1215"/>
                    <a:pt x="1" y="1620"/>
                    <a:pt x="834" y="2084"/>
                  </a:cubicBezTo>
                  <a:cubicBezTo>
                    <a:pt x="1668" y="2525"/>
                    <a:pt x="3954" y="2930"/>
                    <a:pt x="3954" y="2930"/>
                  </a:cubicBezTo>
                  <a:cubicBezTo>
                    <a:pt x="4442" y="2751"/>
                    <a:pt x="4061" y="2418"/>
                    <a:pt x="4061" y="2418"/>
                  </a:cubicBezTo>
                  <a:cubicBezTo>
                    <a:pt x="4061" y="2418"/>
                    <a:pt x="2430" y="1680"/>
                    <a:pt x="2037" y="1453"/>
                  </a:cubicBezTo>
                  <a:cubicBezTo>
                    <a:pt x="1632" y="1227"/>
                    <a:pt x="1370" y="1072"/>
                    <a:pt x="1370" y="1072"/>
                  </a:cubicBezTo>
                  <a:lnTo>
                    <a:pt x="1501" y="751"/>
                  </a:lnTo>
                  <a:lnTo>
                    <a:pt x="1513" y="572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70"/>
            <p:cNvSpPr/>
            <p:nvPr/>
          </p:nvSpPr>
          <p:spPr>
            <a:xfrm>
              <a:off x="-159647" y="4851944"/>
              <a:ext cx="58601" cy="44616"/>
            </a:xfrm>
            <a:custGeom>
              <a:avLst/>
              <a:gdLst/>
              <a:ahLst/>
              <a:cxnLst/>
              <a:rect l="l" t="t" r="r" b="b"/>
              <a:pathLst>
                <a:path w="1299" h="989" extrusionOk="0">
                  <a:moveTo>
                    <a:pt x="256" y="0"/>
                  </a:moveTo>
                  <a:cubicBezTo>
                    <a:pt x="122" y="0"/>
                    <a:pt x="0" y="11"/>
                    <a:pt x="0" y="11"/>
                  </a:cubicBezTo>
                  <a:lnTo>
                    <a:pt x="179" y="463"/>
                  </a:lnTo>
                  <a:cubicBezTo>
                    <a:pt x="369" y="677"/>
                    <a:pt x="608" y="785"/>
                    <a:pt x="608" y="785"/>
                  </a:cubicBezTo>
                  <a:cubicBezTo>
                    <a:pt x="630" y="917"/>
                    <a:pt x="703" y="988"/>
                    <a:pt x="761" y="988"/>
                  </a:cubicBezTo>
                  <a:cubicBezTo>
                    <a:pt x="766" y="988"/>
                    <a:pt x="770" y="988"/>
                    <a:pt x="774" y="987"/>
                  </a:cubicBezTo>
                  <a:cubicBezTo>
                    <a:pt x="822" y="987"/>
                    <a:pt x="822" y="749"/>
                    <a:pt x="822" y="749"/>
                  </a:cubicBezTo>
                  <a:cubicBezTo>
                    <a:pt x="860" y="835"/>
                    <a:pt x="982" y="921"/>
                    <a:pt x="1036" y="921"/>
                  </a:cubicBezTo>
                  <a:cubicBezTo>
                    <a:pt x="1049" y="921"/>
                    <a:pt x="1058" y="915"/>
                    <a:pt x="1060" y="904"/>
                  </a:cubicBezTo>
                  <a:cubicBezTo>
                    <a:pt x="1084" y="844"/>
                    <a:pt x="1060" y="725"/>
                    <a:pt x="1060" y="725"/>
                  </a:cubicBezTo>
                  <a:lnTo>
                    <a:pt x="1060" y="725"/>
                  </a:lnTo>
                  <a:cubicBezTo>
                    <a:pt x="1060" y="725"/>
                    <a:pt x="1131" y="808"/>
                    <a:pt x="1179" y="808"/>
                  </a:cubicBezTo>
                  <a:cubicBezTo>
                    <a:pt x="1239" y="808"/>
                    <a:pt x="1298" y="761"/>
                    <a:pt x="1262" y="642"/>
                  </a:cubicBezTo>
                  <a:cubicBezTo>
                    <a:pt x="1239" y="523"/>
                    <a:pt x="1179" y="344"/>
                    <a:pt x="1108" y="261"/>
                  </a:cubicBezTo>
                  <a:cubicBezTo>
                    <a:pt x="1024" y="165"/>
                    <a:pt x="989" y="70"/>
                    <a:pt x="834" y="34"/>
                  </a:cubicBezTo>
                  <a:cubicBezTo>
                    <a:pt x="691" y="11"/>
                    <a:pt x="631" y="23"/>
                    <a:pt x="453" y="11"/>
                  </a:cubicBezTo>
                  <a:cubicBezTo>
                    <a:pt x="393" y="3"/>
                    <a:pt x="323" y="0"/>
                    <a:pt x="256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70"/>
            <p:cNvSpPr/>
            <p:nvPr/>
          </p:nvSpPr>
          <p:spPr>
            <a:xfrm>
              <a:off x="-430911" y="4524740"/>
              <a:ext cx="260028" cy="292870"/>
            </a:xfrm>
            <a:custGeom>
              <a:avLst/>
              <a:gdLst/>
              <a:ahLst/>
              <a:cxnLst/>
              <a:rect l="l" t="t" r="r" b="b"/>
              <a:pathLst>
                <a:path w="5764" h="6492" extrusionOk="0">
                  <a:moveTo>
                    <a:pt x="3724" y="0"/>
                  </a:moveTo>
                  <a:cubicBezTo>
                    <a:pt x="3613" y="0"/>
                    <a:pt x="3487" y="18"/>
                    <a:pt x="3346" y="60"/>
                  </a:cubicBezTo>
                  <a:cubicBezTo>
                    <a:pt x="2489" y="310"/>
                    <a:pt x="2751" y="1108"/>
                    <a:pt x="2203" y="1453"/>
                  </a:cubicBezTo>
                  <a:cubicBezTo>
                    <a:pt x="1656" y="1799"/>
                    <a:pt x="822" y="1977"/>
                    <a:pt x="608" y="2930"/>
                  </a:cubicBezTo>
                  <a:cubicBezTo>
                    <a:pt x="406" y="3882"/>
                    <a:pt x="1060" y="3954"/>
                    <a:pt x="608" y="4513"/>
                  </a:cubicBezTo>
                  <a:cubicBezTo>
                    <a:pt x="167" y="5097"/>
                    <a:pt x="1" y="5502"/>
                    <a:pt x="489" y="6097"/>
                  </a:cubicBezTo>
                  <a:cubicBezTo>
                    <a:pt x="731" y="6385"/>
                    <a:pt x="1053" y="6492"/>
                    <a:pt x="1382" y="6492"/>
                  </a:cubicBezTo>
                  <a:cubicBezTo>
                    <a:pt x="1734" y="6492"/>
                    <a:pt x="2093" y="6370"/>
                    <a:pt x="2370" y="6216"/>
                  </a:cubicBezTo>
                  <a:cubicBezTo>
                    <a:pt x="2906" y="5930"/>
                    <a:pt x="5228" y="4835"/>
                    <a:pt x="5228" y="4835"/>
                  </a:cubicBezTo>
                  <a:cubicBezTo>
                    <a:pt x="5228" y="4835"/>
                    <a:pt x="5763" y="4263"/>
                    <a:pt x="5228" y="3656"/>
                  </a:cubicBezTo>
                  <a:cubicBezTo>
                    <a:pt x="4692" y="3049"/>
                    <a:pt x="4835" y="2108"/>
                    <a:pt x="4835" y="2108"/>
                  </a:cubicBezTo>
                  <a:cubicBezTo>
                    <a:pt x="4835" y="2108"/>
                    <a:pt x="5037" y="2084"/>
                    <a:pt x="5109" y="1525"/>
                  </a:cubicBezTo>
                  <a:cubicBezTo>
                    <a:pt x="5151" y="1065"/>
                    <a:pt x="5021" y="452"/>
                    <a:pt x="4650" y="452"/>
                  </a:cubicBezTo>
                  <a:cubicBezTo>
                    <a:pt x="4607" y="452"/>
                    <a:pt x="4562" y="460"/>
                    <a:pt x="4513" y="477"/>
                  </a:cubicBezTo>
                  <a:cubicBezTo>
                    <a:pt x="4513" y="477"/>
                    <a:pt x="4304" y="0"/>
                    <a:pt x="37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70"/>
            <p:cNvSpPr/>
            <p:nvPr/>
          </p:nvSpPr>
          <p:spPr>
            <a:xfrm>
              <a:off x="1619831" y="2504082"/>
              <a:ext cx="366359" cy="207653"/>
            </a:xfrm>
            <a:custGeom>
              <a:avLst/>
              <a:gdLst/>
              <a:ahLst/>
              <a:cxnLst/>
              <a:rect l="l" t="t" r="r" b="b"/>
              <a:pathLst>
                <a:path w="8121" h="4603" extrusionOk="0">
                  <a:moveTo>
                    <a:pt x="1584" y="1"/>
                  </a:moveTo>
                  <a:lnTo>
                    <a:pt x="1287" y="227"/>
                  </a:lnTo>
                  <a:cubicBezTo>
                    <a:pt x="1287" y="227"/>
                    <a:pt x="1" y="286"/>
                    <a:pt x="739" y="1215"/>
                  </a:cubicBezTo>
                  <a:cubicBezTo>
                    <a:pt x="1489" y="2144"/>
                    <a:pt x="4763" y="3572"/>
                    <a:pt x="5573" y="3739"/>
                  </a:cubicBezTo>
                  <a:cubicBezTo>
                    <a:pt x="6394" y="3906"/>
                    <a:pt x="6847" y="4073"/>
                    <a:pt x="6942" y="4073"/>
                  </a:cubicBezTo>
                  <a:cubicBezTo>
                    <a:pt x="6978" y="4192"/>
                    <a:pt x="6990" y="4334"/>
                    <a:pt x="7049" y="4382"/>
                  </a:cubicBezTo>
                  <a:cubicBezTo>
                    <a:pt x="7053" y="4383"/>
                    <a:pt x="7056" y="4384"/>
                    <a:pt x="7059" y="4384"/>
                  </a:cubicBezTo>
                  <a:cubicBezTo>
                    <a:pt x="7110" y="4384"/>
                    <a:pt x="7123" y="4201"/>
                    <a:pt x="7168" y="4156"/>
                  </a:cubicBezTo>
                  <a:cubicBezTo>
                    <a:pt x="7178" y="4144"/>
                    <a:pt x="7193" y="4138"/>
                    <a:pt x="7211" y="4138"/>
                  </a:cubicBezTo>
                  <a:cubicBezTo>
                    <a:pt x="7283" y="4138"/>
                    <a:pt x="7412" y="4223"/>
                    <a:pt x="7526" y="4346"/>
                  </a:cubicBezTo>
                  <a:cubicBezTo>
                    <a:pt x="7651" y="4481"/>
                    <a:pt x="7791" y="4603"/>
                    <a:pt x="7847" y="4603"/>
                  </a:cubicBezTo>
                  <a:cubicBezTo>
                    <a:pt x="7865" y="4603"/>
                    <a:pt x="7874" y="4590"/>
                    <a:pt x="7871" y="4561"/>
                  </a:cubicBezTo>
                  <a:cubicBezTo>
                    <a:pt x="7859" y="4442"/>
                    <a:pt x="7562" y="4049"/>
                    <a:pt x="7561" y="4049"/>
                  </a:cubicBezTo>
                  <a:lnTo>
                    <a:pt x="7561" y="4049"/>
                  </a:lnTo>
                  <a:cubicBezTo>
                    <a:pt x="7561" y="4049"/>
                    <a:pt x="7692" y="4215"/>
                    <a:pt x="7752" y="4275"/>
                  </a:cubicBezTo>
                  <a:cubicBezTo>
                    <a:pt x="7798" y="4321"/>
                    <a:pt x="7896" y="4470"/>
                    <a:pt x="7953" y="4470"/>
                  </a:cubicBezTo>
                  <a:cubicBezTo>
                    <a:pt x="7969" y="4470"/>
                    <a:pt x="7982" y="4458"/>
                    <a:pt x="7990" y="4430"/>
                  </a:cubicBezTo>
                  <a:cubicBezTo>
                    <a:pt x="8002" y="4356"/>
                    <a:pt x="7935" y="4225"/>
                    <a:pt x="7867" y="4115"/>
                  </a:cubicBezTo>
                  <a:lnTo>
                    <a:pt x="7867" y="4115"/>
                  </a:lnTo>
                  <a:cubicBezTo>
                    <a:pt x="7941" y="4217"/>
                    <a:pt x="8025" y="4323"/>
                    <a:pt x="8059" y="4323"/>
                  </a:cubicBezTo>
                  <a:cubicBezTo>
                    <a:pt x="8060" y="4323"/>
                    <a:pt x="8060" y="4323"/>
                    <a:pt x="8061" y="4323"/>
                  </a:cubicBezTo>
                  <a:cubicBezTo>
                    <a:pt x="8121" y="4299"/>
                    <a:pt x="8097" y="4132"/>
                    <a:pt x="7835" y="3799"/>
                  </a:cubicBezTo>
                  <a:cubicBezTo>
                    <a:pt x="7585" y="3477"/>
                    <a:pt x="6859" y="3358"/>
                    <a:pt x="6704" y="3322"/>
                  </a:cubicBezTo>
                  <a:cubicBezTo>
                    <a:pt x="6561" y="3299"/>
                    <a:pt x="5978" y="2965"/>
                    <a:pt x="4299" y="2120"/>
                  </a:cubicBezTo>
                  <a:cubicBezTo>
                    <a:pt x="2620" y="1275"/>
                    <a:pt x="1584" y="1"/>
                    <a:pt x="1584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70"/>
            <p:cNvSpPr/>
            <p:nvPr/>
          </p:nvSpPr>
          <p:spPr>
            <a:xfrm>
              <a:off x="1236326" y="2567466"/>
              <a:ext cx="37669" cy="32797"/>
            </a:xfrm>
            <a:custGeom>
              <a:avLst/>
              <a:gdLst/>
              <a:ahLst/>
              <a:cxnLst/>
              <a:rect l="l" t="t" r="r" b="b"/>
              <a:pathLst>
                <a:path w="835" h="727" extrusionOk="0">
                  <a:moveTo>
                    <a:pt x="1" y="1"/>
                  </a:moveTo>
                  <a:cubicBezTo>
                    <a:pt x="1" y="1"/>
                    <a:pt x="108" y="322"/>
                    <a:pt x="203" y="417"/>
                  </a:cubicBezTo>
                  <a:cubicBezTo>
                    <a:pt x="225" y="430"/>
                    <a:pt x="245" y="435"/>
                    <a:pt x="265" y="435"/>
                  </a:cubicBezTo>
                  <a:cubicBezTo>
                    <a:pt x="298" y="435"/>
                    <a:pt x="328" y="420"/>
                    <a:pt x="358" y="405"/>
                  </a:cubicBezTo>
                  <a:cubicBezTo>
                    <a:pt x="429" y="584"/>
                    <a:pt x="548" y="727"/>
                    <a:pt x="548" y="727"/>
                  </a:cubicBezTo>
                  <a:cubicBezTo>
                    <a:pt x="548" y="727"/>
                    <a:pt x="834" y="620"/>
                    <a:pt x="667" y="524"/>
                  </a:cubicBezTo>
                  <a:cubicBezTo>
                    <a:pt x="501" y="417"/>
                    <a:pt x="417" y="310"/>
                    <a:pt x="417" y="310"/>
                  </a:cubicBezTo>
                  <a:cubicBezTo>
                    <a:pt x="417" y="310"/>
                    <a:pt x="358" y="191"/>
                    <a:pt x="251" y="108"/>
                  </a:cubicBezTo>
                  <a:cubicBezTo>
                    <a:pt x="144" y="1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70"/>
            <p:cNvSpPr/>
            <p:nvPr/>
          </p:nvSpPr>
          <p:spPr>
            <a:xfrm>
              <a:off x="-149451" y="2973528"/>
              <a:ext cx="2344587" cy="2344587"/>
            </a:xfrm>
            <a:custGeom>
              <a:avLst/>
              <a:gdLst/>
              <a:ahLst/>
              <a:cxnLst/>
              <a:rect l="l" t="t" r="r" b="b"/>
              <a:pathLst>
                <a:path w="51972" h="51972" extrusionOk="0">
                  <a:moveTo>
                    <a:pt x="25980" y="1"/>
                  </a:moveTo>
                  <a:cubicBezTo>
                    <a:pt x="11633" y="1"/>
                    <a:pt x="1" y="11633"/>
                    <a:pt x="1" y="25980"/>
                  </a:cubicBezTo>
                  <a:cubicBezTo>
                    <a:pt x="1" y="40339"/>
                    <a:pt x="11633" y="51971"/>
                    <a:pt x="25980" y="51971"/>
                  </a:cubicBezTo>
                  <a:cubicBezTo>
                    <a:pt x="40339" y="51971"/>
                    <a:pt x="51971" y="40339"/>
                    <a:pt x="51971" y="25980"/>
                  </a:cubicBezTo>
                  <a:cubicBezTo>
                    <a:pt x="51971" y="11633"/>
                    <a:pt x="40339" y="1"/>
                    <a:pt x="2598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70"/>
            <p:cNvSpPr/>
            <p:nvPr/>
          </p:nvSpPr>
          <p:spPr>
            <a:xfrm>
              <a:off x="1231499" y="2586143"/>
              <a:ext cx="236931" cy="80977"/>
            </a:xfrm>
            <a:custGeom>
              <a:avLst/>
              <a:gdLst/>
              <a:ahLst/>
              <a:cxnLst/>
              <a:rect l="l" t="t" r="r" b="b"/>
              <a:pathLst>
                <a:path w="5252" h="1795" extrusionOk="0">
                  <a:moveTo>
                    <a:pt x="466" y="1"/>
                  </a:moveTo>
                  <a:cubicBezTo>
                    <a:pt x="284" y="1"/>
                    <a:pt x="267" y="98"/>
                    <a:pt x="155" y="182"/>
                  </a:cubicBezTo>
                  <a:cubicBezTo>
                    <a:pt x="1" y="289"/>
                    <a:pt x="477" y="599"/>
                    <a:pt x="477" y="599"/>
                  </a:cubicBezTo>
                  <a:cubicBezTo>
                    <a:pt x="477" y="599"/>
                    <a:pt x="2322" y="1527"/>
                    <a:pt x="3275" y="1753"/>
                  </a:cubicBezTo>
                  <a:cubicBezTo>
                    <a:pt x="3396" y="1782"/>
                    <a:pt x="3515" y="1795"/>
                    <a:pt x="3629" y="1795"/>
                  </a:cubicBezTo>
                  <a:cubicBezTo>
                    <a:pt x="4409" y="1795"/>
                    <a:pt x="4989" y="1206"/>
                    <a:pt x="4989" y="1206"/>
                  </a:cubicBezTo>
                  <a:cubicBezTo>
                    <a:pt x="4989" y="1206"/>
                    <a:pt x="5251" y="194"/>
                    <a:pt x="4168" y="170"/>
                  </a:cubicBezTo>
                  <a:cubicBezTo>
                    <a:pt x="4168" y="170"/>
                    <a:pt x="3549" y="730"/>
                    <a:pt x="3334" y="730"/>
                  </a:cubicBezTo>
                  <a:cubicBezTo>
                    <a:pt x="3132" y="730"/>
                    <a:pt x="1060" y="99"/>
                    <a:pt x="667" y="27"/>
                  </a:cubicBezTo>
                  <a:cubicBezTo>
                    <a:pt x="583" y="9"/>
                    <a:pt x="518" y="1"/>
                    <a:pt x="46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70"/>
            <p:cNvSpPr/>
            <p:nvPr/>
          </p:nvSpPr>
          <p:spPr>
            <a:xfrm>
              <a:off x="1075183" y="2615286"/>
              <a:ext cx="159067" cy="137548"/>
            </a:xfrm>
            <a:custGeom>
              <a:avLst/>
              <a:gdLst/>
              <a:ahLst/>
              <a:cxnLst/>
              <a:rect l="l" t="t" r="r" b="b"/>
              <a:pathLst>
                <a:path w="3526" h="3049" extrusionOk="0">
                  <a:moveTo>
                    <a:pt x="2680" y="0"/>
                  </a:moveTo>
                  <a:cubicBezTo>
                    <a:pt x="2246" y="107"/>
                    <a:pt x="1734" y="138"/>
                    <a:pt x="1290" y="138"/>
                  </a:cubicBezTo>
                  <a:cubicBezTo>
                    <a:pt x="698" y="138"/>
                    <a:pt x="227" y="84"/>
                    <a:pt x="227" y="84"/>
                  </a:cubicBezTo>
                  <a:lnTo>
                    <a:pt x="227" y="84"/>
                  </a:lnTo>
                  <a:cubicBezTo>
                    <a:pt x="1" y="1548"/>
                    <a:pt x="1084" y="3048"/>
                    <a:pt x="1084" y="3048"/>
                  </a:cubicBezTo>
                  <a:cubicBezTo>
                    <a:pt x="2573" y="2989"/>
                    <a:pt x="3418" y="1917"/>
                    <a:pt x="3418" y="1917"/>
                  </a:cubicBezTo>
                  <a:lnTo>
                    <a:pt x="3525" y="1429"/>
                  </a:lnTo>
                  <a:cubicBezTo>
                    <a:pt x="3299" y="1036"/>
                    <a:pt x="2680" y="0"/>
                    <a:pt x="26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70"/>
            <p:cNvSpPr/>
            <p:nvPr/>
          </p:nvSpPr>
          <p:spPr>
            <a:xfrm>
              <a:off x="1101529" y="2537375"/>
              <a:ext cx="157398" cy="160646"/>
            </a:xfrm>
            <a:custGeom>
              <a:avLst/>
              <a:gdLst/>
              <a:ahLst/>
              <a:cxnLst/>
              <a:rect l="l" t="t" r="r" b="b"/>
              <a:pathLst>
                <a:path w="3489" h="3561" extrusionOk="0">
                  <a:moveTo>
                    <a:pt x="1722" y="1"/>
                  </a:moveTo>
                  <a:cubicBezTo>
                    <a:pt x="1529" y="1"/>
                    <a:pt x="1333" y="28"/>
                    <a:pt x="1143" y="84"/>
                  </a:cubicBezTo>
                  <a:cubicBezTo>
                    <a:pt x="0" y="429"/>
                    <a:pt x="119" y="1965"/>
                    <a:pt x="119" y="1977"/>
                  </a:cubicBezTo>
                  <a:lnTo>
                    <a:pt x="322" y="1965"/>
                  </a:lnTo>
                  <a:cubicBezTo>
                    <a:pt x="310" y="1942"/>
                    <a:pt x="215" y="596"/>
                    <a:pt x="1191" y="298"/>
                  </a:cubicBezTo>
                  <a:cubicBezTo>
                    <a:pt x="1344" y="246"/>
                    <a:pt x="1523" y="217"/>
                    <a:pt x="1709" y="217"/>
                  </a:cubicBezTo>
                  <a:cubicBezTo>
                    <a:pt x="2073" y="217"/>
                    <a:pt x="2463" y="328"/>
                    <a:pt x="2739" y="596"/>
                  </a:cubicBezTo>
                  <a:cubicBezTo>
                    <a:pt x="3096" y="953"/>
                    <a:pt x="3179" y="1489"/>
                    <a:pt x="3001" y="2168"/>
                  </a:cubicBezTo>
                  <a:cubicBezTo>
                    <a:pt x="2834" y="2763"/>
                    <a:pt x="2584" y="3132"/>
                    <a:pt x="2239" y="3287"/>
                  </a:cubicBezTo>
                  <a:cubicBezTo>
                    <a:pt x="2128" y="3336"/>
                    <a:pt x="2017" y="3353"/>
                    <a:pt x="1917" y="3353"/>
                  </a:cubicBezTo>
                  <a:cubicBezTo>
                    <a:pt x="1674" y="3353"/>
                    <a:pt x="1489" y="3251"/>
                    <a:pt x="1489" y="3251"/>
                  </a:cubicBezTo>
                  <a:lnTo>
                    <a:pt x="1381" y="3454"/>
                  </a:lnTo>
                  <a:cubicBezTo>
                    <a:pt x="1393" y="3454"/>
                    <a:pt x="1620" y="3561"/>
                    <a:pt x="1917" y="3561"/>
                  </a:cubicBezTo>
                  <a:cubicBezTo>
                    <a:pt x="2036" y="3561"/>
                    <a:pt x="2179" y="3537"/>
                    <a:pt x="2358" y="3489"/>
                  </a:cubicBezTo>
                  <a:cubicBezTo>
                    <a:pt x="2763" y="3311"/>
                    <a:pt x="3060" y="2894"/>
                    <a:pt x="3239" y="2227"/>
                  </a:cubicBezTo>
                  <a:cubicBezTo>
                    <a:pt x="3489" y="1263"/>
                    <a:pt x="3215" y="727"/>
                    <a:pt x="2917" y="441"/>
                  </a:cubicBezTo>
                  <a:cubicBezTo>
                    <a:pt x="2624" y="156"/>
                    <a:pt x="2182" y="1"/>
                    <a:pt x="17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70"/>
            <p:cNvSpPr/>
            <p:nvPr/>
          </p:nvSpPr>
          <p:spPr>
            <a:xfrm>
              <a:off x="1223243" y="2578428"/>
              <a:ext cx="37849" cy="13398"/>
            </a:xfrm>
            <a:custGeom>
              <a:avLst/>
              <a:gdLst/>
              <a:ahLst/>
              <a:cxnLst/>
              <a:rect l="l" t="t" r="r" b="b"/>
              <a:pathLst>
                <a:path w="839" h="297" extrusionOk="0">
                  <a:moveTo>
                    <a:pt x="220" y="0"/>
                  </a:moveTo>
                  <a:cubicBezTo>
                    <a:pt x="163" y="0"/>
                    <a:pt x="99" y="16"/>
                    <a:pt x="65" y="79"/>
                  </a:cubicBezTo>
                  <a:cubicBezTo>
                    <a:pt x="0" y="207"/>
                    <a:pt x="243" y="297"/>
                    <a:pt x="474" y="297"/>
                  </a:cubicBezTo>
                  <a:cubicBezTo>
                    <a:pt x="500" y="297"/>
                    <a:pt x="527" y="296"/>
                    <a:pt x="553" y="293"/>
                  </a:cubicBezTo>
                  <a:cubicBezTo>
                    <a:pt x="838" y="258"/>
                    <a:pt x="600" y="67"/>
                    <a:pt x="338" y="19"/>
                  </a:cubicBezTo>
                  <a:cubicBezTo>
                    <a:pt x="338" y="19"/>
                    <a:pt x="283" y="0"/>
                    <a:pt x="220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70"/>
            <p:cNvSpPr/>
            <p:nvPr/>
          </p:nvSpPr>
          <p:spPr>
            <a:xfrm>
              <a:off x="1219003" y="2587586"/>
              <a:ext cx="45293" cy="13353"/>
            </a:xfrm>
            <a:custGeom>
              <a:avLst/>
              <a:gdLst/>
              <a:ahLst/>
              <a:cxnLst/>
              <a:rect l="l" t="t" r="r" b="b"/>
              <a:pathLst>
                <a:path w="1004" h="296" extrusionOk="0">
                  <a:moveTo>
                    <a:pt x="304" y="1"/>
                  </a:moveTo>
                  <a:cubicBezTo>
                    <a:pt x="245" y="1"/>
                    <a:pt x="174" y="12"/>
                    <a:pt x="111" y="55"/>
                  </a:cubicBezTo>
                  <a:cubicBezTo>
                    <a:pt x="0" y="154"/>
                    <a:pt x="343" y="295"/>
                    <a:pt x="631" y="295"/>
                  </a:cubicBezTo>
                  <a:cubicBezTo>
                    <a:pt x="652" y="295"/>
                    <a:pt x="674" y="294"/>
                    <a:pt x="694" y="293"/>
                  </a:cubicBezTo>
                  <a:cubicBezTo>
                    <a:pt x="1004" y="269"/>
                    <a:pt x="742" y="55"/>
                    <a:pt x="432" y="19"/>
                  </a:cubicBezTo>
                  <a:cubicBezTo>
                    <a:pt x="432" y="19"/>
                    <a:pt x="377" y="1"/>
                    <a:pt x="3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70"/>
            <p:cNvSpPr/>
            <p:nvPr/>
          </p:nvSpPr>
          <p:spPr>
            <a:xfrm>
              <a:off x="1465951" y="3254673"/>
              <a:ext cx="107187" cy="95007"/>
            </a:xfrm>
            <a:custGeom>
              <a:avLst/>
              <a:gdLst/>
              <a:ahLst/>
              <a:cxnLst/>
              <a:rect l="l" t="t" r="r" b="b"/>
              <a:pathLst>
                <a:path w="2376" h="2106" extrusionOk="0">
                  <a:moveTo>
                    <a:pt x="1635" y="1"/>
                  </a:moveTo>
                  <a:cubicBezTo>
                    <a:pt x="1365" y="1"/>
                    <a:pt x="972" y="134"/>
                    <a:pt x="828" y="543"/>
                  </a:cubicBezTo>
                  <a:cubicBezTo>
                    <a:pt x="828" y="543"/>
                    <a:pt x="757" y="829"/>
                    <a:pt x="566" y="1103"/>
                  </a:cubicBezTo>
                  <a:cubicBezTo>
                    <a:pt x="376" y="1377"/>
                    <a:pt x="54" y="1722"/>
                    <a:pt x="30" y="1865"/>
                  </a:cubicBezTo>
                  <a:cubicBezTo>
                    <a:pt x="1" y="1994"/>
                    <a:pt x="111" y="2106"/>
                    <a:pt x="252" y="2106"/>
                  </a:cubicBezTo>
                  <a:cubicBezTo>
                    <a:pt x="280" y="2106"/>
                    <a:pt x="310" y="2101"/>
                    <a:pt x="340" y="2091"/>
                  </a:cubicBezTo>
                  <a:cubicBezTo>
                    <a:pt x="507" y="2032"/>
                    <a:pt x="1721" y="1484"/>
                    <a:pt x="2007" y="1258"/>
                  </a:cubicBezTo>
                  <a:cubicBezTo>
                    <a:pt x="2293" y="1031"/>
                    <a:pt x="2376" y="960"/>
                    <a:pt x="2364" y="900"/>
                  </a:cubicBezTo>
                  <a:cubicBezTo>
                    <a:pt x="2364" y="853"/>
                    <a:pt x="2007" y="234"/>
                    <a:pt x="1900" y="79"/>
                  </a:cubicBezTo>
                  <a:cubicBezTo>
                    <a:pt x="1869" y="32"/>
                    <a:pt x="1766" y="1"/>
                    <a:pt x="16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70"/>
            <p:cNvSpPr/>
            <p:nvPr/>
          </p:nvSpPr>
          <p:spPr>
            <a:xfrm>
              <a:off x="1220221" y="2594714"/>
              <a:ext cx="40331" cy="14391"/>
            </a:xfrm>
            <a:custGeom>
              <a:avLst/>
              <a:gdLst/>
              <a:ahLst/>
              <a:cxnLst/>
              <a:rect l="l" t="t" r="r" b="b"/>
              <a:pathLst>
                <a:path w="894" h="319" extrusionOk="0">
                  <a:moveTo>
                    <a:pt x="274" y="1"/>
                  </a:moveTo>
                  <a:cubicBezTo>
                    <a:pt x="221" y="1"/>
                    <a:pt x="155" y="16"/>
                    <a:pt x="108" y="75"/>
                  </a:cubicBezTo>
                  <a:cubicBezTo>
                    <a:pt x="0" y="182"/>
                    <a:pt x="289" y="319"/>
                    <a:pt x="539" y="319"/>
                  </a:cubicBezTo>
                  <a:cubicBezTo>
                    <a:pt x="566" y="319"/>
                    <a:pt x="594" y="317"/>
                    <a:pt x="620" y="313"/>
                  </a:cubicBezTo>
                  <a:cubicBezTo>
                    <a:pt x="894" y="301"/>
                    <a:pt x="763" y="51"/>
                    <a:pt x="370" y="16"/>
                  </a:cubicBezTo>
                  <a:cubicBezTo>
                    <a:pt x="370" y="16"/>
                    <a:pt x="328" y="1"/>
                    <a:pt x="27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70"/>
            <p:cNvSpPr/>
            <p:nvPr/>
          </p:nvSpPr>
          <p:spPr>
            <a:xfrm>
              <a:off x="865724" y="2645466"/>
              <a:ext cx="265622" cy="97172"/>
            </a:xfrm>
            <a:custGeom>
              <a:avLst/>
              <a:gdLst/>
              <a:ahLst/>
              <a:cxnLst/>
              <a:rect l="l" t="t" r="r" b="b"/>
              <a:pathLst>
                <a:path w="5888" h="2154" extrusionOk="0">
                  <a:moveTo>
                    <a:pt x="630" y="0"/>
                  </a:moveTo>
                  <a:cubicBezTo>
                    <a:pt x="422" y="0"/>
                    <a:pt x="157" y="36"/>
                    <a:pt x="0" y="248"/>
                  </a:cubicBezTo>
                  <a:cubicBezTo>
                    <a:pt x="0" y="248"/>
                    <a:pt x="24" y="462"/>
                    <a:pt x="250" y="558"/>
                  </a:cubicBezTo>
                  <a:cubicBezTo>
                    <a:pt x="298" y="580"/>
                    <a:pt x="348" y="589"/>
                    <a:pt x="398" y="589"/>
                  </a:cubicBezTo>
                  <a:cubicBezTo>
                    <a:pt x="588" y="589"/>
                    <a:pt x="774" y="462"/>
                    <a:pt x="774" y="462"/>
                  </a:cubicBezTo>
                  <a:lnTo>
                    <a:pt x="5596" y="2153"/>
                  </a:lnTo>
                  <a:cubicBezTo>
                    <a:pt x="5596" y="2153"/>
                    <a:pt x="5596" y="2153"/>
                    <a:pt x="5596" y="2153"/>
                  </a:cubicBezTo>
                  <a:cubicBezTo>
                    <a:pt x="5600" y="2153"/>
                    <a:pt x="5888" y="1317"/>
                    <a:pt x="5013" y="915"/>
                  </a:cubicBezTo>
                  <a:cubicBezTo>
                    <a:pt x="5013" y="915"/>
                    <a:pt x="1012" y="10"/>
                    <a:pt x="881" y="10"/>
                  </a:cubicBezTo>
                  <a:cubicBezTo>
                    <a:pt x="829" y="10"/>
                    <a:pt x="737" y="0"/>
                    <a:pt x="6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70"/>
            <p:cNvSpPr/>
            <p:nvPr/>
          </p:nvSpPr>
          <p:spPr>
            <a:xfrm>
              <a:off x="861980" y="2653947"/>
              <a:ext cx="41368" cy="20977"/>
            </a:xfrm>
            <a:custGeom>
              <a:avLst/>
              <a:gdLst/>
              <a:ahLst/>
              <a:cxnLst/>
              <a:rect l="l" t="t" r="r" b="b"/>
              <a:pathLst>
                <a:path w="917" h="465" extrusionOk="0">
                  <a:moveTo>
                    <a:pt x="214" y="120"/>
                  </a:moveTo>
                  <a:cubicBezTo>
                    <a:pt x="345" y="120"/>
                    <a:pt x="560" y="155"/>
                    <a:pt x="750" y="286"/>
                  </a:cubicBezTo>
                  <a:cubicBezTo>
                    <a:pt x="691" y="310"/>
                    <a:pt x="572" y="370"/>
                    <a:pt x="464" y="370"/>
                  </a:cubicBezTo>
                  <a:cubicBezTo>
                    <a:pt x="429" y="370"/>
                    <a:pt x="381" y="358"/>
                    <a:pt x="345" y="346"/>
                  </a:cubicBezTo>
                  <a:cubicBezTo>
                    <a:pt x="226" y="286"/>
                    <a:pt x="167" y="179"/>
                    <a:pt x="143" y="120"/>
                  </a:cubicBezTo>
                  <a:close/>
                  <a:moveTo>
                    <a:pt x="202" y="0"/>
                  </a:moveTo>
                  <a:cubicBezTo>
                    <a:pt x="107" y="0"/>
                    <a:pt x="48" y="12"/>
                    <a:pt x="48" y="12"/>
                  </a:cubicBezTo>
                  <a:lnTo>
                    <a:pt x="0" y="36"/>
                  </a:lnTo>
                  <a:lnTo>
                    <a:pt x="24" y="72"/>
                  </a:lnTo>
                  <a:cubicBezTo>
                    <a:pt x="24" y="96"/>
                    <a:pt x="60" y="310"/>
                    <a:pt x="298" y="429"/>
                  </a:cubicBezTo>
                  <a:cubicBezTo>
                    <a:pt x="345" y="453"/>
                    <a:pt x="405" y="465"/>
                    <a:pt x="464" y="465"/>
                  </a:cubicBezTo>
                  <a:cubicBezTo>
                    <a:pt x="679" y="465"/>
                    <a:pt x="869" y="334"/>
                    <a:pt x="857" y="310"/>
                  </a:cubicBezTo>
                  <a:lnTo>
                    <a:pt x="917" y="274"/>
                  </a:lnTo>
                  <a:lnTo>
                    <a:pt x="869" y="227"/>
                  </a:lnTo>
                  <a:cubicBezTo>
                    <a:pt x="631" y="48"/>
                    <a:pt x="381" y="0"/>
                    <a:pt x="202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70"/>
            <p:cNvSpPr/>
            <p:nvPr/>
          </p:nvSpPr>
          <p:spPr>
            <a:xfrm>
              <a:off x="1713846" y="5014622"/>
              <a:ext cx="379261" cy="63970"/>
            </a:xfrm>
            <a:custGeom>
              <a:avLst/>
              <a:gdLst/>
              <a:ahLst/>
              <a:cxnLst/>
              <a:rect l="l" t="t" r="r" b="b"/>
              <a:pathLst>
                <a:path w="8407" h="1418" extrusionOk="0">
                  <a:moveTo>
                    <a:pt x="1215" y="0"/>
                  </a:moveTo>
                  <a:lnTo>
                    <a:pt x="0" y="1417"/>
                  </a:lnTo>
                  <a:lnTo>
                    <a:pt x="7204" y="1417"/>
                  </a:lnTo>
                  <a:lnTo>
                    <a:pt x="8406" y="0"/>
                  </a:ln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70"/>
            <p:cNvSpPr/>
            <p:nvPr/>
          </p:nvSpPr>
          <p:spPr>
            <a:xfrm>
              <a:off x="736791" y="2656654"/>
              <a:ext cx="172465" cy="281457"/>
            </a:xfrm>
            <a:custGeom>
              <a:avLst/>
              <a:gdLst/>
              <a:ahLst/>
              <a:cxnLst/>
              <a:rect l="l" t="t" r="r" b="b"/>
              <a:pathLst>
                <a:path w="3823" h="6239" extrusionOk="0">
                  <a:moveTo>
                    <a:pt x="3002" y="0"/>
                  </a:moveTo>
                  <a:cubicBezTo>
                    <a:pt x="2952" y="0"/>
                    <a:pt x="2901" y="4"/>
                    <a:pt x="2847" y="12"/>
                  </a:cubicBezTo>
                  <a:cubicBezTo>
                    <a:pt x="2847" y="12"/>
                    <a:pt x="1" y="2846"/>
                    <a:pt x="382" y="6239"/>
                  </a:cubicBezTo>
                  <a:lnTo>
                    <a:pt x="3823" y="6239"/>
                  </a:lnTo>
                  <a:cubicBezTo>
                    <a:pt x="3823" y="6239"/>
                    <a:pt x="2977" y="2048"/>
                    <a:pt x="3632" y="226"/>
                  </a:cubicBezTo>
                  <a:cubicBezTo>
                    <a:pt x="3622" y="226"/>
                    <a:pt x="3395" y="0"/>
                    <a:pt x="3002" y="0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70"/>
            <p:cNvSpPr/>
            <p:nvPr/>
          </p:nvSpPr>
          <p:spPr>
            <a:xfrm>
              <a:off x="1336793" y="2757301"/>
              <a:ext cx="397216" cy="522448"/>
            </a:xfrm>
            <a:custGeom>
              <a:avLst/>
              <a:gdLst/>
              <a:ahLst/>
              <a:cxnLst/>
              <a:rect l="l" t="t" r="r" b="b"/>
              <a:pathLst>
                <a:path w="8805" h="11581" extrusionOk="0">
                  <a:moveTo>
                    <a:pt x="4121" y="1"/>
                  </a:moveTo>
                  <a:cubicBezTo>
                    <a:pt x="3761" y="1"/>
                    <a:pt x="3501" y="33"/>
                    <a:pt x="3417" y="103"/>
                  </a:cubicBezTo>
                  <a:cubicBezTo>
                    <a:pt x="3417" y="103"/>
                    <a:pt x="643" y="2293"/>
                    <a:pt x="322" y="3055"/>
                  </a:cubicBezTo>
                  <a:cubicBezTo>
                    <a:pt x="0" y="3817"/>
                    <a:pt x="1560" y="5437"/>
                    <a:pt x="1560" y="5437"/>
                  </a:cubicBezTo>
                  <a:cubicBezTo>
                    <a:pt x="1560" y="5437"/>
                    <a:pt x="3036" y="10699"/>
                    <a:pt x="3560" y="11580"/>
                  </a:cubicBezTo>
                  <a:cubicBezTo>
                    <a:pt x="3560" y="11580"/>
                    <a:pt x="4406" y="11354"/>
                    <a:pt x="4810" y="11104"/>
                  </a:cubicBezTo>
                  <a:cubicBezTo>
                    <a:pt x="4810" y="11104"/>
                    <a:pt x="4322" y="6341"/>
                    <a:pt x="4084" y="5722"/>
                  </a:cubicBezTo>
                  <a:cubicBezTo>
                    <a:pt x="4084" y="5722"/>
                    <a:pt x="7680" y="2353"/>
                    <a:pt x="8287" y="1353"/>
                  </a:cubicBezTo>
                  <a:cubicBezTo>
                    <a:pt x="8805" y="557"/>
                    <a:pt x="5609" y="1"/>
                    <a:pt x="412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70"/>
            <p:cNvSpPr/>
            <p:nvPr/>
          </p:nvSpPr>
          <p:spPr>
            <a:xfrm>
              <a:off x="1566688" y="3112296"/>
              <a:ext cx="77909" cy="116661"/>
            </a:xfrm>
            <a:custGeom>
              <a:avLst/>
              <a:gdLst/>
              <a:ahLst/>
              <a:cxnLst/>
              <a:rect l="l" t="t" r="r" b="b"/>
              <a:pathLst>
                <a:path w="1727" h="2586" extrusionOk="0">
                  <a:moveTo>
                    <a:pt x="840" y="1"/>
                  </a:moveTo>
                  <a:cubicBezTo>
                    <a:pt x="607" y="1"/>
                    <a:pt x="83" y="336"/>
                    <a:pt x="167" y="901"/>
                  </a:cubicBezTo>
                  <a:cubicBezTo>
                    <a:pt x="167" y="901"/>
                    <a:pt x="226" y="1187"/>
                    <a:pt x="179" y="1520"/>
                  </a:cubicBezTo>
                  <a:cubicBezTo>
                    <a:pt x="119" y="1854"/>
                    <a:pt x="0" y="2294"/>
                    <a:pt x="48" y="2449"/>
                  </a:cubicBezTo>
                  <a:cubicBezTo>
                    <a:pt x="62" y="2534"/>
                    <a:pt x="148" y="2585"/>
                    <a:pt x="240" y="2585"/>
                  </a:cubicBezTo>
                  <a:cubicBezTo>
                    <a:pt x="303" y="2585"/>
                    <a:pt x="369" y="2562"/>
                    <a:pt x="417" y="2509"/>
                  </a:cubicBezTo>
                  <a:cubicBezTo>
                    <a:pt x="536" y="2378"/>
                    <a:pt x="1381" y="1342"/>
                    <a:pt x="1536" y="1020"/>
                  </a:cubicBezTo>
                  <a:cubicBezTo>
                    <a:pt x="1691" y="687"/>
                    <a:pt x="1726" y="592"/>
                    <a:pt x="1691" y="544"/>
                  </a:cubicBezTo>
                  <a:cubicBezTo>
                    <a:pt x="1667" y="497"/>
                    <a:pt x="1084" y="116"/>
                    <a:pt x="917" y="20"/>
                  </a:cubicBezTo>
                  <a:cubicBezTo>
                    <a:pt x="898" y="7"/>
                    <a:pt x="872" y="1"/>
                    <a:pt x="84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70"/>
            <p:cNvSpPr/>
            <p:nvPr/>
          </p:nvSpPr>
          <p:spPr>
            <a:xfrm>
              <a:off x="1403921" y="2860746"/>
              <a:ext cx="95639" cy="141834"/>
            </a:xfrm>
            <a:custGeom>
              <a:avLst/>
              <a:gdLst/>
              <a:ahLst/>
              <a:cxnLst/>
              <a:rect l="l" t="t" r="r" b="b"/>
              <a:pathLst>
                <a:path w="2120" h="3144" extrusionOk="0">
                  <a:moveTo>
                    <a:pt x="2048" y="0"/>
                  </a:moveTo>
                  <a:cubicBezTo>
                    <a:pt x="1953" y="72"/>
                    <a:pt x="0" y="1965"/>
                    <a:pt x="36" y="3144"/>
                  </a:cubicBezTo>
                  <a:lnTo>
                    <a:pt x="143" y="3144"/>
                  </a:lnTo>
                  <a:cubicBezTo>
                    <a:pt x="108" y="2013"/>
                    <a:pt x="2108" y="96"/>
                    <a:pt x="2120" y="72"/>
                  </a:cubicBezTo>
                  <a:lnTo>
                    <a:pt x="20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70"/>
            <p:cNvSpPr/>
            <p:nvPr/>
          </p:nvSpPr>
          <p:spPr>
            <a:xfrm>
              <a:off x="1417364" y="2975829"/>
              <a:ext cx="188029" cy="178239"/>
            </a:xfrm>
            <a:custGeom>
              <a:avLst/>
              <a:gdLst/>
              <a:ahLst/>
              <a:cxnLst/>
              <a:rect l="l" t="t" r="r" b="b"/>
              <a:pathLst>
                <a:path w="4168" h="3951" extrusionOk="0">
                  <a:moveTo>
                    <a:pt x="2054" y="1"/>
                  </a:moveTo>
                  <a:cubicBezTo>
                    <a:pt x="1313" y="1"/>
                    <a:pt x="0" y="843"/>
                    <a:pt x="0" y="843"/>
                  </a:cubicBezTo>
                  <a:lnTo>
                    <a:pt x="3429" y="3950"/>
                  </a:lnTo>
                  <a:cubicBezTo>
                    <a:pt x="3429" y="3950"/>
                    <a:pt x="3917" y="3438"/>
                    <a:pt x="4167" y="3033"/>
                  </a:cubicBezTo>
                  <a:cubicBezTo>
                    <a:pt x="4167" y="3033"/>
                    <a:pt x="2917" y="605"/>
                    <a:pt x="2417" y="116"/>
                  </a:cubicBezTo>
                  <a:cubicBezTo>
                    <a:pt x="2329" y="35"/>
                    <a:pt x="2203" y="1"/>
                    <a:pt x="20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70"/>
            <p:cNvSpPr/>
            <p:nvPr/>
          </p:nvSpPr>
          <p:spPr>
            <a:xfrm>
              <a:off x="1825004" y="4982321"/>
              <a:ext cx="118240" cy="64421"/>
            </a:xfrm>
            <a:custGeom>
              <a:avLst/>
              <a:gdLst/>
              <a:ahLst/>
              <a:cxnLst/>
              <a:rect l="l" t="t" r="r" b="b"/>
              <a:pathLst>
                <a:path w="2621" h="1428" extrusionOk="0">
                  <a:moveTo>
                    <a:pt x="1938" y="0"/>
                  </a:moveTo>
                  <a:cubicBezTo>
                    <a:pt x="1748" y="0"/>
                    <a:pt x="1543" y="63"/>
                    <a:pt x="1370" y="240"/>
                  </a:cubicBezTo>
                  <a:cubicBezTo>
                    <a:pt x="1370" y="240"/>
                    <a:pt x="1180" y="466"/>
                    <a:pt x="894" y="633"/>
                  </a:cubicBezTo>
                  <a:cubicBezTo>
                    <a:pt x="596" y="788"/>
                    <a:pt x="180" y="966"/>
                    <a:pt x="96" y="1085"/>
                  </a:cubicBezTo>
                  <a:cubicBezTo>
                    <a:pt x="1" y="1204"/>
                    <a:pt x="108" y="1407"/>
                    <a:pt x="275" y="1419"/>
                  </a:cubicBezTo>
                  <a:cubicBezTo>
                    <a:pt x="342" y="1423"/>
                    <a:pt x="575" y="1428"/>
                    <a:pt x="857" y="1428"/>
                  </a:cubicBezTo>
                  <a:cubicBezTo>
                    <a:pt x="1320" y="1428"/>
                    <a:pt x="1917" y="1416"/>
                    <a:pt x="2132" y="1371"/>
                  </a:cubicBezTo>
                  <a:cubicBezTo>
                    <a:pt x="2489" y="1300"/>
                    <a:pt x="2597" y="1252"/>
                    <a:pt x="2608" y="1204"/>
                  </a:cubicBezTo>
                  <a:cubicBezTo>
                    <a:pt x="2620" y="1169"/>
                    <a:pt x="2561" y="454"/>
                    <a:pt x="2537" y="276"/>
                  </a:cubicBezTo>
                  <a:cubicBezTo>
                    <a:pt x="2515" y="165"/>
                    <a:pt x="2247" y="0"/>
                    <a:pt x="19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70"/>
            <p:cNvSpPr/>
            <p:nvPr/>
          </p:nvSpPr>
          <p:spPr>
            <a:xfrm>
              <a:off x="726596" y="2734519"/>
              <a:ext cx="107458" cy="231021"/>
            </a:xfrm>
            <a:custGeom>
              <a:avLst/>
              <a:gdLst/>
              <a:ahLst/>
              <a:cxnLst/>
              <a:rect l="l" t="t" r="r" b="b"/>
              <a:pathLst>
                <a:path w="2382" h="5121" extrusionOk="0">
                  <a:moveTo>
                    <a:pt x="167" y="0"/>
                  </a:moveTo>
                  <a:lnTo>
                    <a:pt x="1" y="131"/>
                  </a:lnTo>
                  <a:cubicBezTo>
                    <a:pt x="1" y="131"/>
                    <a:pt x="60" y="215"/>
                    <a:pt x="155" y="334"/>
                  </a:cubicBezTo>
                  <a:cubicBezTo>
                    <a:pt x="239" y="453"/>
                    <a:pt x="394" y="608"/>
                    <a:pt x="525" y="834"/>
                  </a:cubicBezTo>
                  <a:cubicBezTo>
                    <a:pt x="834" y="1251"/>
                    <a:pt x="1179" y="1858"/>
                    <a:pt x="1465" y="2489"/>
                  </a:cubicBezTo>
                  <a:cubicBezTo>
                    <a:pt x="1739" y="3108"/>
                    <a:pt x="1953" y="3787"/>
                    <a:pt x="2060" y="4287"/>
                  </a:cubicBezTo>
                  <a:cubicBezTo>
                    <a:pt x="2120" y="4537"/>
                    <a:pt x="2144" y="4751"/>
                    <a:pt x="2156" y="4894"/>
                  </a:cubicBezTo>
                  <a:cubicBezTo>
                    <a:pt x="2180" y="5049"/>
                    <a:pt x="2180" y="5120"/>
                    <a:pt x="2180" y="5120"/>
                  </a:cubicBezTo>
                  <a:lnTo>
                    <a:pt x="2382" y="5120"/>
                  </a:lnTo>
                  <a:cubicBezTo>
                    <a:pt x="2382" y="5120"/>
                    <a:pt x="2370" y="5013"/>
                    <a:pt x="2358" y="4882"/>
                  </a:cubicBezTo>
                  <a:cubicBezTo>
                    <a:pt x="2334" y="4715"/>
                    <a:pt x="2311" y="4501"/>
                    <a:pt x="2251" y="4239"/>
                  </a:cubicBezTo>
                  <a:cubicBezTo>
                    <a:pt x="2144" y="3727"/>
                    <a:pt x="1941" y="3036"/>
                    <a:pt x="1644" y="2394"/>
                  </a:cubicBezTo>
                  <a:cubicBezTo>
                    <a:pt x="1346" y="1763"/>
                    <a:pt x="1001" y="1143"/>
                    <a:pt x="691" y="715"/>
                  </a:cubicBezTo>
                  <a:cubicBezTo>
                    <a:pt x="548" y="489"/>
                    <a:pt x="406" y="310"/>
                    <a:pt x="310" y="191"/>
                  </a:cubicBezTo>
                  <a:cubicBezTo>
                    <a:pt x="227" y="72"/>
                    <a:pt x="167" y="0"/>
                    <a:pt x="1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70"/>
            <p:cNvSpPr/>
            <p:nvPr/>
          </p:nvSpPr>
          <p:spPr>
            <a:xfrm>
              <a:off x="668039" y="2674925"/>
              <a:ext cx="72045" cy="65819"/>
            </a:xfrm>
            <a:custGeom>
              <a:avLst/>
              <a:gdLst/>
              <a:ahLst/>
              <a:cxnLst/>
              <a:rect l="l" t="t" r="r" b="b"/>
              <a:pathLst>
                <a:path w="1597" h="1459" extrusionOk="0">
                  <a:moveTo>
                    <a:pt x="665" y="1"/>
                  </a:moveTo>
                  <a:cubicBezTo>
                    <a:pt x="504" y="1"/>
                    <a:pt x="353" y="59"/>
                    <a:pt x="239" y="178"/>
                  </a:cubicBezTo>
                  <a:cubicBezTo>
                    <a:pt x="1" y="428"/>
                    <a:pt x="37" y="893"/>
                    <a:pt x="322" y="1179"/>
                  </a:cubicBezTo>
                  <a:cubicBezTo>
                    <a:pt x="478" y="1362"/>
                    <a:pt x="701" y="1458"/>
                    <a:pt x="913" y="1458"/>
                  </a:cubicBezTo>
                  <a:cubicBezTo>
                    <a:pt x="1059" y="1458"/>
                    <a:pt x="1199" y="1413"/>
                    <a:pt x="1311" y="1321"/>
                  </a:cubicBezTo>
                  <a:cubicBezTo>
                    <a:pt x="1596" y="1083"/>
                    <a:pt x="1596" y="619"/>
                    <a:pt x="1287" y="286"/>
                  </a:cubicBezTo>
                  <a:cubicBezTo>
                    <a:pt x="1099" y="98"/>
                    <a:pt x="873" y="1"/>
                    <a:pt x="665" y="1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70"/>
            <p:cNvSpPr/>
            <p:nvPr/>
          </p:nvSpPr>
          <p:spPr>
            <a:xfrm>
              <a:off x="672370" y="2678128"/>
              <a:ext cx="74706" cy="70917"/>
            </a:xfrm>
            <a:custGeom>
              <a:avLst/>
              <a:gdLst/>
              <a:ahLst/>
              <a:cxnLst/>
              <a:rect l="l" t="t" r="r" b="b"/>
              <a:pathLst>
                <a:path w="1656" h="1572" extrusionOk="0">
                  <a:moveTo>
                    <a:pt x="1393" y="0"/>
                  </a:moveTo>
                  <a:cubicBezTo>
                    <a:pt x="1394" y="1"/>
                    <a:pt x="1394" y="2"/>
                    <a:pt x="1394" y="2"/>
                  </a:cubicBezTo>
                  <a:lnTo>
                    <a:pt x="1394" y="2"/>
                  </a:lnTo>
                  <a:cubicBezTo>
                    <a:pt x="1395" y="1"/>
                    <a:pt x="1395" y="0"/>
                    <a:pt x="1393" y="0"/>
                  </a:cubicBezTo>
                  <a:close/>
                  <a:moveTo>
                    <a:pt x="1394" y="2"/>
                  </a:moveTo>
                  <a:cubicBezTo>
                    <a:pt x="1387" y="27"/>
                    <a:pt x="1139" y="261"/>
                    <a:pt x="1072" y="643"/>
                  </a:cubicBezTo>
                  <a:cubicBezTo>
                    <a:pt x="1072" y="643"/>
                    <a:pt x="1000" y="584"/>
                    <a:pt x="881" y="524"/>
                  </a:cubicBezTo>
                  <a:cubicBezTo>
                    <a:pt x="762" y="465"/>
                    <a:pt x="607" y="417"/>
                    <a:pt x="476" y="417"/>
                  </a:cubicBezTo>
                  <a:cubicBezTo>
                    <a:pt x="465" y="548"/>
                    <a:pt x="524" y="703"/>
                    <a:pt x="560" y="810"/>
                  </a:cubicBezTo>
                  <a:cubicBezTo>
                    <a:pt x="607" y="929"/>
                    <a:pt x="655" y="1000"/>
                    <a:pt x="655" y="1000"/>
                  </a:cubicBezTo>
                  <a:cubicBezTo>
                    <a:pt x="250" y="1048"/>
                    <a:pt x="0" y="1310"/>
                    <a:pt x="0" y="1310"/>
                  </a:cubicBezTo>
                  <a:cubicBezTo>
                    <a:pt x="283" y="1508"/>
                    <a:pt x="567" y="1572"/>
                    <a:pt x="790" y="1572"/>
                  </a:cubicBezTo>
                  <a:cubicBezTo>
                    <a:pt x="849" y="1572"/>
                    <a:pt x="903" y="1567"/>
                    <a:pt x="953" y="1560"/>
                  </a:cubicBezTo>
                  <a:cubicBezTo>
                    <a:pt x="1203" y="1536"/>
                    <a:pt x="1369" y="1441"/>
                    <a:pt x="1369" y="1441"/>
                  </a:cubicBezTo>
                  <a:cubicBezTo>
                    <a:pt x="1369" y="1441"/>
                    <a:pt x="1500" y="1310"/>
                    <a:pt x="1572" y="1060"/>
                  </a:cubicBezTo>
                  <a:cubicBezTo>
                    <a:pt x="1655" y="810"/>
                    <a:pt x="1655" y="442"/>
                    <a:pt x="1394" y="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70"/>
            <p:cNvSpPr/>
            <p:nvPr/>
          </p:nvSpPr>
          <p:spPr>
            <a:xfrm>
              <a:off x="2044704" y="4831283"/>
              <a:ext cx="88691" cy="111022"/>
            </a:xfrm>
            <a:custGeom>
              <a:avLst/>
              <a:gdLst/>
              <a:ahLst/>
              <a:cxnLst/>
              <a:rect l="l" t="t" r="r" b="b"/>
              <a:pathLst>
                <a:path w="1966" h="2461" extrusionOk="0">
                  <a:moveTo>
                    <a:pt x="1174" y="0"/>
                  </a:moveTo>
                  <a:cubicBezTo>
                    <a:pt x="922" y="0"/>
                    <a:pt x="370" y="252"/>
                    <a:pt x="370" y="802"/>
                  </a:cubicBezTo>
                  <a:cubicBezTo>
                    <a:pt x="370" y="802"/>
                    <a:pt x="382" y="1100"/>
                    <a:pt x="274" y="1421"/>
                  </a:cubicBezTo>
                  <a:cubicBezTo>
                    <a:pt x="179" y="1731"/>
                    <a:pt x="1" y="2147"/>
                    <a:pt x="13" y="2290"/>
                  </a:cubicBezTo>
                  <a:cubicBezTo>
                    <a:pt x="21" y="2394"/>
                    <a:pt x="120" y="2461"/>
                    <a:pt x="224" y="2461"/>
                  </a:cubicBezTo>
                  <a:cubicBezTo>
                    <a:pt x="275" y="2461"/>
                    <a:pt x="327" y="2445"/>
                    <a:pt x="370" y="2409"/>
                  </a:cubicBezTo>
                  <a:cubicBezTo>
                    <a:pt x="525" y="2314"/>
                    <a:pt x="1501" y="1397"/>
                    <a:pt x="1715" y="1100"/>
                  </a:cubicBezTo>
                  <a:cubicBezTo>
                    <a:pt x="1918" y="802"/>
                    <a:pt x="1965" y="707"/>
                    <a:pt x="1953" y="659"/>
                  </a:cubicBezTo>
                  <a:cubicBezTo>
                    <a:pt x="1929" y="612"/>
                    <a:pt x="1394" y="135"/>
                    <a:pt x="1263" y="16"/>
                  </a:cubicBezTo>
                  <a:cubicBezTo>
                    <a:pt x="1241" y="6"/>
                    <a:pt x="1211" y="0"/>
                    <a:pt x="117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70"/>
            <p:cNvSpPr/>
            <p:nvPr/>
          </p:nvSpPr>
          <p:spPr>
            <a:xfrm>
              <a:off x="578896" y="2795647"/>
              <a:ext cx="260525" cy="204856"/>
            </a:xfrm>
            <a:custGeom>
              <a:avLst/>
              <a:gdLst/>
              <a:ahLst/>
              <a:cxnLst/>
              <a:rect l="l" t="t" r="r" b="b"/>
              <a:pathLst>
                <a:path w="5775" h="4541" extrusionOk="0">
                  <a:moveTo>
                    <a:pt x="729" y="0"/>
                  </a:moveTo>
                  <a:cubicBezTo>
                    <a:pt x="279" y="0"/>
                    <a:pt x="0" y="62"/>
                    <a:pt x="0" y="62"/>
                  </a:cubicBezTo>
                  <a:cubicBezTo>
                    <a:pt x="0" y="62"/>
                    <a:pt x="72" y="2086"/>
                    <a:pt x="1977" y="3563"/>
                  </a:cubicBezTo>
                  <a:cubicBezTo>
                    <a:pt x="3017" y="4361"/>
                    <a:pt x="4025" y="4541"/>
                    <a:pt x="4722" y="4541"/>
                  </a:cubicBezTo>
                  <a:cubicBezTo>
                    <a:pt x="5294" y="4541"/>
                    <a:pt x="5656" y="4420"/>
                    <a:pt x="5656" y="4420"/>
                  </a:cubicBezTo>
                  <a:cubicBezTo>
                    <a:pt x="5656" y="4420"/>
                    <a:pt x="5775" y="2551"/>
                    <a:pt x="3882" y="1086"/>
                  </a:cubicBezTo>
                  <a:cubicBezTo>
                    <a:pt x="2692" y="172"/>
                    <a:pt x="1475" y="0"/>
                    <a:pt x="729" y="0"/>
                  </a:cubicBezTo>
                  <a:close/>
                </a:path>
              </a:pathLst>
            </a:custGeom>
            <a:solidFill>
              <a:srgbClr val="91B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70"/>
            <p:cNvSpPr/>
            <p:nvPr/>
          </p:nvSpPr>
          <p:spPr>
            <a:xfrm>
              <a:off x="613272" y="2824204"/>
              <a:ext cx="221863" cy="172465"/>
            </a:xfrm>
            <a:custGeom>
              <a:avLst/>
              <a:gdLst/>
              <a:ahLst/>
              <a:cxnLst/>
              <a:rect l="l" t="t" r="r" b="b"/>
              <a:pathLst>
                <a:path w="4918" h="3823" extrusionOk="0">
                  <a:moveTo>
                    <a:pt x="60" y="1"/>
                  </a:moveTo>
                  <a:lnTo>
                    <a:pt x="0" y="84"/>
                  </a:lnTo>
                  <a:lnTo>
                    <a:pt x="4858" y="3823"/>
                  </a:lnTo>
                  <a:lnTo>
                    <a:pt x="4918" y="3739"/>
                  </a:lnTo>
                  <a:lnTo>
                    <a:pt x="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70"/>
            <p:cNvSpPr/>
            <p:nvPr/>
          </p:nvSpPr>
          <p:spPr>
            <a:xfrm>
              <a:off x="641197" y="2884926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31"/>
                  </a:lnTo>
                  <a:lnTo>
                    <a:pt x="1156" y="95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70"/>
            <p:cNvSpPr/>
            <p:nvPr/>
          </p:nvSpPr>
          <p:spPr>
            <a:xfrm>
              <a:off x="663753" y="2823121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96" y="1"/>
                  </a:moveTo>
                  <a:lnTo>
                    <a:pt x="1" y="25"/>
                  </a:lnTo>
                  <a:lnTo>
                    <a:pt x="251" y="1144"/>
                  </a:lnTo>
                  <a:lnTo>
                    <a:pt x="358" y="1120"/>
                  </a:lnTo>
                  <a:lnTo>
                    <a:pt x="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70"/>
            <p:cNvSpPr/>
            <p:nvPr/>
          </p:nvSpPr>
          <p:spPr>
            <a:xfrm>
              <a:off x="697588" y="2927874"/>
              <a:ext cx="52150" cy="5955"/>
            </a:xfrm>
            <a:custGeom>
              <a:avLst/>
              <a:gdLst/>
              <a:ahLst/>
              <a:cxnLst/>
              <a:rect l="l" t="t" r="r" b="b"/>
              <a:pathLst>
                <a:path w="1156" h="132" extrusionOk="0">
                  <a:moveTo>
                    <a:pt x="1144" y="1"/>
                  </a:moveTo>
                  <a:lnTo>
                    <a:pt x="1" y="36"/>
                  </a:lnTo>
                  <a:lnTo>
                    <a:pt x="1" y="132"/>
                  </a:lnTo>
                  <a:lnTo>
                    <a:pt x="1156" y="96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70"/>
            <p:cNvSpPr/>
            <p:nvPr/>
          </p:nvSpPr>
          <p:spPr>
            <a:xfrm>
              <a:off x="720145" y="2866655"/>
              <a:ext cx="16150" cy="51609"/>
            </a:xfrm>
            <a:custGeom>
              <a:avLst/>
              <a:gdLst/>
              <a:ahLst/>
              <a:cxnLst/>
              <a:rect l="l" t="t" r="r" b="b"/>
              <a:pathLst>
                <a:path w="358" h="1144" extrusionOk="0">
                  <a:moveTo>
                    <a:pt x="108" y="0"/>
                  </a:moveTo>
                  <a:lnTo>
                    <a:pt x="1" y="24"/>
                  </a:lnTo>
                  <a:lnTo>
                    <a:pt x="263" y="1143"/>
                  </a:lnTo>
                  <a:lnTo>
                    <a:pt x="358" y="112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70"/>
            <p:cNvSpPr/>
            <p:nvPr/>
          </p:nvSpPr>
          <p:spPr>
            <a:xfrm>
              <a:off x="753979" y="2971408"/>
              <a:ext cx="52150" cy="6451"/>
            </a:xfrm>
            <a:custGeom>
              <a:avLst/>
              <a:gdLst/>
              <a:ahLst/>
              <a:cxnLst/>
              <a:rect l="l" t="t" r="r" b="b"/>
              <a:pathLst>
                <a:path w="1156" h="143" extrusionOk="0">
                  <a:moveTo>
                    <a:pt x="1144" y="0"/>
                  </a:moveTo>
                  <a:lnTo>
                    <a:pt x="1" y="36"/>
                  </a:lnTo>
                  <a:lnTo>
                    <a:pt x="1" y="143"/>
                  </a:lnTo>
                  <a:lnTo>
                    <a:pt x="1156" y="107"/>
                  </a:lnTo>
                  <a:lnTo>
                    <a:pt x="1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70"/>
            <p:cNvSpPr/>
            <p:nvPr/>
          </p:nvSpPr>
          <p:spPr>
            <a:xfrm>
              <a:off x="776536" y="2910144"/>
              <a:ext cx="16195" cy="51609"/>
            </a:xfrm>
            <a:custGeom>
              <a:avLst/>
              <a:gdLst/>
              <a:ahLst/>
              <a:cxnLst/>
              <a:rect l="l" t="t" r="r" b="b"/>
              <a:pathLst>
                <a:path w="359" h="1144" extrusionOk="0">
                  <a:moveTo>
                    <a:pt x="108" y="1"/>
                  </a:moveTo>
                  <a:lnTo>
                    <a:pt x="1" y="25"/>
                  </a:lnTo>
                  <a:lnTo>
                    <a:pt x="263" y="1144"/>
                  </a:lnTo>
                  <a:lnTo>
                    <a:pt x="358" y="1120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70"/>
            <p:cNvSpPr/>
            <p:nvPr/>
          </p:nvSpPr>
          <p:spPr>
            <a:xfrm>
              <a:off x="796430" y="2796279"/>
              <a:ext cx="193397" cy="203683"/>
            </a:xfrm>
            <a:custGeom>
              <a:avLst/>
              <a:gdLst/>
              <a:ahLst/>
              <a:cxnLst/>
              <a:rect l="l" t="t" r="r" b="b"/>
              <a:pathLst>
                <a:path w="4287" h="4515" extrusionOk="0">
                  <a:moveTo>
                    <a:pt x="3941" y="1"/>
                  </a:moveTo>
                  <a:cubicBezTo>
                    <a:pt x="3941" y="1"/>
                    <a:pt x="2322" y="60"/>
                    <a:pt x="1167" y="1584"/>
                  </a:cubicBezTo>
                  <a:cubicBezTo>
                    <a:pt x="1" y="3084"/>
                    <a:pt x="477" y="4513"/>
                    <a:pt x="477" y="4513"/>
                  </a:cubicBezTo>
                  <a:cubicBezTo>
                    <a:pt x="477" y="4513"/>
                    <a:pt x="499" y="4515"/>
                    <a:pt x="541" y="4515"/>
                  </a:cubicBezTo>
                  <a:cubicBezTo>
                    <a:pt x="839" y="4515"/>
                    <a:pt x="2109" y="4432"/>
                    <a:pt x="3132" y="3096"/>
                  </a:cubicBezTo>
                  <a:cubicBezTo>
                    <a:pt x="4287" y="1596"/>
                    <a:pt x="3941" y="1"/>
                    <a:pt x="3941" y="1"/>
                  </a:cubicBezTo>
                  <a:close/>
                </a:path>
              </a:pathLst>
            </a:custGeom>
            <a:solidFill>
              <a:srgbClr val="BCE1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70"/>
            <p:cNvSpPr/>
            <p:nvPr/>
          </p:nvSpPr>
          <p:spPr>
            <a:xfrm>
              <a:off x="-87151" y="2326833"/>
              <a:ext cx="577440" cy="860521"/>
            </a:xfrm>
            <a:custGeom>
              <a:avLst/>
              <a:gdLst/>
              <a:ahLst/>
              <a:cxnLst/>
              <a:rect l="l" t="t" r="r" b="b"/>
              <a:pathLst>
                <a:path w="12800" h="19075" extrusionOk="0">
                  <a:moveTo>
                    <a:pt x="1310" y="1"/>
                  </a:moveTo>
                  <a:cubicBezTo>
                    <a:pt x="1060" y="346"/>
                    <a:pt x="775" y="894"/>
                    <a:pt x="537" y="1644"/>
                  </a:cubicBezTo>
                  <a:cubicBezTo>
                    <a:pt x="417" y="2013"/>
                    <a:pt x="310" y="2429"/>
                    <a:pt x="227" y="2870"/>
                  </a:cubicBezTo>
                  <a:cubicBezTo>
                    <a:pt x="132" y="3322"/>
                    <a:pt x="72" y="3834"/>
                    <a:pt x="25" y="4334"/>
                  </a:cubicBezTo>
                  <a:cubicBezTo>
                    <a:pt x="25" y="4334"/>
                    <a:pt x="477" y="4513"/>
                    <a:pt x="941" y="4704"/>
                  </a:cubicBezTo>
                  <a:lnTo>
                    <a:pt x="1834" y="5061"/>
                  </a:lnTo>
                  <a:cubicBezTo>
                    <a:pt x="1834" y="5061"/>
                    <a:pt x="1370" y="5073"/>
                    <a:pt x="918" y="5096"/>
                  </a:cubicBezTo>
                  <a:cubicBezTo>
                    <a:pt x="465" y="5108"/>
                    <a:pt x="13" y="5120"/>
                    <a:pt x="13" y="5120"/>
                  </a:cubicBezTo>
                  <a:cubicBezTo>
                    <a:pt x="1" y="7299"/>
                    <a:pt x="525" y="9883"/>
                    <a:pt x="1953" y="12300"/>
                  </a:cubicBezTo>
                  <a:cubicBezTo>
                    <a:pt x="2203" y="12740"/>
                    <a:pt x="2489" y="13145"/>
                    <a:pt x="2763" y="13550"/>
                  </a:cubicBezTo>
                  <a:cubicBezTo>
                    <a:pt x="3049" y="13931"/>
                    <a:pt x="3334" y="14312"/>
                    <a:pt x="3644" y="14645"/>
                  </a:cubicBezTo>
                  <a:cubicBezTo>
                    <a:pt x="3644" y="14645"/>
                    <a:pt x="4287" y="14610"/>
                    <a:pt x="4930" y="14574"/>
                  </a:cubicBezTo>
                  <a:cubicBezTo>
                    <a:pt x="5561" y="14526"/>
                    <a:pt x="6192" y="14490"/>
                    <a:pt x="6192" y="14490"/>
                  </a:cubicBezTo>
                  <a:lnTo>
                    <a:pt x="6192" y="14490"/>
                  </a:lnTo>
                  <a:lnTo>
                    <a:pt x="4585" y="15645"/>
                  </a:lnTo>
                  <a:cubicBezTo>
                    <a:pt x="5882" y="16907"/>
                    <a:pt x="7192" y="17777"/>
                    <a:pt x="8157" y="18312"/>
                  </a:cubicBezTo>
                  <a:cubicBezTo>
                    <a:pt x="8645" y="18574"/>
                    <a:pt x="9049" y="18777"/>
                    <a:pt x="9335" y="18896"/>
                  </a:cubicBezTo>
                  <a:cubicBezTo>
                    <a:pt x="9609" y="19015"/>
                    <a:pt x="9776" y="19074"/>
                    <a:pt x="9776" y="19074"/>
                  </a:cubicBezTo>
                  <a:lnTo>
                    <a:pt x="11288" y="18027"/>
                  </a:lnTo>
                  <a:lnTo>
                    <a:pt x="12788" y="16991"/>
                  </a:lnTo>
                  <a:cubicBezTo>
                    <a:pt x="12788" y="16991"/>
                    <a:pt x="12800" y="16896"/>
                    <a:pt x="12800" y="16705"/>
                  </a:cubicBezTo>
                  <a:cubicBezTo>
                    <a:pt x="12800" y="16526"/>
                    <a:pt x="12800" y="16241"/>
                    <a:pt x="12788" y="15895"/>
                  </a:cubicBezTo>
                  <a:cubicBezTo>
                    <a:pt x="12752" y="15217"/>
                    <a:pt x="12657" y="14252"/>
                    <a:pt x="12431" y="13121"/>
                  </a:cubicBezTo>
                  <a:lnTo>
                    <a:pt x="11133" y="13931"/>
                  </a:lnTo>
                  <a:lnTo>
                    <a:pt x="11133" y="13931"/>
                  </a:lnTo>
                  <a:lnTo>
                    <a:pt x="12205" y="12228"/>
                  </a:lnTo>
                  <a:cubicBezTo>
                    <a:pt x="11847" y="10764"/>
                    <a:pt x="11264" y="9097"/>
                    <a:pt x="10323" y="7430"/>
                  </a:cubicBezTo>
                  <a:cubicBezTo>
                    <a:pt x="9573" y="6108"/>
                    <a:pt x="8692" y="4989"/>
                    <a:pt x="7752" y="4061"/>
                  </a:cubicBezTo>
                  <a:lnTo>
                    <a:pt x="6311" y="5073"/>
                  </a:lnTo>
                  <a:cubicBezTo>
                    <a:pt x="6311" y="5073"/>
                    <a:pt x="6502" y="4656"/>
                    <a:pt x="6692" y="4263"/>
                  </a:cubicBezTo>
                  <a:cubicBezTo>
                    <a:pt x="6906" y="3858"/>
                    <a:pt x="7097" y="3453"/>
                    <a:pt x="7097" y="3453"/>
                  </a:cubicBezTo>
                  <a:cubicBezTo>
                    <a:pt x="5966" y="2453"/>
                    <a:pt x="4823" y="1679"/>
                    <a:pt x="3799" y="1108"/>
                  </a:cubicBezTo>
                  <a:cubicBezTo>
                    <a:pt x="3275" y="822"/>
                    <a:pt x="2811" y="584"/>
                    <a:pt x="2394" y="393"/>
                  </a:cubicBezTo>
                  <a:cubicBezTo>
                    <a:pt x="1977" y="191"/>
                    <a:pt x="1608" y="72"/>
                    <a:pt x="13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70"/>
            <p:cNvSpPr/>
            <p:nvPr/>
          </p:nvSpPr>
          <p:spPr>
            <a:xfrm>
              <a:off x="287783" y="2541706"/>
              <a:ext cx="288991" cy="606989"/>
            </a:xfrm>
            <a:custGeom>
              <a:avLst/>
              <a:gdLst/>
              <a:ahLst/>
              <a:cxnLst/>
              <a:rect l="l" t="t" r="r" b="b"/>
              <a:pathLst>
                <a:path w="6406" h="13455" extrusionOk="0">
                  <a:moveTo>
                    <a:pt x="3275" y="0"/>
                  </a:moveTo>
                  <a:cubicBezTo>
                    <a:pt x="2798" y="250"/>
                    <a:pt x="1989" y="988"/>
                    <a:pt x="1322" y="2143"/>
                  </a:cubicBezTo>
                  <a:cubicBezTo>
                    <a:pt x="1322" y="2143"/>
                    <a:pt x="1524" y="2381"/>
                    <a:pt x="1739" y="2608"/>
                  </a:cubicBezTo>
                  <a:cubicBezTo>
                    <a:pt x="1941" y="2834"/>
                    <a:pt x="2155" y="3072"/>
                    <a:pt x="2155" y="3072"/>
                  </a:cubicBezTo>
                  <a:lnTo>
                    <a:pt x="1620" y="2834"/>
                  </a:lnTo>
                  <a:lnTo>
                    <a:pt x="1084" y="2596"/>
                  </a:lnTo>
                  <a:cubicBezTo>
                    <a:pt x="441" y="3846"/>
                    <a:pt x="0" y="5465"/>
                    <a:pt x="119" y="7263"/>
                  </a:cubicBezTo>
                  <a:cubicBezTo>
                    <a:pt x="155" y="7918"/>
                    <a:pt x="262" y="8525"/>
                    <a:pt x="393" y="9096"/>
                  </a:cubicBezTo>
                  <a:lnTo>
                    <a:pt x="1905" y="9751"/>
                  </a:lnTo>
                  <a:lnTo>
                    <a:pt x="631" y="9966"/>
                  </a:lnTo>
                  <a:cubicBezTo>
                    <a:pt x="1012" y="11073"/>
                    <a:pt x="1500" y="11942"/>
                    <a:pt x="1905" y="12537"/>
                  </a:cubicBezTo>
                  <a:cubicBezTo>
                    <a:pt x="2096" y="12835"/>
                    <a:pt x="2274" y="13061"/>
                    <a:pt x="2405" y="13216"/>
                  </a:cubicBezTo>
                  <a:cubicBezTo>
                    <a:pt x="2524" y="13371"/>
                    <a:pt x="2608" y="13454"/>
                    <a:pt x="2608" y="13454"/>
                  </a:cubicBezTo>
                  <a:lnTo>
                    <a:pt x="3775" y="13311"/>
                  </a:lnTo>
                  <a:lnTo>
                    <a:pt x="4929" y="13156"/>
                  </a:lnTo>
                  <a:cubicBezTo>
                    <a:pt x="4929" y="13156"/>
                    <a:pt x="5072" y="12942"/>
                    <a:pt x="5251" y="12537"/>
                  </a:cubicBezTo>
                  <a:cubicBezTo>
                    <a:pt x="5430" y="12133"/>
                    <a:pt x="5668" y="11549"/>
                    <a:pt x="5858" y="10835"/>
                  </a:cubicBezTo>
                  <a:lnTo>
                    <a:pt x="5858" y="10835"/>
                  </a:lnTo>
                  <a:lnTo>
                    <a:pt x="4918" y="10918"/>
                  </a:lnTo>
                  <a:lnTo>
                    <a:pt x="6037" y="10239"/>
                  </a:lnTo>
                  <a:cubicBezTo>
                    <a:pt x="6263" y="9287"/>
                    <a:pt x="6406" y="8168"/>
                    <a:pt x="6370" y="6918"/>
                  </a:cubicBezTo>
                  <a:cubicBezTo>
                    <a:pt x="6323" y="5941"/>
                    <a:pt x="6120" y="5036"/>
                    <a:pt x="5858" y="4215"/>
                  </a:cubicBezTo>
                  <a:lnTo>
                    <a:pt x="4727" y="4382"/>
                  </a:lnTo>
                  <a:cubicBezTo>
                    <a:pt x="4727" y="4382"/>
                    <a:pt x="4965" y="4203"/>
                    <a:pt x="5191" y="4024"/>
                  </a:cubicBezTo>
                  <a:cubicBezTo>
                    <a:pt x="5430" y="3846"/>
                    <a:pt x="5656" y="3667"/>
                    <a:pt x="5656" y="3667"/>
                  </a:cubicBezTo>
                  <a:cubicBezTo>
                    <a:pt x="5299" y="2750"/>
                    <a:pt x="4846" y="1965"/>
                    <a:pt x="4418" y="1345"/>
                  </a:cubicBezTo>
                  <a:cubicBezTo>
                    <a:pt x="3989" y="714"/>
                    <a:pt x="3584" y="238"/>
                    <a:pt x="32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70"/>
            <p:cNvSpPr/>
            <p:nvPr/>
          </p:nvSpPr>
          <p:spPr>
            <a:xfrm>
              <a:off x="1938373" y="2710248"/>
              <a:ext cx="407185" cy="802055"/>
            </a:xfrm>
            <a:custGeom>
              <a:avLst/>
              <a:gdLst/>
              <a:ahLst/>
              <a:cxnLst/>
              <a:rect l="l" t="t" r="r" b="b"/>
              <a:pathLst>
                <a:path w="9026" h="17779" extrusionOk="0">
                  <a:moveTo>
                    <a:pt x="4637" y="1"/>
                  </a:moveTo>
                  <a:cubicBezTo>
                    <a:pt x="2561" y="1"/>
                    <a:pt x="1306" y="3393"/>
                    <a:pt x="1512" y="7861"/>
                  </a:cubicBezTo>
                  <a:cubicBezTo>
                    <a:pt x="1727" y="12504"/>
                    <a:pt x="0" y="17279"/>
                    <a:pt x="0" y="17279"/>
                  </a:cubicBezTo>
                  <a:lnTo>
                    <a:pt x="572" y="17779"/>
                  </a:lnTo>
                  <a:cubicBezTo>
                    <a:pt x="9025" y="8682"/>
                    <a:pt x="7084" y="288"/>
                    <a:pt x="4870" y="15"/>
                  </a:cubicBezTo>
                  <a:cubicBezTo>
                    <a:pt x="4791" y="5"/>
                    <a:pt x="4714" y="1"/>
                    <a:pt x="46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70"/>
            <p:cNvSpPr/>
            <p:nvPr/>
          </p:nvSpPr>
          <p:spPr>
            <a:xfrm>
              <a:off x="1964132" y="3002536"/>
              <a:ext cx="155819" cy="479140"/>
            </a:xfrm>
            <a:custGeom>
              <a:avLst/>
              <a:gdLst/>
              <a:ahLst/>
              <a:cxnLst/>
              <a:rect l="l" t="t" r="r" b="b"/>
              <a:pathLst>
                <a:path w="3454" h="10621" extrusionOk="0">
                  <a:moveTo>
                    <a:pt x="3239" y="1"/>
                  </a:moveTo>
                  <a:cubicBezTo>
                    <a:pt x="3120" y="5489"/>
                    <a:pt x="25" y="10478"/>
                    <a:pt x="1" y="10526"/>
                  </a:cubicBezTo>
                  <a:lnTo>
                    <a:pt x="179" y="10621"/>
                  </a:lnTo>
                  <a:cubicBezTo>
                    <a:pt x="203" y="10585"/>
                    <a:pt x="3334" y="5549"/>
                    <a:pt x="34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70"/>
            <p:cNvSpPr/>
            <p:nvPr/>
          </p:nvSpPr>
          <p:spPr>
            <a:xfrm>
              <a:off x="1938373" y="3251875"/>
              <a:ext cx="543606" cy="263683"/>
            </a:xfrm>
            <a:custGeom>
              <a:avLst/>
              <a:gdLst/>
              <a:ahLst/>
              <a:cxnLst/>
              <a:rect l="l" t="t" r="r" b="b"/>
              <a:pathLst>
                <a:path w="12050" h="5845" extrusionOk="0">
                  <a:moveTo>
                    <a:pt x="9375" y="1"/>
                  </a:moveTo>
                  <a:cubicBezTo>
                    <a:pt x="7096" y="1"/>
                    <a:pt x="3456" y="1297"/>
                    <a:pt x="0" y="5499"/>
                  </a:cubicBezTo>
                  <a:lnTo>
                    <a:pt x="393" y="5844"/>
                  </a:lnTo>
                  <a:cubicBezTo>
                    <a:pt x="393" y="5844"/>
                    <a:pt x="3477" y="4237"/>
                    <a:pt x="6644" y="3951"/>
                  </a:cubicBezTo>
                  <a:cubicBezTo>
                    <a:pt x="9811" y="3665"/>
                    <a:pt x="12049" y="2439"/>
                    <a:pt x="11656" y="951"/>
                  </a:cubicBezTo>
                  <a:cubicBezTo>
                    <a:pt x="11515" y="414"/>
                    <a:pt x="10662" y="1"/>
                    <a:pt x="93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70"/>
            <p:cNvSpPr/>
            <p:nvPr/>
          </p:nvSpPr>
          <p:spPr>
            <a:xfrm>
              <a:off x="1957140" y="3345756"/>
              <a:ext cx="313757" cy="152074"/>
            </a:xfrm>
            <a:custGeom>
              <a:avLst/>
              <a:gdLst/>
              <a:ahLst/>
              <a:cxnLst/>
              <a:rect l="l" t="t" r="r" b="b"/>
              <a:pathLst>
                <a:path w="6955" h="3371" extrusionOk="0">
                  <a:moveTo>
                    <a:pt x="6930" y="1"/>
                  </a:moveTo>
                  <a:cubicBezTo>
                    <a:pt x="3156" y="596"/>
                    <a:pt x="37" y="3180"/>
                    <a:pt x="1" y="3215"/>
                  </a:cubicBezTo>
                  <a:lnTo>
                    <a:pt x="132" y="3370"/>
                  </a:lnTo>
                  <a:cubicBezTo>
                    <a:pt x="168" y="3346"/>
                    <a:pt x="3263" y="798"/>
                    <a:pt x="6954" y="203"/>
                  </a:cubicBezTo>
                  <a:lnTo>
                    <a:pt x="69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70"/>
            <p:cNvSpPr/>
            <p:nvPr/>
          </p:nvSpPr>
          <p:spPr>
            <a:xfrm>
              <a:off x="2115080" y="3472523"/>
              <a:ext cx="470568" cy="302840"/>
            </a:xfrm>
            <a:custGeom>
              <a:avLst/>
              <a:gdLst/>
              <a:ahLst/>
              <a:cxnLst/>
              <a:rect l="l" t="t" r="r" b="b"/>
              <a:pathLst>
                <a:path w="10431" h="6713" extrusionOk="0">
                  <a:moveTo>
                    <a:pt x="7779" y="1"/>
                  </a:moveTo>
                  <a:cubicBezTo>
                    <a:pt x="7575" y="1"/>
                    <a:pt x="7368" y="4"/>
                    <a:pt x="7156" y="12"/>
                  </a:cubicBezTo>
                  <a:cubicBezTo>
                    <a:pt x="5930" y="60"/>
                    <a:pt x="4572" y="298"/>
                    <a:pt x="3144" y="917"/>
                  </a:cubicBezTo>
                  <a:cubicBezTo>
                    <a:pt x="1727" y="1548"/>
                    <a:pt x="953" y="2679"/>
                    <a:pt x="524" y="3680"/>
                  </a:cubicBezTo>
                  <a:cubicBezTo>
                    <a:pt x="96" y="4668"/>
                    <a:pt x="0" y="5501"/>
                    <a:pt x="0" y="5501"/>
                  </a:cubicBezTo>
                  <a:cubicBezTo>
                    <a:pt x="0" y="5501"/>
                    <a:pt x="655" y="6061"/>
                    <a:pt x="1691" y="6418"/>
                  </a:cubicBezTo>
                  <a:cubicBezTo>
                    <a:pt x="2190" y="6588"/>
                    <a:pt x="2777" y="6712"/>
                    <a:pt x="3418" y="6712"/>
                  </a:cubicBezTo>
                  <a:cubicBezTo>
                    <a:pt x="4124" y="6712"/>
                    <a:pt x="4893" y="6562"/>
                    <a:pt x="5680" y="6156"/>
                  </a:cubicBezTo>
                  <a:cubicBezTo>
                    <a:pt x="7168" y="5382"/>
                    <a:pt x="8263" y="4311"/>
                    <a:pt x="9013" y="3227"/>
                  </a:cubicBezTo>
                  <a:cubicBezTo>
                    <a:pt x="9775" y="2144"/>
                    <a:pt x="10192" y="1024"/>
                    <a:pt x="10430" y="167"/>
                  </a:cubicBezTo>
                  <a:cubicBezTo>
                    <a:pt x="9679" y="88"/>
                    <a:pt x="8779" y="1"/>
                    <a:pt x="77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70"/>
            <p:cNvSpPr/>
            <p:nvPr/>
          </p:nvSpPr>
          <p:spPr>
            <a:xfrm>
              <a:off x="2114539" y="3525712"/>
              <a:ext cx="396990" cy="196600"/>
            </a:xfrm>
            <a:custGeom>
              <a:avLst/>
              <a:gdLst/>
              <a:ahLst/>
              <a:cxnLst/>
              <a:rect l="l" t="t" r="r" b="b"/>
              <a:pathLst>
                <a:path w="8800" h="4358" extrusionOk="0">
                  <a:moveTo>
                    <a:pt x="8763" y="0"/>
                  </a:moveTo>
                  <a:cubicBezTo>
                    <a:pt x="8763" y="0"/>
                    <a:pt x="8632" y="72"/>
                    <a:pt x="8406" y="203"/>
                  </a:cubicBezTo>
                  <a:cubicBezTo>
                    <a:pt x="8168" y="334"/>
                    <a:pt x="7847" y="536"/>
                    <a:pt x="7442" y="750"/>
                  </a:cubicBezTo>
                  <a:cubicBezTo>
                    <a:pt x="6656" y="1203"/>
                    <a:pt x="5561" y="1762"/>
                    <a:pt x="4465" y="2298"/>
                  </a:cubicBezTo>
                  <a:cubicBezTo>
                    <a:pt x="3358" y="2834"/>
                    <a:pt x="2251" y="3346"/>
                    <a:pt x="1405" y="3703"/>
                  </a:cubicBezTo>
                  <a:cubicBezTo>
                    <a:pt x="560" y="4072"/>
                    <a:pt x="0" y="4298"/>
                    <a:pt x="0" y="4298"/>
                  </a:cubicBezTo>
                  <a:lnTo>
                    <a:pt x="24" y="4358"/>
                  </a:lnTo>
                  <a:cubicBezTo>
                    <a:pt x="24" y="4358"/>
                    <a:pt x="596" y="4132"/>
                    <a:pt x="1429" y="3763"/>
                  </a:cubicBezTo>
                  <a:cubicBezTo>
                    <a:pt x="2263" y="3394"/>
                    <a:pt x="3382" y="2893"/>
                    <a:pt x="4477" y="2358"/>
                  </a:cubicBezTo>
                  <a:cubicBezTo>
                    <a:pt x="5573" y="1822"/>
                    <a:pt x="6668" y="1262"/>
                    <a:pt x="7466" y="810"/>
                  </a:cubicBezTo>
                  <a:cubicBezTo>
                    <a:pt x="7870" y="596"/>
                    <a:pt x="8216" y="393"/>
                    <a:pt x="8442" y="262"/>
                  </a:cubicBezTo>
                  <a:cubicBezTo>
                    <a:pt x="8656" y="131"/>
                    <a:pt x="8799" y="60"/>
                    <a:pt x="8799" y="60"/>
                  </a:cubicBezTo>
                  <a:lnTo>
                    <a:pt x="87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70"/>
            <p:cNvSpPr/>
            <p:nvPr/>
          </p:nvSpPr>
          <p:spPr>
            <a:xfrm>
              <a:off x="2387923" y="3516554"/>
              <a:ext cx="25308" cy="77954"/>
            </a:xfrm>
            <a:custGeom>
              <a:avLst/>
              <a:gdLst/>
              <a:ahLst/>
              <a:cxnLst/>
              <a:rect l="l" t="t" r="r" b="b"/>
              <a:pathLst>
                <a:path w="561" h="1728" extrusionOk="0">
                  <a:moveTo>
                    <a:pt x="501" y="1"/>
                  </a:moveTo>
                  <a:cubicBezTo>
                    <a:pt x="215" y="537"/>
                    <a:pt x="84" y="953"/>
                    <a:pt x="36" y="1251"/>
                  </a:cubicBezTo>
                  <a:cubicBezTo>
                    <a:pt x="1" y="1549"/>
                    <a:pt x="25" y="1715"/>
                    <a:pt x="25" y="1727"/>
                  </a:cubicBezTo>
                  <a:lnTo>
                    <a:pt x="84" y="1715"/>
                  </a:lnTo>
                  <a:cubicBezTo>
                    <a:pt x="84" y="1715"/>
                    <a:pt x="72" y="1668"/>
                    <a:pt x="72" y="1596"/>
                  </a:cubicBezTo>
                  <a:cubicBezTo>
                    <a:pt x="72" y="1513"/>
                    <a:pt x="72" y="1406"/>
                    <a:pt x="96" y="1251"/>
                  </a:cubicBezTo>
                  <a:cubicBezTo>
                    <a:pt x="144" y="953"/>
                    <a:pt x="275" y="537"/>
                    <a:pt x="560" y="37"/>
                  </a:cubicBezTo>
                  <a:lnTo>
                    <a:pt x="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70"/>
            <p:cNvSpPr/>
            <p:nvPr/>
          </p:nvSpPr>
          <p:spPr>
            <a:xfrm>
              <a:off x="2318088" y="3629381"/>
              <a:ext cx="90857" cy="33879"/>
            </a:xfrm>
            <a:custGeom>
              <a:avLst/>
              <a:gdLst/>
              <a:ahLst/>
              <a:cxnLst/>
              <a:rect l="l" t="t" r="r" b="b"/>
              <a:pathLst>
                <a:path w="2014" h="751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48"/>
                    <a:pt x="144" y="203"/>
                    <a:pt x="453" y="357"/>
                  </a:cubicBezTo>
                  <a:cubicBezTo>
                    <a:pt x="787" y="524"/>
                    <a:pt x="1275" y="703"/>
                    <a:pt x="2013" y="750"/>
                  </a:cubicBezTo>
                  <a:lnTo>
                    <a:pt x="2013" y="691"/>
                  </a:lnTo>
                  <a:cubicBezTo>
                    <a:pt x="1287" y="643"/>
                    <a:pt x="799" y="465"/>
                    <a:pt x="489" y="298"/>
                  </a:cubicBezTo>
                  <a:cubicBezTo>
                    <a:pt x="322" y="226"/>
                    <a:pt x="215" y="155"/>
                    <a:pt x="144" y="95"/>
                  </a:cubicBezTo>
                  <a:cubicBezTo>
                    <a:pt x="72" y="48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70"/>
            <p:cNvSpPr/>
            <p:nvPr/>
          </p:nvSpPr>
          <p:spPr>
            <a:xfrm>
              <a:off x="2184915" y="3690058"/>
              <a:ext cx="103172" cy="41955"/>
            </a:xfrm>
            <a:custGeom>
              <a:avLst/>
              <a:gdLst/>
              <a:ahLst/>
              <a:cxnLst/>
              <a:rect l="l" t="t" r="r" b="b"/>
              <a:pathLst>
                <a:path w="2287" h="930" extrusionOk="0">
                  <a:moveTo>
                    <a:pt x="48" y="1"/>
                  </a:moveTo>
                  <a:lnTo>
                    <a:pt x="0" y="48"/>
                  </a:lnTo>
                  <a:cubicBezTo>
                    <a:pt x="12" y="60"/>
                    <a:pt x="167" y="239"/>
                    <a:pt x="524" y="429"/>
                  </a:cubicBezTo>
                  <a:cubicBezTo>
                    <a:pt x="881" y="620"/>
                    <a:pt x="1441" y="846"/>
                    <a:pt x="2274" y="929"/>
                  </a:cubicBezTo>
                  <a:lnTo>
                    <a:pt x="2286" y="870"/>
                  </a:lnTo>
                  <a:cubicBezTo>
                    <a:pt x="1453" y="786"/>
                    <a:pt x="905" y="560"/>
                    <a:pt x="548" y="370"/>
                  </a:cubicBezTo>
                  <a:cubicBezTo>
                    <a:pt x="369" y="286"/>
                    <a:pt x="238" y="191"/>
                    <a:pt x="167" y="120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70"/>
            <p:cNvSpPr/>
            <p:nvPr/>
          </p:nvSpPr>
          <p:spPr>
            <a:xfrm>
              <a:off x="2240765" y="3551471"/>
              <a:ext cx="41955" cy="114450"/>
            </a:xfrm>
            <a:custGeom>
              <a:avLst/>
              <a:gdLst/>
              <a:ahLst/>
              <a:cxnLst/>
              <a:rect l="l" t="t" r="r" b="b"/>
              <a:pathLst>
                <a:path w="930" h="2537" extrusionOk="0">
                  <a:moveTo>
                    <a:pt x="870" y="1"/>
                  </a:moveTo>
                  <a:cubicBezTo>
                    <a:pt x="393" y="763"/>
                    <a:pt x="179" y="1394"/>
                    <a:pt x="84" y="1822"/>
                  </a:cubicBezTo>
                  <a:cubicBezTo>
                    <a:pt x="0" y="2263"/>
                    <a:pt x="24" y="2525"/>
                    <a:pt x="24" y="2537"/>
                  </a:cubicBezTo>
                  <a:lnTo>
                    <a:pt x="96" y="2525"/>
                  </a:lnTo>
                  <a:lnTo>
                    <a:pt x="96" y="2346"/>
                  </a:lnTo>
                  <a:cubicBezTo>
                    <a:pt x="96" y="2227"/>
                    <a:pt x="119" y="2061"/>
                    <a:pt x="155" y="1834"/>
                  </a:cubicBezTo>
                  <a:cubicBezTo>
                    <a:pt x="250" y="1406"/>
                    <a:pt x="453" y="775"/>
                    <a:pt x="929" y="36"/>
                  </a:cubicBezTo>
                  <a:lnTo>
                    <a:pt x="8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70"/>
            <p:cNvSpPr/>
            <p:nvPr/>
          </p:nvSpPr>
          <p:spPr>
            <a:xfrm>
              <a:off x="2438946" y="3567080"/>
              <a:ext cx="54857" cy="18271"/>
            </a:xfrm>
            <a:custGeom>
              <a:avLst/>
              <a:gdLst/>
              <a:ahLst/>
              <a:cxnLst/>
              <a:rect l="l" t="t" r="r" b="b"/>
              <a:pathLst>
                <a:path w="1216" h="405" extrusionOk="0">
                  <a:moveTo>
                    <a:pt x="37" y="0"/>
                  </a:moveTo>
                  <a:lnTo>
                    <a:pt x="1" y="48"/>
                  </a:lnTo>
                  <a:cubicBezTo>
                    <a:pt x="1" y="60"/>
                    <a:pt x="84" y="131"/>
                    <a:pt x="275" y="202"/>
                  </a:cubicBezTo>
                  <a:cubicBezTo>
                    <a:pt x="465" y="298"/>
                    <a:pt x="763" y="381"/>
                    <a:pt x="1215" y="405"/>
                  </a:cubicBezTo>
                  <a:lnTo>
                    <a:pt x="1215" y="345"/>
                  </a:lnTo>
                  <a:cubicBezTo>
                    <a:pt x="799" y="345"/>
                    <a:pt x="501" y="250"/>
                    <a:pt x="310" y="167"/>
                  </a:cubicBezTo>
                  <a:cubicBezTo>
                    <a:pt x="132" y="95"/>
                    <a:pt x="37" y="0"/>
                    <a:pt x="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70"/>
            <p:cNvSpPr/>
            <p:nvPr/>
          </p:nvSpPr>
          <p:spPr>
            <a:xfrm>
              <a:off x="2094148" y="3724344"/>
              <a:ext cx="372268" cy="287186"/>
            </a:xfrm>
            <a:custGeom>
              <a:avLst/>
              <a:gdLst/>
              <a:ahLst/>
              <a:cxnLst/>
              <a:rect l="l" t="t" r="r" b="b"/>
              <a:pathLst>
                <a:path w="8252" h="6366" extrusionOk="0">
                  <a:moveTo>
                    <a:pt x="2487" y="1"/>
                  </a:moveTo>
                  <a:cubicBezTo>
                    <a:pt x="1342" y="1"/>
                    <a:pt x="464" y="395"/>
                    <a:pt x="464" y="395"/>
                  </a:cubicBezTo>
                  <a:cubicBezTo>
                    <a:pt x="464" y="395"/>
                    <a:pt x="0" y="3193"/>
                    <a:pt x="2191" y="4777"/>
                  </a:cubicBezTo>
                  <a:cubicBezTo>
                    <a:pt x="4011" y="6096"/>
                    <a:pt x="5938" y="6365"/>
                    <a:pt x="7398" y="6365"/>
                  </a:cubicBezTo>
                  <a:cubicBezTo>
                    <a:pt x="7705" y="6365"/>
                    <a:pt x="7991" y="6353"/>
                    <a:pt x="8251" y="6337"/>
                  </a:cubicBezTo>
                  <a:cubicBezTo>
                    <a:pt x="7906" y="4848"/>
                    <a:pt x="7239" y="2586"/>
                    <a:pt x="5144" y="907"/>
                  </a:cubicBezTo>
                  <a:cubicBezTo>
                    <a:pt x="4272" y="205"/>
                    <a:pt x="3310" y="1"/>
                    <a:pt x="24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70"/>
            <p:cNvSpPr/>
            <p:nvPr/>
          </p:nvSpPr>
          <p:spPr>
            <a:xfrm>
              <a:off x="2114539" y="3741623"/>
              <a:ext cx="293321" cy="225111"/>
            </a:xfrm>
            <a:custGeom>
              <a:avLst/>
              <a:gdLst/>
              <a:ahLst/>
              <a:cxnLst/>
              <a:rect l="l" t="t" r="r" b="b"/>
              <a:pathLst>
                <a:path w="6502" h="4990" extrusionOk="0">
                  <a:moveTo>
                    <a:pt x="24" y="1"/>
                  </a:moveTo>
                  <a:lnTo>
                    <a:pt x="0" y="36"/>
                  </a:lnTo>
                  <a:lnTo>
                    <a:pt x="6466" y="4989"/>
                  </a:lnTo>
                  <a:lnTo>
                    <a:pt x="6501" y="4942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70"/>
            <p:cNvSpPr/>
            <p:nvPr/>
          </p:nvSpPr>
          <p:spPr>
            <a:xfrm>
              <a:off x="2315426" y="3883097"/>
              <a:ext cx="67173" cy="13804"/>
            </a:xfrm>
            <a:custGeom>
              <a:avLst/>
              <a:gdLst/>
              <a:ahLst/>
              <a:cxnLst/>
              <a:rect l="l" t="t" r="r" b="b"/>
              <a:pathLst>
                <a:path w="1489" h="306" extrusionOk="0">
                  <a:moveTo>
                    <a:pt x="1093" y="1"/>
                  </a:moveTo>
                  <a:cubicBezTo>
                    <a:pt x="781" y="1"/>
                    <a:pt x="541" y="40"/>
                    <a:pt x="369" y="91"/>
                  </a:cubicBezTo>
                  <a:cubicBezTo>
                    <a:pt x="119" y="163"/>
                    <a:pt x="12" y="258"/>
                    <a:pt x="0" y="258"/>
                  </a:cubicBezTo>
                  <a:lnTo>
                    <a:pt x="36" y="305"/>
                  </a:lnTo>
                  <a:lnTo>
                    <a:pt x="131" y="258"/>
                  </a:lnTo>
                  <a:cubicBezTo>
                    <a:pt x="191" y="222"/>
                    <a:pt x="274" y="186"/>
                    <a:pt x="393" y="151"/>
                  </a:cubicBezTo>
                  <a:cubicBezTo>
                    <a:pt x="565" y="99"/>
                    <a:pt x="798" y="60"/>
                    <a:pt x="1103" y="60"/>
                  </a:cubicBezTo>
                  <a:cubicBezTo>
                    <a:pt x="1221" y="60"/>
                    <a:pt x="1349" y="66"/>
                    <a:pt x="1489" y="79"/>
                  </a:cubicBezTo>
                  <a:lnTo>
                    <a:pt x="1489" y="20"/>
                  </a:lnTo>
                  <a:cubicBezTo>
                    <a:pt x="1346" y="6"/>
                    <a:pt x="1214" y="1"/>
                    <a:pt x="10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70"/>
            <p:cNvSpPr/>
            <p:nvPr/>
          </p:nvSpPr>
          <p:spPr>
            <a:xfrm>
              <a:off x="2258494" y="3854405"/>
              <a:ext cx="14526" cy="80075"/>
            </a:xfrm>
            <a:custGeom>
              <a:avLst/>
              <a:gdLst/>
              <a:ahLst/>
              <a:cxnLst/>
              <a:rect l="l" t="t" r="r" b="b"/>
              <a:pathLst>
                <a:path w="322" h="1775" extrusionOk="0">
                  <a:moveTo>
                    <a:pt x="72" y="1"/>
                  </a:moveTo>
                  <a:cubicBezTo>
                    <a:pt x="72" y="13"/>
                    <a:pt x="0" y="179"/>
                    <a:pt x="0" y="477"/>
                  </a:cubicBezTo>
                  <a:cubicBezTo>
                    <a:pt x="0" y="775"/>
                    <a:pt x="48" y="1203"/>
                    <a:pt x="274" y="1775"/>
                  </a:cubicBezTo>
                  <a:lnTo>
                    <a:pt x="322" y="1763"/>
                  </a:lnTo>
                  <a:cubicBezTo>
                    <a:pt x="96" y="1203"/>
                    <a:pt x="48" y="775"/>
                    <a:pt x="48" y="477"/>
                  </a:cubicBezTo>
                  <a:cubicBezTo>
                    <a:pt x="48" y="334"/>
                    <a:pt x="60" y="215"/>
                    <a:pt x="84" y="132"/>
                  </a:cubicBezTo>
                  <a:cubicBezTo>
                    <a:pt x="96" y="60"/>
                    <a:pt x="107" y="13"/>
                    <a:pt x="107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70"/>
            <p:cNvSpPr/>
            <p:nvPr/>
          </p:nvSpPr>
          <p:spPr>
            <a:xfrm>
              <a:off x="2161276" y="3781367"/>
              <a:ext cx="16150" cy="91353"/>
            </a:xfrm>
            <a:custGeom>
              <a:avLst/>
              <a:gdLst/>
              <a:ahLst/>
              <a:cxnLst/>
              <a:rect l="l" t="t" r="r" b="b"/>
              <a:pathLst>
                <a:path w="358" h="2025" extrusionOk="0">
                  <a:moveTo>
                    <a:pt x="72" y="1"/>
                  </a:moveTo>
                  <a:cubicBezTo>
                    <a:pt x="72" y="1"/>
                    <a:pt x="24" y="191"/>
                    <a:pt x="0" y="536"/>
                  </a:cubicBezTo>
                  <a:cubicBezTo>
                    <a:pt x="0" y="882"/>
                    <a:pt x="60" y="1382"/>
                    <a:pt x="310" y="2025"/>
                  </a:cubicBezTo>
                  <a:lnTo>
                    <a:pt x="357" y="2013"/>
                  </a:lnTo>
                  <a:cubicBezTo>
                    <a:pt x="119" y="1370"/>
                    <a:pt x="60" y="882"/>
                    <a:pt x="60" y="536"/>
                  </a:cubicBezTo>
                  <a:cubicBezTo>
                    <a:pt x="60" y="358"/>
                    <a:pt x="72" y="239"/>
                    <a:pt x="96" y="144"/>
                  </a:cubicBezTo>
                  <a:cubicBezTo>
                    <a:pt x="107" y="60"/>
                    <a:pt x="119" y="13"/>
                    <a:pt x="119" y="13"/>
                  </a:cubicBezTo>
                  <a:lnTo>
                    <a:pt x="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70"/>
            <p:cNvSpPr/>
            <p:nvPr/>
          </p:nvSpPr>
          <p:spPr>
            <a:xfrm>
              <a:off x="2206930" y="3795397"/>
              <a:ext cx="99383" cy="18767"/>
            </a:xfrm>
            <a:custGeom>
              <a:avLst/>
              <a:gdLst/>
              <a:ahLst/>
              <a:cxnLst/>
              <a:rect l="l" t="t" r="r" b="b"/>
              <a:pathLst>
                <a:path w="2203" h="416" extrusionOk="0">
                  <a:moveTo>
                    <a:pt x="1611" y="1"/>
                  </a:moveTo>
                  <a:cubicBezTo>
                    <a:pt x="1164" y="1"/>
                    <a:pt x="814" y="62"/>
                    <a:pt x="560" y="130"/>
                  </a:cubicBezTo>
                  <a:cubicBezTo>
                    <a:pt x="203" y="237"/>
                    <a:pt x="24" y="356"/>
                    <a:pt x="0" y="368"/>
                  </a:cubicBezTo>
                  <a:lnTo>
                    <a:pt x="36" y="416"/>
                  </a:lnTo>
                  <a:cubicBezTo>
                    <a:pt x="36" y="416"/>
                    <a:pt x="84" y="392"/>
                    <a:pt x="167" y="344"/>
                  </a:cubicBezTo>
                  <a:cubicBezTo>
                    <a:pt x="262" y="297"/>
                    <a:pt x="393" y="237"/>
                    <a:pt x="572" y="190"/>
                  </a:cubicBezTo>
                  <a:cubicBezTo>
                    <a:pt x="826" y="122"/>
                    <a:pt x="1170" y="60"/>
                    <a:pt x="1614" y="60"/>
                  </a:cubicBezTo>
                  <a:cubicBezTo>
                    <a:pt x="1794" y="60"/>
                    <a:pt x="1990" y="70"/>
                    <a:pt x="2203" y="94"/>
                  </a:cubicBezTo>
                  <a:lnTo>
                    <a:pt x="2203" y="35"/>
                  </a:lnTo>
                  <a:cubicBezTo>
                    <a:pt x="1990" y="11"/>
                    <a:pt x="1793" y="1"/>
                    <a:pt x="16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70"/>
            <p:cNvSpPr/>
            <p:nvPr/>
          </p:nvSpPr>
          <p:spPr>
            <a:xfrm>
              <a:off x="2350344" y="3923699"/>
              <a:ext cx="9158" cy="47864"/>
            </a:xfrm>
            <a:custGeom>
              <a:avLst/>
              <a:gdLst/>
              <a:ahLst/>
              <a:cxnLst/>
              <a:rect l="l" t="t" r="r" b="b"/>
              <a:pathLst>
                <a:path w="203" h="1061" extrusionOk="0">
                  <a:moveTo>
                    <a:pt x="24" y="1"/>
                  </a:moveTo>
                  <a:cubicBezTo>
                    <a:pt x="24" y="1"/>
                    <a:pt x="0" y="96"/>
                    <a:pt x="0" y="287"/>
                  </a:cubicBezTo>
                  <a:cubicBezTo>
                    <a:pt x="0" y="465"/>
                    <a:pt x="24" y="715"/>
                    <a:pt x="155" y="1060"/>
                  </a:cubicBezTo>
                  <a:lnTo>
                    <a:pt x="203" y="1037"/>
                  </a:lnTo>
                  <a:cubicBezTo>
                    <a:pt x="72" y="715"/>
                    <a:pt x="36" y="465"/>
                    <a:pt x="36" y="287"/>
                  </a:cubicBezTo>
                  <a:cubicBezTo>
                    <a:pt x="36" y="108"/>
                    <a:pt x="72" y="13"/>
                    <a:pt x="72" y="13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70"/>
            <p:cNvSpPr/>
            <p:nvPr/>
          </p:nvSpPr>
          <p:spPr>
            <a:xfrm>
              <a:off x="-361617" y="4674334"/>
              <a:ext cx="204134" cy="277622"/>
            </a:xfrm>
            <a:custGeom>
              <a:avLst/>
              <a:gdLst/>
              <a:ahLst/>
              <a:cxnLst/>
              <a:rect l="l" t="t" r="r" b="b"/>
              <a:pathLst>
                <a:path w="4525" h="6154" extrusionOk="0">
                  <a:moveTo>
                    <a:pt x="2067" y="0"/>
                  </a:moveTo>
                  <a:cubicBezTo>
                    <a:pt x="1995" y="0"/>
                    <a:pt x="1876" y="24"/>
                    <a:pt x="1679" y="114"/>
                  </a:cubicBezTo>
                  <a:cubicBezTo>
                    <a:pt x="1263" y="316"/>
                    <a:pt x="298" y="1590"/>
                    <a:pt x="1" y="2257"/>
                  </a:cubicBezTo>
                  <a:cubicBezTo>
                    <a:pt x="1" y="2257"/>
                    <a:pt x="572" y="2781"/>
                    <a:pt x="965" y="3007"/>
                  </a:cubicBezTo>
                  <a:cubicBezTo>
                    <a:pt x="965" y="3007"/>
                    <a:pt x="1322" y="2709"/>
                    <a:pt x="1537" y="2602"/>
                  </a:cubicBezTo>
                  <a:lnTo>
                    <a:pt x="1537" y="2602"/>
                  </a:lnTo>
                  <a:cubicBezTo>
                    <a:pt x="1537" y="2602"/>
                    <a:pt x="1548" y="3852"/>
                    <a:pt x="1394" y="4579"/>
                  </a:cubicBezTo>
                  <a:cubicBezTo>
                    <a:pt x="1251" y="5329"/>
                    <a:pt x="1084" y="5769"/>
                    <a:pt x="1084" y="5769"/>
                  </a:cubicBezTo>
                  <a:cubicBezTo>
                    <a:pt x="1084" y="5769"/>
                    <a:pt x="1890" y="6154"/>
                    <a:pt x="3058" y="6154"/>
                  </a:cubicBezTo>
                  <a:cubicBezTo>
                    <a:pt x="3373" y="6154"/>
                    <a:pt x="3714" y="6126"/>
                    <a:pt x="4073" y="6055"/>
                  </a:cubicBezTo>
                  <a:cubicBezTo>
                    <a:pt x="4073" y="6055"/>
                    <a:pt x="4084" y="4281"/>
                    <a:pt x="4144" y="3602"/>
                  </a:cubicBezTo>
                  <a:cubicBezTo>
                    <a:pt x="4215" y="2912"/>
                    <a:pt x="4525" y="2162"/>
                    <a:pt x="4346" y="1519"/>
                  </a:cubicBezTo>
                  <a:cubicBezTo>
                    <a:pt x="4168" y="876"/>
                    <a:pt x="3406" y="638"/>
                    <a:pt x="2799" y="19"/>
                  </a:cubicBezTo>
                  <a:lnTo>
                    <a:pt x="2168" y="30"/>
                  </a:lnTo>
                  <a:cubicBezTo>
                    <a:pt x="2168" y="30"/>
                    <a:pt x="2148" y="0"/>
                    <a:pt x="2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70"/>
            <p:cNvSpPr/>
            <p:nvPr/>
          </p:nvSpPr>
          <p:spPr>
            <a:xfrm>
              <a:off x="-307753" y="4552710"/>
              <a:ext cx="104616" cy="148736"/>
            </a:xfrm>
            <a:custGeom>
              <a:avLst/>
              <a:gdLst/>
              <a:ahLst/>
              <a:cxnLst/>
              <a:rect l="l" t="t" r="r" b="b"/>
              <a:pathLst>
                <a:path w="2319" h="3297" extrusionOk="0">
                  <a:moveTo>
                    <a:pt x="1404" y="1"/>
                  </a:moveTo>
                  <a:cubicBezTo>
                    <a:pt x="1118" y="1"/>
                    <a:pt x="803" y="188"/>
                    <a:pt x="640" y="536"/>
                  </a:cubicBezTo>
                  <a:cubicBezTo>
                    <a:pt x="438" y="941"/>
                    <a:pt x="426" y="1238"/>
                    <a:pt x="426" y="1369"/>
                  </a:cubicBezTo>
                  <a:cubicBezTo>
                    <a:pt x="395" y="1344"/>
                    <a:pt x="360" y="1326"/>
                    <a:pt x="318" y="1326"/>
                  </a:cubicBezTo>
                  <a:cubicBezTo>
                    <a:pt x="279" y="1326"/>
                    <a:pt x="233" y="1341"/>
                    <a:pt x="176" y="1381"/>
                  </a:cubicBezTo>
                  <a:cubicBezTo>
                    <a:pt x="0" y="1513"/>
                    <a:pt x="239" y="1927"/>
                    <a:pt x="510" y="1927"/>
                  </a:cubicBezTo>
                  <a:cubicBezTo>
                    <a:pt x="533" y="1927"/>
                    <a:pt x="557" y="1923"/>
                    <a:pt x="581" y="1917"/>
                  </a:cubicBezTo>
                  <a:cubicBezTo>
                    <a:pt x="652" y="2084"/>
                    <a:pt x="831" y="2238"/>
                    <a:pt x="831" y="2238"/>
                  </a:cubicBezTo>
                  <a:cubicBezTo>
                    <a:pt x="831" y="2619"/>
                    <a:pt x="902" y="2726"/>
                    <a:pt x="902" y="2726"/>
                  </a:cubicBezTo>
                  <a:cubicBezTo>
                    <a:pt x="1141" y="3016"/>
                    <a:pt x="1406" y="3296"/>
                    <a:pt x="1618" y="3296"/>
                  </a:cubicBezTo>
                  <a:cubicBezTo>
                    <a:pt x="1659" y="3296"/>
                    <a:pt x="1699" y="3286"/>
                    <a:pt x="1736" y="3262"/>
                  </a:cubicBezTo>
                  <a:cubicBezTo>
                    <a:pt x="1962" y="3107"/>
                    <a:pt x="1688" y="2905"/>
                    <a:pt x="1617" y="2786"/>
                  </a:cubicBezTo>
                  <a:cubicBezTo>
                    <a:pt x="1545" y="2667"/>
                    <a:pt x="1628" y="2607"/>
                    <a:pt x="1628" y="2607"/>
                  </a:cubicBezTo>
                  <a:cubicBezTo>
                    <a:pt x="2319" y="2500"/>
                    <a:pt x="2188" y="1107"/>
                    <a:pt x="2188" y="1107"/>
                  </a:cubicBezTo>
                  <a:cubicBezTo>
                    <a:pt x="2188" y="1107"/>
                    <a:pt x="2152" y="583"/>
                    <a:pt x="1855" y="214"/>
                  </a:cubicBezTo>
                  <a:cubicBezTo>
                    <a:pt x="1742" y="70"/>
                    <a:pt x="1578" y="1"/>
                    <a:pt x="1404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70"/>
            <p:cNvSpPr/>
            <p:nvPr/>
          </p:nvSpPr>
          <p:spPr>
            <a:xfrm>
              <a:off x="-297692" y="4545176"/>
              <a:ext cx="89187" cy="75383"/>
            </a:xfrm>
            <a:custGeom>
              <a:avLst/>
              <a:gdLst/>
              <a:ahLst/>
              <a:cxnLst/>
              <a:rect l="l" t="t" r="r" b="b"/>
              <a:pathLst>
                <a:path w="1977" h="1671" extrusionOk="0">
                  <a:moveTo>
                    <a:pt x="655" y="0"/>
                  </a:moveTo>
                  <a:cubicBezTo>
                    <a:pt x="655" y="0"/>
                    <a:pt x="0" y="357"/>
                    <a:pt x="60" y="977"/>
                  </a:cubicBezTo>
                  <a:cubicBezTo>
                    <a:pt x="120" y="1596"/>
                    <a:pt x="298" y="1667"/>
                    <a:pt x="298" y="1667"/>
                  </a:cubicBezTo>
                  <a:cubicBezTo>
                    <a:pt x="311" y="1669"/>
                    <a:pt x="325" y="1671"/>
                    <a:pt x="340" y="1671"/>
                  </a:cubicBezTo>
                  <a:cubicBezTo>
                    <a:pt x="620" y="1671"/>
                    <a:pt x="1072" y="1250"/>
                    <a:pt x="1072" y="1250"/>
                  </a:cubicBezTo>
                  <a:lnTo>
                    <a:pt x="1072" y="1250"/>
                  </a:lnTo>
                  <a:cubicBezTo>
                    <a:pt x="1036" y="1334"/>
                    <a:pt x="917" y="1453"/>
                    <a:pt x="917" y="1453"/>
                  </a:cubicBezTo>
                  <a:cubicBezTo>
                    <a:pt x="1310" y="1310"/>
                    <a:pt x="1489" y="655"/>
                    <a:pt x="1489" y="655"/>
                  </a:cubicBezTo>
                  <a:cubicBezTo>
                    <a:pt x="1613" y="960"/>
                    <a:pt x="1851" y="1021"/>
                    <a:pt x="1941" y="1021"/>
                  </a:cubicBezTo>
                  <a:cubicBezTo>
                    <a:pt x="1964" y="1021"/>
                    <a:pt x="1977" y="1017"/>
                    <a:pt x="1977" y="1012"/>
                  </a:cubicBezTo>
                  <a:lnTo>
                    <a:pt x="1917" y="596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70"/>
            <p:cNvSpPr/>
            <p:nvPr/>
          </p:nvSpPr>
          <p:spPr>
            <a:xfrm>
              <a:off x="-385256" y="4775072"/>
              <a:ext cx="200390" cy="132180"/>
            </a:xfrm>
            <a:custGeom>
              <a:avLst/>
              <a:gdLst/>
              <a:ahLst/>
              <a:cxnLst/>
              <a:rect l="l" t="t" r="r" b="b"/>
              <a:pathLst>
                <a:path w="4442" h="2930" extrusionOk="0">
                  <a:moveTo>
                    <a:pt x="703" y="0"/>
                  </a:moveTo>
                  <a:cubicBezTo>
                    <a:pt x="703" y="0"/>
                    <a:pt x="346" y="619"/>
                    <a:pt x="227" y="917"/>
                  </a:cubicBezTo>
                  <a:cubicBezTo>
                    <a:pt x="108" y="1215"/>
                    <a:pt x="1" y="1619"/>
                    <a:pt x="834" y="2084"/>
                  </a:cubicBezTo>
                  <a:cubicBezTo>
                    <a:pt x="1668" y="2524"/>
                    <a:pt x="3966" y="2929"/>
                    <a:pt x="3966" y="2929"/>
                  </a:cubicBezTo>
                  <a:cubicBezTo>
                    <a:pt x="4442" y="2762"/>
                    <a:pt x="4061" y="2429"/>
                    <a:pt x="4061" y="2429"/>
                  </a:cubicBezTo>
                  <a:cubicBezTo>
                    <a:pt x="4061" y="2429"/>
                    <a:pt x="2442" y="1679"/>
                    <a:pt x="2037" y="1453"/>
                  </a:cubicBezTo>
                  <a:cubicBezTo>
                    <a:pt x="1644" y="1238"/>
                    <a:pt x="1370" y="1072"/>
                    <a:pt x="1370" y="1072"/>
                  </a:cubicBezTo>
                  <a:lnTo>
                    <a:pt x="1501" y="762"/>
                  </a:lnTo>
                  <a:lnTo>
                    <a:pt x="1525" y="584"/>
                  </a:lnTo>
                  <a:lnTo>
                    <a:pt x="703" y="0"/>
                  </a:ln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70"/>
            <p:cNvSpPr/>
            <p:nvPr/>
          </p:nvSpPr>
          <p:spPr>
            <a:xfrm>
              <a:off x="-189196" y="4892682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55" y="1"/>
                  </a:moveTo>
                  <a:lnTo>
                    <a:pt x="1" y="322"/>
                  </a:lnTo>
                  <a:lnTo>
                    <a:pt x="2775" y="1572"/>
                  </a:lnTo>
                  <a:cubicBezTo>
                    <a:pt x="2953" y="1644"/>
                    <a:pt x="3084" y="1810"/>
                    <a:pt x="3108" y="2001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41"/>
                  </a:lnTo>
                  <a:cubicBezTo>
                    <a:pt x="3406" y="1644"/>
                    <a:pt x="3203" y="1382"/>
                    <a:pt x="2918" y="1251"/>
                  </a:cubicBezTo>
                  <a:lnTo>
                    <a:pt x="1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70"/>
            <p:cNvSpPr/>
            <p:nvPr/>
          </p:nvSpPr>
          <p:spPr>
            <a:xfrm>
              <a:off x="19767" y="5009660"/>
              <a:ext cx="386749" cy="118330"/>
            </a:xfrm>
            <a:custGeom>
              <a:avLst/>
              <a:gdLst/>
              <a:ahLst/>
              <a:cxnLst/>
              <a:rect l="l" t="t" r="r" b="b"/>
              <a:pathLst>
                <a:path w="8573" h="2623" extrusionOk="0">
                  <a:moveTo>
                    <a:pt x="1141" y="0"/>
                  </a:moveTo>
                  <a:cubicBezTo>
                    <a:pt x="1126" y="0"/>
                    <a:pt x="1111" y="1"/>
                    <a:pt x="1095" y="3"/>
                  </a:cubicBezTo>
                  <a:cubicBezTo>
                    <a:pt x="822" y="39"/>
                    <a:pt x="250" y="420"/>
                    <a:pt x="250" y="420"/>
                  </a:cubicBezTo>
                  <a:lnTo>
                    <a:pt x="0" y="991"/>
                  </a:lnTo>
                  <a:lnTo>
                    <a:pt x="2524" y="2384"/>
                  </a:lnTo>
                  <a:lnTo>
                    <a:pt x="8573" y="2623"/>
                  </a:lnTo>
                  <a:lnTo>
                    <a:pt x="8573" y="2384"/>
                  </a:lnTo>
                  <a:cubicBezTo>
                    <a:pt x="8573" y="2384"/>
                    <a:pt x="8465" y="1861"/>
                    <a:pt x="8346" y="1658"/>
                  </a:cubicBezTo>
                  <a:cubicBezTo>
                    <a:pt x="8227" y="1456"/>
                    <a:pt x="8156" y="1408"/>
                    <a:pt x="8156" y="1408"/>
                  </a:cubicBezTo>
                  <a:cubicBezTo>
                    <a:pt x="8156" y="1408"/>
                    <a:pt x="7799" y="1241"/>
                    <a:pt x="7632" y="991"/>
                  </a:cubicBezTo>
                  <a:cubicBezTo>
                    <a:pt x="7576" y="908"/>
                    <a:pt x="7526" y="880"/>
                    <a:pt x="7484" y="880"/>
                  </a:cubicBezTo>
                  <a:cubicBezTo>
                    <a:pt x="7399" y="880"/>
                    <a:pt x="7346" y="991"/>
                    <a:pt x="7346" y="991"/>
                  </a:cubicBezTo>
                  <a:lnTo>
                    <a:pt x="7025" y="420"/>
                  </a:lnTo>
                  <a:cubicBezTo>
                    <a:pt x="7025" y="420"/>
                    <a:pt x="6691" y="694"/>
                    <a:pt x="6501" y="777"/>
                  </a:cubicBezTo>
                  <a:cubicBezTo>
                    <a:pt x="6475" y="788"/>
                    <a:pt x="6451" y="794"/>
                    <a:pt x="6429" y="794"/>
                  </a:cubicBezTo>
                  <a:cubicBezTo>
                    <a:pt x="6259" y="794"/>
                    <a:pt x="6151" y="514"/>
                    <a:pt x="5941" y="420"/>
                  </a:cubicBezTo>
                  <a:cubicBezTo>
                    <a:pt x="5889" y="401"/>
                    <a:pt x="5830" y="394"/>
                    <a:pt x="5765" y="394"/>
                  </a:cubicBezTo>
                  <a:cubicBezTo>
                    <a:pt x="5580" y="394"/>
                    <a:pt x="5351" y="452"/>
                    <a:pt x="5098" y="452"/>
                  </a:cubicBezTo>
                  <a:cubicBezTo>
                    <a:pt x="5001" y="452"/>
                    <a:pt x="4901" y="444"/>
                    <a:pt x="4798" y="420"/>
                  </a:cubicBezTo>
                  <a:cubicBezTo>
                    <a:pt x="4686" y="396"/>
                    <a:pt x="4583" y="388"/>
                    <a:pt x="4487" y="388"/>
                  </a:cubicBezTo>
                  <a:cubicBezTo>
                    <a:pt x="4261" y="388"/>
                    <a:pt x="4080" y="434"/>
                    <a:pt x="3943" y="434"/>
                  </a:cubicBezTo>
                  <a:cubicBezTo>
                    <a:pt x="3903" y="434"/>
                    <a:pt x="3866" y="430"/>
                    <a:pt x="3834" y="420"/>
                  </a:cubicBezTo>
                  <a:cubicBezTo>
                    <a:pt x="3766" y="400"/>
                    <a:pt x="3699" y="393"/>
                    <a:pt x="3639" y="393"/>
                  </a:cubicBezTo>
                  <a:cubicBezTo>
                    <a:pt x="3519" y="393"/>
                    <a:pt x="3429" y="420"/>
                    <a:pt x="3429" y="420"/>
                  </a:cubicBezTo>
                  <a:cubicBezTo>
                    <a:pt x="3429" y="420"/>
                    <a:pt x="3411" y="422"/>
                    <a:pt x="3380" y="422"/>
                  </a:cubicBezTo>
                  <a:cubicBezTo>
                    <a:pt x="3305" y="422"/>
                    <a:pt x="3155" y="410"/>
                    <a:pt x="3036" y="325"/>
                  </a:cubicBezTo>
                  <a:cubicBezTo>
                    <a:pt x="2967" y="271"/>
                    <a:pt x="2955" y="261"/>
                    <a:pt x="2945" y="261"/>
                  </a:cubicBezTo>
                  <a:cubicBezTo>
                    <a:pt x="2939" y="261"/>
                    <a:pt x="2934" y="264"/>
                    <a:pt x="2921" y="264"/>
                  </a:cubicBezTo>
                  <a:cubicBezTo>
                    <a:pt x="2899" y="264"/>
                    <a:pt x="2855" y="257"/>
                    <a:pt x="2750" y="217"/>
                  </a:cubicBezTo>
                  <a:cubicBezTo>
                    <a:pt x="2655" y="182"/>
                    <a:pt x="2588" y="170"/>
                    <a:pt x="2540" y="170"/>
                  </a:cubicBezTo>
                  <a:cubicBezTo>
                    <a:pt x="2445" y="170"/>
                    <a:pt x="2429" y="217"/>
                    <a:pt x="2429" y="217"/>
                  </a:cubicBezTo>
                  <a:lnTo>
                    <a:pt x="2024" y="3"/>
                  </a:lnTo>
                  <a:cubicBezTo>
                    <a:pt x="2024" y="3"/>
                    <a:pt x="1857" y="170"/>
                    <a:pt x="1667" y="217"/>
                  </a:cubicBezTo>
                  <a:cubicBezTo>
                    <a:pt x="1648" y="223"/>
                    <a:pt x="1630" y="225"/>
                    <a:pt x="1613" y="225"/>
                  </a:cubicBezTo>
                  <a:cubicBezTo>
                    <a:pt x="1449" y="225"/>
                    <a:pt x="1366" y="0"/>
                    <a:pt x="11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70"/>
            <p:cNvSpPr/>
            <p:nvPr/>
          </p:nvSpPr>
          <p:spPr>
            <a:xfrm>
              <a:off x="-149451" y="4852937"/>
              <a:ext cx="177292" cy="204134"/>
            </a:xfrm>
            <a:custGeom>
              <a:avLst/>
              <a:gdLst/>
              <a:ahLst/>
              <a:cxnLst/>
              <a:rect l="l" t="t" r="r" b="b"/>
              <a:pathLst>
                <a:path w="3930" h="4525" extrusionOk="0">
                  <a:moveTo>
                    <a:pt x="143" y="1"/>
                  </a:moveTo>
                  <a:lnTo>
                    <a:pt x="1" y="322"/>
                  </a:lnTo>
                  <a:lnTo>
                    <a:pt x="2763" y="1572"/>
                  </a:lnTo>
                  <a:cubicBezTo>
                    <a:pt x="2941" y="1656"/>
                    <a:pt x="3084" y="1810"/>
                    <a:pt x="3108" y="2013"/>
                  </a:cubicBezTo>
                  <a:lnTo>
                    <a:pt x="3572" y="4525"/>
                  </a:lnTo>
                  <a:lnTo>
                    <a:pt x="3930" y="4465"/>
                  </a:lnTo>
                  <a:lnTo>
                    <a:pt x="3465" y="1953"/>
                  </a:lnTo>
                  <a:cubicBezTo>
                    <a:pt x="3406" y="1632"/>
                    <a:pt x="3203" y="1382"/>
                    <a:pt x="2918" y="1251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70"/>
            <p:cNvSpPr/>
            <p:nvPr/>
          </p:nvSpPr>
          <p:spPr>
            <a:xfrm>
              <a:off x="-44699" y="5028562"/>
              <a:ext cx="449591" cy="246585"/>
            </a:xfrm>
            <a:custGeom>
              <a:avLst/>
              <a:gdLst/>
              <a:ahLst/>
              <a:cxnLst/>
              <a:rect l="l" t="t" r="r" b="b"/>
              <a:pathLst>
                <a:path w="9966" h="5466" extrusionOk="0">
                  <a:moveTo>
                    <a:pt x="774" y="1"/>
                  </a:moveTo>
                  <a:cubicBezTo>
                    <a:pt x="774" y="1"/>
                    <a:pt x="262" y="1596"/>
                    <a:pt x="131" y="1870"/>
                  </a:cubicBezTo>
                  <a:cubicBezTo>
                    <a:pt x="0" y="2132"/>
                    <a:pt x="465" y="3097"/>
                    <a:pt x="465" y="3097"/>
                  </a:cubicBezTo>
                  <a:lnTo>
                    <a:pt x="5263" y="5466"/>
                  </a:lnTo>
                  <a:lnTo>
                    <a:pt x="9966" y="220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70"/>
            <p:cNvSpPr/>
            <p:nvPr/>
          </p:nvSpPr>
          <p:spPr>
            <a:xfrm>
              <a:off x="-81241" y="5116126"/>
              <a:ext cx="252495" cy="260570"/>
            </a:xfrm>
            <a:custGeom>
              <a:avLst/>
              <a:gdLst/>
              <a:ahLst/>
              <a:cxnLst/>
              <a:rect l="l" t="t" r="r" b="b"/>
              <a:pathLst>
                <a:path w="5597" h="5776" extrusionOk="0">
                  <a:moveTo>
                    <a:pt x="1001" y="1"/>
                  </a:moveTo>
                  <a:cubicBezTo>
                    <a:pt x="953" y="143"/>
                    <a:pt x="155" y="3406"/>
                    <a:pt x="48" y="4584"/>
                  </a:cubicBezTo>
                  <a:cubicBezTo>
                    <a:pt x="1" y="5192"/>
                    <a:pt x="96" y="5525"/>
                    <a:pt x="334" y="5680"/>
                  </a:cubicBezTo>
                  <a:cubicBezTo>
                    <a:pt x="417" y="5739"/>
                    <a:pt x="536" y="5775"/>
                    <a:pt x="691" y="5775"/>
                  </a:cubicBezTo>
                  <a:cubicBezTo>
                    <a:pt x="1048" y="5775"/>
                    <a:pt x="1584" y="5573"/>
                    <a:pt x="2382" y="5132"/>
                  </a:cubicBezTo>
                  <a:cubicBezTo>
                    <a:pt x="4216" y="4132"/>
                    <a:pt x="5585" y="3239"/>
                    <a:pt x="5597" y="3227"/>
                  </a:cubicBezTo>
                  <a:lnTo>
                    <a:pt x="5478" y="3060"/>
                  </a:lnTo>
                  <a:cubicBezTo>
                    <a:pt x="5466" y="3060"/>
                    <a:pt x="4108" y="3977"/>
                    <a:pt x="2287" y="4954"/>
                  </a:cubicBezTo>
                  <a:cubicBezTo>
                    <a:pt x="1542" y="5357"/>
                    <a:pt x="1021" y="5551"/>
                    <a:pt x="702" y="5551"/>
                  </a:cubicBezTo>
                  <a:cubicBezTo>
                    <a:pt x="598" y="5551"/>
                    <a:pt x="515" y="5530"/>
                    <a:pt x="453" y="5489"/>
                  </a:cubicBezTo>
                  <a:cubicBezTo>
                    <a:pt x="275" y="5382"/>
                    <a:pt x="215" y="5085"/>
                    <a:pt x="263" y="4584"/>
                  </a:cubicBezTo>
                  <a:cubicBezTo>
                    <a:pt x="346" y="3418"/>
                    <a:pt x="1179" y="72"/>
                    <a:pt x="1191" y="4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70"/>
            <p:cNvSpPr/>
            <p:nvPr/>
          </p:nvSpPr>
          <p:spPr>
            <a:xfrm>
              <a:off x="391272" y="5175766"/>
              <a:ext cx="36180" cy="29549"/>
            </a:xfrm>
            <a:custGeom>
              <a:avLst/>
              <a:gdLst/>
              <a:ahLst/>
              <a:cxnLst/>
              <a:rect l="l" t="t" r="r" b="b"/>
              <a:pathLst>
                <a:path w="802" h="655" extrusionOk="0">
                  <a:moveTo>
                    <a:pt x="302" y="0"/>
                  </a:moveTo>
                  <a:cubicBezTo>
                    <a:pt x="302" y="0"/>
                    <a:pt x="28" y="334"/>
                    <a:pt x="4" y="524"/>
                  </a:cubicBezTo>
                  <a:cubicBezTo>
                    <a:pt x="0" y="588"/>
                    <a:pt x="32" y="609"/>
                    <a:pt x="76" y="609"/>
                  </a:cubicBezTo>
                  <a:cubicBezTo>
                    <a:pt x="164" y="609"/>
                    <a:pt x="302" y="524"/>
                    <a:pt x="302" y="524"/>
                  </a:cubicBezTo>
                  <a:cubicBezTo>
                    <a:pt x="302" y="524"/>
                    <a:pt x="398" y="655"/>
                    <a:pt x="518" y="655"/>
                  </a:cubicBezTo>
                  <a:cubicBezTo>
                    <a:pt x="555" y="655"/>
                    <a:pt x="595" y="642"/>
                    <a:pt x="635" y="607"/>
                  </a:cubicBezTo>
                  <a:cubicBezTo>
                    <a:pt x="802" y="476"/>
                    <a:pt x="635" y="334"/>
                    <a:pt x="635" y="334"/>
                  </a:cubicBezTo>
                  <a:lnTo>
                    <a:pt x="7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70"/>
            <p:cNvSpPr/>
            <p:nvPr/>
          </p:nvSpPr>
          <p:spPr>
            <a:xfrm>
              <a:off x="814160" y="5018366"/>
              <a:ext cx="214871" cy="373892"/>
            </a:xfrm>
            <a:custGeom>
              <a:avLst/>
              <a:gdLst/>
              <a:ahLst/>
              <a:cxnLst/>
              <a:rect l="l" t="t" r="r" b="b"/>
              <a:pathLst>
                <a:path w="4763" h="8288" extrusionOk="0">
                  <a:moveTo>
                    <a:pt x="322" y="1"/>
                  </a:moveTo>
                  <a:lnTo>
                    <a:pt x="0" y="132"/>
                  </a:lnTo>
                  <a:cubicBezTo>
                    <a:pt x="0" y="132"/>
                    <a:pt x="36" y="263"/>
                    <a:pt x="131" y="501"/>
                  </a:cubicBezTo>
                  <a:cubicBezTo>
                    <a:pt x="227" y="739"/>
                    <a:pt x="370" y="1084"/>
                    <a:pt x="524" y="1477"/>
                  </a:cubicBezTo>
                  <a:cubicBezTo>
                    <a:pt x="870" y="2287"/>
                    <a:pt x="1393" y="3346"/>
                    <a:pt x="1953" y="4358"/>
                  </a:cubicBezTo>
                  <a:cubicBezTo>
                    <a:pt x="2525" y="5382"/>
                    <a:pt x="3144" y="6359"/>
                    <a:pt x="3644" y="7097"/>
                  </a:cubicBezTo>
                  <a:cubicBezTo>
                    <a:pt x="3894" y="7442"/>
                    <a:pt x="4108" y="7740"/>
                    <a:pt x="4251" y="7954"/>
                  </a:cubicBezTo>
                  <a:cubicBezTo>
                    <a:pt x="4406" y="8168"/>
                    <a:pt x="4489" y="8287"/>
                    <a:pt x="4489" y="8287"/>
                  </a:cubicBezTo>
                  <a:lnTo>
                    <a:pt x="4763" y="8073"/>
                  </a:lnTo>
                  <a:cubicBezTo>
                    <a:pt x="4763" y="8073"/>
                    <a:pt x="4668" y="7954"/>
                    <a:pt x="4537" y="7764"/>
                  </a:cubicBezTo>
                  <a:cubicBezTo>
                    <a:pt x="4382" y="7549"/>
                    <a:pt x="4180" y="7252"/>
                    <a:pt x="3941" y="6894"/>
                  </a:cubicBezTo>
                  <a:cubicBezTo>
                    <a:pt x="3465" y="6180"/>
                    <a:pt x="2834" y="5204"/>
                    <a:pt x="2275" y="4192"/>
                  </a:cubicBezTo>
                  <a:cubicBezTo>
                    <a:pt x="1703" y="3180"/>
                    <a:pt x="1203" y="2132"/>
                    <a:pt x="858" y="1346"/>
                  </a:cubicBezTo>
                  <a:cubicBezTo>
                    <a:pt x="691" y="941"/>
                    <a:pt x="548" y="620"/>
                    <a:pt x="453" y="382"/>
                  </a:cubicBezTo>
                  <a:cubicBezTo>
                    <a:pt x="370" y="144"/>
                    <a:pt x="322" y="1"/>
                    <a:pt x="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70"/>
            <p:cNvSpPr/>
            <p:nvPr/>
          </p:nvSpPr>
          <p:spPr>
            <a:xfrm>
              <a:off x="748611" y="4901569"/>
              <a:ext cx="103714" cy="116165"/>
            </a:xfrm>
            <a:custGeom>
              <a:avLst/>
              <a:gdLst/>
              <a:ahLst/>
              <a:cxnLst/>
              <a:rect l="l" t="t" r="r" b="b"/>
              <a:pathLst>
                <a:path w="2299" h="2575" extrusionOk="0">
                  <a:moveTo>
                    <a:pt x="1002" y="0"/>
                  </a:moveTo>
                  <a:cubicBezTo>
                    <a:pt x="942" y="0"/>
                    <a:pt x="882" y="6"/>
                    <a:pt x="822" y="18"/>
                  </a:cubicBezTo>
                  <a:cubicBezTo>
                    <a:pt x="525" y="77"/>
                    <a:pt x="287" y="280"/>
                    <a:pt x="156" y="554"/>
                  </a:cubicBezTo>
                  <a:cubicBezTo>
                    <a:pt x="84" y="685"/>
                    <a:pt x="37" y="851"/>
                    <a:pt x="25" y="1030"/>
                  </a:cubicBezTo>
                  <a:cubicBezTo>
                    <a:pt x="25" y="1125"/>
                    <a:pt x="1" y="1209"/>
                    <a:pt x="25" y="1304"/>
                  </a:cubicBezTo>
                  <a:cubicBezTo>
                    <a:pt x="37" y="1387"/>
                    <a:pt x="48" y="1482"/>
                    <a:pt x="84" y="1566"/>
                  </a:cubicBezTo>
                  <a:cubicBezTo>
                    <a:pt x="203" y="1947"/>
                    <a:pt x="406" y="2244"/>
                    <a:pt x="680" y="2399"/>
                  </a:cubicBezTo>
                  <a:cubicBezTo>
                    <a:pt x="848" y="2514"/>
                    <a:pt x="1037" y="2575"/>
                    <a:pt x="1226" y="2575"/>
                  </a:cubicBezTo>
                  <a:cubicBezTo>
                    <a:pt x="1330" y="2575"/>
                    <a:pt x="1435" y="2556"/>
                    <a:pt x="1537" y="2518"/>
                  </a:cubicBezTo>
                  <a:cubicBezTo>
                    <a:pt x="1834" y="2423"/>
                    <a:pt x="2049" y="2197"/>
                    <a:pt x="2144" y="1911"/>
                  </a:cubicBezTo>
                  <a:cubicBezTo>
                    <a:pt x="2251" y="1625"/>
                    <a:pt x="2299" y="1304"/>
                    <a:pt x="2192" y="970"/>
                  </a:cubicBezTo>
                  <a:cubicBezTo>
                    <a:pt x="2180" y="899"/>
                    <a:pt x="2144" y="828"/>
                    <a:pt x="2084" y="768"/>
                  </a:cubicBezTo>
                  <a:cubicBezTo>
                    <a:pt x="2049" y="685"/>
                    <a:pt x="2013" y="613"/>
                    <a:pt x="1965" y="554"/>
                  </a:cubicBezTo>
                  <a:cubicBezTo>
                    <a:pt x="1882" y="423"/>
                    <a:pt x="1775" y="316"/>
                    <a:pt x="1656" y="232"/>
                  </a:cubicBezTo>
                  <a:cubicBezTo>
                    <a:pt x="1466" y="90"/>
                    <a:pt x="1238" y="0"/>
                    <a:pt x="1002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70"/>
            <p:cNvSpPr/>
            <p:nvPr/>
          </p:nvSpPr>
          <p:spPr>
            <a:xfrm>
              <a:off x="730881" y="4934592"/>
              <a:ext cx="140255" cy="98120"/>
            </a:xfrm>
            <a:custGeom>
              <a:avLst/>
              <a:gdLst/>
              <a:ahLst/>
              <a:cxnLst/>
              <a:rect l="l" t="t" r="r" b="b"/>
              <a:pathLst>
                <a:path w="3109" h="2175" extrusionOk="0">
                  <a:moveTo>
                    <a:pt x="1406" y="0"/>
                  </a:moveTo>
                  <a:cubicBezTo>
                    <a:pt x="1346" y="96"/>
                    <a:pt x="1311" y="215"/>
                    <a:pt x="1263" y="322"/>
                  </a:cubicBezTo>
                  <a:cubicBezTo>
                    <a:pt x="1227" y="441"/>
                    <a:pt x="1215" y="536"/>
                    <a:pt x="1215" y="643"/>
                  </a:cubicBezTo>
                  <a:cubicBezTo>
                    <a:pt x="1203" y="858"/>
                    <a:pt x="1215" y="1012"/>
                    <a:pt x="1215" y="1012"/>
                  </a:cubicBezTo>
                  <a:cubicBezTo>
                    <a:pt x="954" y="916"/>
                    <a:pt x="709" y="890"/>
                    <a:pt x="505" y="890"/>
                  </a:cubicBezTo>
                  <a:cubicBezTo>
                    <a:pt x="458" y="890"/>
                    <a:pt x="413" y="891"/>
                    <a:pt x="370" y="893"/>
                  </a:cubicBezTo>
                  <a:cubicBezTo>
                    <a:pt x="144" y="917"/>
                    <a:pt x="1" y="953"/>
                    <a:pt x="1" y="953"/>
                  </a:cubicBezTo>
                  <a:cubicBezTo>
                    <a:pt x="394" y="1727"/>
                    <a:pt x="930" y="2012"/>
                    <a:pt x="1346" y="2120"/>
                  </a:cubicBezTo>
                  <a:cubicBezTo>
                    <a:pt x="1509" y="2162"/>
                    <a:pt x="1658" y="2174"/>
                    <a:pt x="1778" y="2174"/>
                  </a:cubicBezTo>
                  <a:cubicBezTo>
                    <a:pt x="1965" y="2174"/>
                    <a:pt x="2085" y="2143"/>
                    <a:pt x="2085" y="2143"/>
                  </a:cubicBezTo>
                  <a:cubicBezTo>
                    <a:pt x="2085" y="2143"/>
                    <a:pt x="2358" y="2001"/>
                    <a:pt x="2620" y="1655"/>
                  </a:cubicBezTo>
                  <a:cubicBezTo>
                    <a:pt x="2882" y="1310"/>
                    <a:pt x="3108" y="810"/>
                    <a:pt x="3073" y="72"/>
                  </a:cubicBezTo>
                  <a:lnTo>
                    <a:pt x="3073" y="72"/>
                  </a:lnTo>
                  <a:cubicBezTo>
                    <a:pt x="3073" y="72"/>
                    <a:pt x="2930" y="107"/>
                    <a:pt x="2739" y="215"/>
                  </a:cubicBezTo>
                  <a:cubicBezTo>
                    <a:pt x="2537" y="346"/>
                    <a:pt x="2287" y="500"/>
                    <a:pt x="2096" y="762"/>
                  </a:cubicBezTo>
                  <a:cubicBezTo>
                    <a:pt x="2096" y="762"/>
                    <a:pt x="2025" y="631"/>
                    <a:pt x="1906" y="465"/>
                  </a:cubicBezTo>
                  <a:cubicBezTo>
                    <a:pt x="1846" y="393"/>
                    <a:pt x="1763" y="298"/>
                    <a:pt x="1680" y="215"/>
                  </a:cubicBezTo>
                  <a:cubicBezTo>
                    <a:pt x="1608" y="143"/>
                    <a:pt x="1513" y="60"/>
                    <a:pt x="14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70"/>
            <p:cNvSpPr/>
            <p:nvPr/>
          </p:nvSpPr>
          <p:spPr>
            <a:xfrm>
              <a:off x="433858" y="5205315"/>
              <a:ext cx="41955" cy="30135"/>
            </a:xfrm>
            <a:custGeom>
              <a:avLst/>
              <a:gdLst/>
              <a:ahLst/>
              <a:cxnLst/>
              <a:rect l="l" t="t" r="r" b="b"/>
              <a:pathLst>
                <a:path w="930" h="668" extrusionOk="0">
                  <a:moveTo>
                    <a:pt x="239" y="0"/>
                  </a:moveTo>
                  <a:cubicBezTo>
                    <a:pt x="239" y="0"/>
                    <a:pt x="1" y="476"/>
                    <a:pt x="48" y="595"/>
                  </a:cubicBezTo>
                  <a:cubicBezTo>
                    <a:pt x="64" y="635"/>
                    <a:pt x="91" y="648"/>
                    <a:pt x="119" y="648"/>
                  </a:cubicBezTo>
                  <a:cubicBezTo>
                    <a:pt x="175" y="648"/>
                    <a:pt x="239" y="595"/>
                    <a:pt x="239" y="595"/>
                  </a:cubicBezTo>
                  <a:cubicBezTo>
                    <a:pt x="239" y="595"/>
                    <a:pt x="398" y="667"/>
                    <a:pt x="521" y="667"/>
                  </a:cubicBezTo>
                  <a:cubicBezTo>
                    <a:pt x="549" y="667"/>
                    <a:pt x="574" y="664"/>
                    <a:pt x="596" y="655"/>
                  </a:cubicBezTo>
                  <a:cubicBezTo>
                    <a:pt x="715" y="595"/>
                    <a:pt x="929" y="345"/>
                    <a:pt x="929" y="345"/>
                  </a:cubicBezTo>
                  <a:lnTo>
                    <a:pt x="477" y="345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70"/>
            <p:cNvSpPr/>
            <p:nvPr/>
          </p:nvSpPr>
          <p:spPr>
            <a:xfrm>
              <a:off x="391452" y="5255255"/>
              <a:ext cx="324990" cy="186630"/>
            </a:xfrm>
            <a:custGeom>
              <a:avLst/>
              <a:gdLst/>
              <a:ahLst/>
              <a:cxnLst/>
              <a:rect l="l" t="t" r="r" b="b"/>
              <a:pathLst>
                <a:path w="7204" h="4137" extrusionOk="0">
                  <a:moveTo>
                    <a:pt x="4489" y="0"/>
                  </a:moveTo>
                  <a:cubicBezTo>
                    <a:pt x="4489" y="0"/>
                    <a:pt x="4251" y="60"/>
                    <a:pt x="4084" y="393"/>
                  </a:cubicBezTo>
                  <a:cubicBezTo>
                    <a:pt x="3978" y="605"/>
                    <a:pt x="3814" y="644"/>
                    <a:pt x="3709" y="644"/>
                  </a:cubicBezTo>
                  <a:cubicBezTo>
                    <a:pt x="3649" y="644"/>
                    <a:pt x="3608" y="631"/>
                    <a:pt x="3608" y="631"/>
                  </a:cubicBezTo>
                  <a:cubicBezTo>
                    <a:pt x="3608" y="631"/>
                    <a:pt x="3393" y="667"/>
                    <a:pt x="3274" y="1024"/>
                  </a:cubicBezTo>
                  <a:cubicBezTo>
                    <a:pt x="3155" y="1370"/>
                    <a:pt x="3120" y="1643"/>
                    <a:pt x="3120" y="1643"/>
                  </a:cubicBezTo>
                  <a:cubicBezTo>
                    <a:pt x="3120" y="1643"/>
                    <a:pt x="2908" y="1575"/>
                    <a:pt x="2689" y="1575"/>
                  </a:cubicBezTo>
                  <a:cubicBezTo>
                    <a:pt x="2580" y="1575"/>
                    <a:pt x="2469" y="1592"/>
                    <a:pt x="2381" y="1643"/>
                  </a:cubicBezTo>
                  <a:cubicBezTo>
                    <a:pt x="2143" y="1810"/>
                    <a:pt x="2429" y="2060"/>
                    <a:pt x="2429" y="2060"/>
                  </a:cubicBezTo>
                  <a:cubicBezTo>
                    <a:pt x="2429" y="2060"/>
                    <a:pt x="1979" y="2012"/>
                    <a:pt x="1679" y="2012"/>
                  </a:cubicBezTo>
                  <a:cubicBezTo>
                    <a:pt x="1529" y="2012"/>
                    <a:pt x="1417" y="2024"/>
                    <a:pt x="1417" y="2060"/>
                  </a:cubicBezTo>
                  <a:lnTo>
                    <a:pt x="1417" y="2477"/>
                  </a:lnTo>
                  <a:cubicBezTo>
                    <a:pt x="1417" y="2477"/>
                    <a:pt x="1327" y="2366"/>
                    <a:pt x="1197" y="2366"/>
                  </a:cubicBezTo>
                  <a:cubicBezTo>
                    <a:pt x="1131" y="2366"/>
                    <a:pt x="1056" y="2393"/>
                    <a:pt x="977" y="2477"/>
                  </a:cubicBezTo>
                  <a:cubicBezTo>
                    <a:pt x="726" y="2739"/>
                    <a:pt x="691" y="3132"/>
                    <a:pt x="691" y="3132"/>
                  </a:cubicBezTo>
                  <a:cubicBezTo>
                    <a:pt x="691" y="3132"/>
                    <a:pt x="631" y="3370"/>
                    <a:pt x="345" y="3417"/>
                  </a:cubicBezTo>
                  <a:cubicBezTo>
                    <a:pt x="60" y="3465"/>
                    <a:pt x="0" y="3703"/>
                    <a:pt x="0" y="3703"/>
                  </a:cubicBezTo>
                  <a:cubicBezTo>
                    <a:pt x="0" y="3703"/>
                    <a:pt x="619" y="3894"/>
                    <a:pt x="988" y="3941"/>
                  </a:cubicBezTo>
                  <a:cubicBezTo>
                    <a:pt x="1111" y="3953"/>
                    <a:pt x="1228" y="3957"/>
                    <a:pt x="1328" y="3957"/>
                  </a:cubicBezTo>
                  <a:cubicBezTo>
                    <a:pt x="1529" y="3957"/>
                    <a:pt x="1667" y="3941"/>
                    <a:pt x="1667" y="3941"/>
                  </a:cubicBezTo>
                  <a:cubicBezTo>
                    <a:pt x="1667" y="3941"/>
                    <a:pt x="1820" y="3923"/>
                    <a:pt x="2022" y="3923"/>
                  </a:cubicBezTo>
                  <a:cubicBezTo>
                    <a:pt x="2147" y="3923"/>
                    <a:pt x="2292" y="3930"/>
                    <a:pt x="2429" y="3953"/>
                  </a:cubicBezTo>
                  <a:cubicBezTo>
                    <a:pt x="2786" y="4013"/>
                    <a:pt x="3191" y="4096"/>
                    <a:pt x="3560" y="4132"/>
                  </a:cubicBezTo>
                  <a:cubicBezTo>
                    <a:pt x="3584" y="4135"/>
                    <a:pt x="3609" y="4136"/>
                    <a:pt x="3635" y="4136"/>
                  </a:cubicBezTo>
                  <a:cubicBezTo>
                    <a:pt x="4000" y="4136"/>
                    <a:pt x="4560" y="3846"/>
                    <a:pt x="4560" y="3846"/>
                  </a:cubicBezTo>
                  <a:cubicBezTo>
                    <a:pt x="4560" y="3846"/>
                    <a:pt x="4801" y="3838"/>
                    <a:pt x="5103" y="3838"/>
                  </a:cubicBezTo>
                  <a:cubicBezTo>
                    <a:pt x="5455" y="3838"/>
                    <a:pt x="5889" y="3849"/>
                    <a:pt x="6120" y="3894"/>
                  </a:cubicBezTo>
                  <a:cubicBezTo>
                    <a:pt x="6191" y="3905"/>
                    <a:pt x="6263" y="3910"/>
                    <a:pt x="6334" y="3910"/>
                  </a:cubicBezTo>
                  <a:cubicBezTo>
                    <a:pt x="6711" y="3910"/>
                    <a:pt x="7049" y="3775"/>
                    <a:pt x="7049" y="3775"/>
                  </a:cubicBezTo>
                  <a:lnTo>
                    <a:pt x="7203" y="3417"/>
                  </a:lnTo>
                  <a:cubicBezTo>
                    <a:pt x="7203" y="3417"/>
                    <a:pt x="6882" y="3346"/>
                    <a:pt x="6692" y="3072"/>
                  </a:cubicBezTo>
                  <a:cubicBezTo>
                    <a:pt x="6489" y="2810"/>
                    <a:pt x="6239" y="2108"/>
                    <a:pt x="6096" y="2060"/>
                  </a:cubicBezTo>
                  <a:cubicBezTo>
                    <a:pt x="5930" y="2001"/>
                    <a:pt x="5501" y="1643"/>
                    <a:pt x="5501" y="1643"/>
                  </a:cubicBezTo>
                  <a:cubicBezTo>
                    <a:pt x="5501" y="1643"/>
                    <a:pt x="5096" y="1024"/>
                    <a:pt x="5048" y="631"/>
                  </a:cubicBezTo>
                  <a:cubicBezTo>
                    <a:pt x="5001" y="250"/>
                    <a:pt x="4489" y="0"/>
                    <a:pt x="44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70"/>
            <p:cNvSpPr/>
            <p:nvPr/>
          </p:nvSpPr>
          <p:spPr>
            <a:xfrm>
              <a:off x="183572" y="5262744"/>
              <a:ext cx="56436" cy="74210"/>
            </a:xfrm>
            <a:custGeom>
              <a:avLst/>
              <a:gdLst/>
              <a:ahLst/>
              <a:cxnLst/>
              <a:rect l="l" t="t" r="r" b="b"/>
              <a:pathLst>
                <a:path w="1251" h="1645" extrusionOk="0">
                  <a:moveTo>
                    <a:pt x="346" y="1"/>
                  </a:moveTo>
                  <a:lnTo>
                    <a:pt x="0" y="227"/>
                  </a:lnTo>
                  <a:lnTo>
                    <a:pt x="905" y="1644"/>
                  </a:lnTo>
                  <a:lnTo>
                    <a:pt x="1251" y="1418"/>
                  </a:lnTo>
                  <a:lnTo>
                    <a:pt x="3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70"/>
            <p:cNvSpPr/>
            <p:nvPr/>
          </p:nvSpPr>
          <p:spPr>
            <a:xfrm>
              <a:off x="187228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2703" y="1"/>
                  </a:moveTo>
                  <a:lnTo>
                    <a:pt x="1" y="7002"/>
                  </a:lnTo>
                  <a:lnTo>
                    <a:pt x="406" y="7156"/>
                  </a:lnTo>
                  <a:lnTo>
                    <a:pt x="3096" y="156"/>
                  </a:lnTo>
                  <a:lnTo>
                    <a:pt x="270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70"/>
            <p:cNvSpPr/>
            <p:nvPr/>
          </p:nvSpPr>
          <p:spPr>
            <a:xfrm>
              <a:off x="1994223" y="5074758"/>
              <a:ext cx="139713" cy="322870"/>
            </a:xfrm>
            <a:custGeom>
              <a:avLst/>
              <a:gdLst/>
              <a:ahLst/>
              <a:cxnLst/>
              <a:rect l="l" t="t" r="r" b="b"/>
              <a:pathLst>
                <a:path w="3097" h="7157" extrusionOk="0">
                  <a:moveTo>
                    <a:pt x="405" y="1"/>
                  </a:moveTo>
                  <a:lnTo>
                    <a:pt x="0" y="156"/>
                  </a:lnTo>
                  <a:lnTo>
                    <a:pt x="2691" y="7156"/>
                  </a:lnTo>
                  <a:lnTo>
                    <a:pt x="3096" y="7002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70"/>
            <p:cNvSpPr/>
            <p:nvPr/>
          </p:nvSpPr>
          <p:spPr>
            <a:xfrm>
              <a:off x="1952854" y="5199901"/>
              <a:ext cx="104796" cy="19398"/>
            </a:xfrm>
            <a:custGeom>
              <a:avLst/>
              <a:gdLst/>
              <a:ahLst/>
              <a:cxnLst/>
              <a:rect l="l" t="t" r="r" b="b"/>
              <a:pathLst>
                <a:path w="2323" h="430" extrusionOk="0">
                  <a:moveTo>
                    <a:pt x="1" y="1"/>
                  </a:moveTo>
                  <a:lnTo>
                    <a:pt x="1" y="430"/>
                  </a:lnTo>
                  <a:lnTo>
                    <a:pt x="2322" y="430"/>
                  </a:lnTo>
                  <a:lnTo>
                    <a:pt x="232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70"/>
            <p:cNvSpPr/>
            <p:nvPr/>
          </p:nvSpPr>
          <p:spPr>
            <a:xfrm>
              <a:off x="1928132" y="5269195"/>
              <a:ext cx="152616" cy="19398"/>
            </a:xfrm>
            <a:custGeom>
              <a:avLst/>
              <a:gdLst/>
              <a:ahLst/>
              <a:cxnLst/>
              <a:rect l="l" t="t" r="r" b="b"/>
              <a:pathLst>
                <a:path w="3383" h="430" extrusionOk="0">
                  <a:moveTo>
                    <a:pt x="1" y="1"/>
                  </a:moveTo>
                  <a:lnTo>
                    <a:pt x="1" y="429"/>
                  </a:lnTo>
                  <a:lnTo>
                    <a:pt x="3382" y="429"/>
                  </a:lnTo>
                  <a:lnTo>
                    <a:pt x="33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70"/>
            <p:cNvSpPr/>
            <p:nvPr/>
          </p:nvSpPr>
          <p:spPr>
            <a:xfrm>
              <a:off x="1839531" y="4066572"/>
              <a:ext cx="127894" cy="164706"/>
            </a:xfrm>
            <a:custGeom>
              <a:avLst/>
              <a:gdLst/>
              <a:ahLst/>
              <a:cxnLst/>
              <a:rect l="l" t="t" r="r" b="b"/>
              <a:pathLst>
                <a:path w="2835" h="3651" extrusionOk="0">
                  <a:moveTo>
                    <a:pt x="1728" y="1"/>
                  </a:moveTo>
                  <a:cubicBezTo>
                    <a:pt x="1398" y="1"/>
                    <a:pt x="1081" y="116"/>
                    <a:pt x="953" y="251"/>
                  </a:cubicBezTo>
                  <a:cubicBezTo>
                    <a:pt x="953" y="251"/>
                    <a:pt x="393" y="810"/>
                    <a:pt x="203" y="1418"/>
                  </a:cubicBezTo>
                  <a:cubicBezTo>
                    <a:pt x="0" y="2025"/>
                    <a:pt x="298" y="2549"/>
                    <a:pt x="858" y="2692"/>
                  </a:cubicBezTo>
                  <a:cubicBezTo>
                    <a:pt x="858" y="2692"/>
                    <a:pt x="989" y="3335"/>
                    <a:pt x="977" y="3561"/>
                  </a:cubicBezTo>
                  <a:cubicBezTo>
                    <a:pt x="977" y="3561"/>
                    <a:pt x="1292" y="3651"/>
                    <a:pt x="1531" y="3651"/>
                  </a:cubicBezTo>
                  <a:cubicBezTo>
                    <a:pt x="1566" y="3651"/>
                    <a:pt x="1601" y="3649"/>
                    <a:pt x="1632" y="3644"/>
                  </a:cubicBezTo>
                  <a:cubicBezTo>
                    <a:pt x="1846" y="3620"/>
                    <a:pt x="2048" y="3525"/>
                    <a:pt x="2048" y="3525"/>
                  </a:cubicBezTo>
                  <a:lnTo>
                    <a:pt x="2048" y="2620"/>
                  </a:lnTo>
                  <a:cubicBezTo>
                    <a:pt x="2048" y="2620"/>
                    <a:pt x="2465" y="2239"/>
                    <a:pt x="2596" y="1894"/>
                  </a:cubicBezTo>
                  <a:cubicBezTo>
                    <a:pt x="2727" y="1537"/>
                    <a:pt x="2834" y="691"/>
                    <a:pt x="2429" y="251"/>
                  </a:cubicBezTo>
                  <a:cubicBezTo>
                    <a:pt x="2243" y="69"/>
                    <a:pt x="1982" y="1"/>
                    <a:pt x="1728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70"/>
            <p:cNvSpPr/>
            <p:nvPr/>
          </p:nvSpPr>
          <p:spPr>
            <a:xfrm>
              <a:off x="1545169" y="3954330"/>
              <a:ext cx="89233" cy="109082"/>
            </a:xfrm>
            <a:custGeom>
              <a:avLst/>
              <a:gdLst/>
              <a:ahLst/>
              <a:cxnLst/>
              <a:rect l="l" t="t" r="r" b="b"/>
              <a:pathLst>
                <a:path w="1978" h="2418" extrusionOk="0">
                  <a:moveTo>
                    <a:pt x="1370" y="0"/>
                  </a:moveTo>
                  <a:cubicBezTo>
                    <a:pt x="1370" y="0"/>
                    <a:pt x="1358" y="60"/>
                    <a:pt x="1025" y="167"/>
                  </a:cubicBezTo>
                  <a:cubicBezTo>
                    <a:pt x="703" y="274"/>
                    <a:pt x="477" y="179"/>
                    <a:pt x="370" y="441"/>
                  </a:cubicBezTo>
                  <a:cubicBezTo>
                    <a:pt x="287" y="703"/>
                    <a:pt x="465" y="1215"/>
                    <a:pt x="263" y="1310"/>
                  </a:cubicBezTo>
                  <a:cubicBezTo>
                    <a:pt x="60" y="1417"/>
                    <a:pt x="1" y="1489"/>
                    <a:pt x="1" y="1489"/>
                  </a:cubicBezTo>
                  <a:cubicBezTo>
                    <a:pt x="1" y="1489"/>
                    <a:pt x="501" y="2144"/>
                    <a:pt x="679" y="2417"/>
                  </a:cubicBezTo>
                  <a:cubicBezTo>
                    <a:pt x="679" y="2417"/>
                    <a:pt x="918" y="2239"/>
                    <a:pt x="1001" y="1905"/>
                  </a:cubicBezTo>
                  <a:cubicBezTo>
                    <a:pt x="1072" y="1584"/>
                    <a:pt x="1608" y="1751"/>
                    <a:pt x="1727" y="1632"/>
                  </a:cubicBezTo>
                  <a:cubicBezTo>
                    <a:pt x="1846" y="1524"/>
                    <a:pt x="1977" y="1346"/>
                    <a:pt x="1977" y="1346"/>
                  </a:cubicBezTo>
                  <a:cubicBezTo>
                    <a:pt x="1977" y="1346"/>
                    <a:pt x="1799" y="239"/>
                    <a:pt x="13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70"/>
            <p:cNvSpPr/>
            <p:nvPr/>
          </p:nvSpPr>
          <p:spPr>
            <a:xfrm>
              <a:off x="1880719" y="4037925"/>
              <a:ext cx="130195" cy="159743"/>
            </a:xfrm>
            <a:custGeom>
              <a:avLst/>
              <a:gdLst/>
              <a:ahLst/>
              <a:cxnLst/>
              <a:rect l="l" t="t" r="r" b="b"/>
              <a:pathLst>
                <a:path w="2886" h="3541" extrusionOk="0">
                  <a:moveTo>
                    <a:pt x="1271" y="1"/>
                  </a:moveTo>
                  <a:cubicBezTo>
                    <a:pt x="1068" y="1"/>
                    <a:pt x="957" y="148"/>
                    <a:pt x="957" y="148"/>
                  </a:cubicBezTo>
                  <a:cubicBezTo>
                    <a:pt x="957" y="148"/>
                    <a:pt x="790" y="100"/>
                    <a:pt x="457" y="52"/>
                  </a:cubicBezTo>
                  <a:cubicBezTo>
                    <a:pt x="437" y="49"/>
                    <a:pt x="419" y="48"/>
                    <a:pt x="401" y="48"/>
                  </a:cubicBezTo>
                  <a:cubicBezTo>
                    <a:pt x="129" y="48"/>
                    <a:pt x="0" y="374"/>
                    <a:pt x="123" y="731"/>
                  </a:cubicBezTo>
                  <a:cubicBezTo>
                    <a:pt x="254" y="1088"/>
                    <a:pt x="826" y="1481"/>
                    <a:pt x="826" y="1481"/>
                  </a:cubicBezTo>
                  <a:cubicBezTo>
                    <a:pt x="792" y="1652"/>
                    <a:pt x="1095" y="1790"/>
                    <a:pt x="1111" y="1791"/>
                  </a:cubicBezTo>
                  <a:lnTo>
                    <a:pt x="1111" y="1791"/>
                  </a:lnTo>
                  <a:cubicBezTo>
                    <a:pt x="1029" y="1935"/>
                    <a:pt x="1231" y="2315"/>
                    <a:pt x="1231" y="2315"/>
                  </a:cubicBezTo>
                  <a:cubicBezTo>
                    <a:pt x="1231" y="2315"/>
                    <a:pt x="1258" y="2311"/>
                    <a:pt x="1295" y="2311"/>
                  </a:cubicBezTo>
                  <a:cubicBezTo>
                    <a:pt x="1398" y="2311"/>
                    <a:pt x="1580" y="2337"/>
                    <a:pt x="1493" y="2529"/>
                  </a:cubicBezTo>
                  <a:cubicBezTo>
                    <a:pt x="1373" y="2779"/>
                    <a:pt x="1159" y="2779"/>
                    <a:pt x="1159" y="2779"/>
                  </a:cubicBezTo>
                  <a:lnTo>
                    <a:pt x="1112" y="3541"/>
                  </a:lnTo>
                  <a:cubicBezTo>
                    <a:pt x="1112" y="3541"/>
                    <a:pt x="1254" y="3481"/>
                    <a:pt x="1469" y="3458"/>
                  </a:cubicBezTo>
                  <a:cubicBezTo>
                    <a:pt x="1695" y="3446"/>
                    <a:pt x="1790" y="3041"/>
                    <a:pt x="1790" y="3041"/>
                  </a:cubicBezTo>
                  <a:cubicBezTo>
                    <a:pt x="1790" y="3041"/>
                    <a:pt x="2374" y="2850"/>
                    <a:pt x="2636" y="2231"/>
                  </a:cubicBezTo>
                  <a:cubicBezTo>
                    <a:pt x="2886" y="1600"/>
                    <a:pt x="2231" y="1422"/>
                    <a:pt x="2231" y="1422"/>
                  </a:cubicBezTo>
                  <a:cubicBezTo>
                    <a:pt x="2231" y="1422"/>
                    <a:pt x="2290" y="743"/>
                    <a:pt x="1766" y="255"/>
                  </a:cubicBezTo>
                  <a:cubicBezTo>
                    <a:pt x="1567" y="60"/>
                    <a:pt x="1401" y="1"/>
                    <a:pt x="12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70"/>
            <p:cNvSpPr/>
            <p:nvPr/>
          </p:nvSpPr>
          <p:spPr>
            <a:xfrm>
              <a:off x="1598357" y="3946255"/>
              <a:ext cx="216811" cy="285607"/>
            </a:xfrm>
            <a:custGeom>
              <a:avLst/>
              <a:gdLst/>
              <a:ahLst/>
              <a:cxnLst/>
              <a:rect l="l" t="t" r="r" b="b"/>
              <a:pathLst>
                <a:path w="4806" h="6331" extrusionOk="0">
                  <a:moveTo>
                    <a:pt x="499" y="0"/>
                  </a:moveTo>
                  <a:cubicBezTo>
                    <a:pt x="446" y="0"/>
                    <a:pt x="466" y="201"/>
                    <a:pt x="572" y="394"/>
                  </a:cubicBezTo>
                  <a:lnTo>
                    <a:pt x="703" y="644"/>
                  </a:lnTo>
                  <a:cubicBezTo>
                    <a:pt x="703" y="644"/>
                    <a:pt x="377" y="108"/>
                    <a:pt x="231" y="108"/>
                  </a:cubicBezTo>
                  <a:cubicBezTo>
                    <a:pt x="230" y="108"/>
                    <a:pt x="228" y="108"/>
                    <a:pt x="227" y="108"/>
                  </a:cubicBezTo>
                  <a:cubicBezTo>
                    <a:pt x="96" y="120"/>
                    <a:pt x="262" y="298"/>
                    <a:pt x="322" y="406"/>
                  </a:cubicBezTo>
                  <a:cubicBezTo>
                    <a:pt x="382" y="513"/>
                    <a:pt x="417" y="668"/>
                    <a:pt x="417" y="668"/>
                  </a:cubicBezTo>
                  <a:cubicBezTo>
                    <a:pt x="417" y="668"/>
                    <a:pt x="198" y="349"/>
                    <a:pt x="106" y="349"/>
                  </a:cubicBezTo>
                  <a:cubicBezTo>
                    <a:pt x="98" y="349"/>
                    <a:pt x="90" y="352"/>
                    <a:pt x="84" y="358"/>
                  </a:cubicBezTo>
                  <a:cubicBezTo>
                    <a:pt x="1" y="418"/>
                    <a:pt x="179" y="656"/>
                    <a:pt x="310" y="834"/>
                  </a:cubicBezTo>
                  <a:cubicBezTo>
                    <a:pt x="441" y="1013"/>
                    <a:pt x="477" y="1299"/>
                    <a:pt x="560" y="1465"/>
                  </a:cubicBezTo>
                  <a:cubicBezTo>
                    <a:pt x="560" y="1465"/>
                    <a:pt x="1763" y="4573"/>
                    <a:pt x="3465" y="5906"/>
                  </a:cubicBezTo>
                  <a:cubicBezTo>
                    <a:pt x="3850" y="6212"/>
                    <a:pt x="4102" y="6330"/>
                    <a:pt x="4262" y="6330"/>
                  </a:cubicBezTo>
                  <a:cubicBezTo>
                    <a:pt x="4806" y="6330"/>
                    <a:pt x="4287" y="4966"/>
                    <a:pt x="4287" y="4966"/>
                  </a:cubicBezTo>
                  <a:cubicBezTo>
                    <a:pt x="4287" y="4966"/>
                    <a:pt x="3275" y="4156"/>
                    <a:pt x="2406" y="3096"/>
                  </a:cubicBezTo>
                  <a:cubicBezTo>
                    <a:pt x="1536" y="2037"/>
                    <a:pt x="1024" y="1287"/>
                    <a:pt x="1024" y="1287"/>
                  </a:cubicBezTo>
                  <a:cubicBezTo>
                    <a:pt x="1024" y="1287"/>
                    <a:pt x="1024" y="834"/>
                    <a:pt x="846" y="477"/>
                  </a:cubicBezTo>
                  <a:cubicBezTo>
                    <a:pt x="667" y="108"/>
                    <a:pt x="643" y="179"/>
                    <a:pt x="548" y="37"/>
                  </a:cubicBezTo>
                  <a:cubicBezTo>
                    <a:pt x="528" y="12"/>
                    <a:pt x="511" y="0"/>
                    <a:pt x="499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70"/>
            <p:cNvSpPr/>
            <p:nvPr/>
          </p:nvSpPr>
          <p:spPr>
            <a:xfrm>
              <a:off x="1637019" y="3976075"/>
              <a:ext cx="13263" cy="30947"/>
            </a:xfrm>
            <a:custGeom>
              <a:avLst/>
              <a:gdLst/>
              <a:ahLst/>
              <a:cxnLst/>
              <a:rect l="l" t="t" r="r" b="b"/>
              <a:pathLst>
                <a:path w="294" h="686" extrusionOk="0">
                  <a:moveTo>
                    <a:pt x="227" y="0"/>
                  </a:moveTo>
                  <a:cubicBezTo>
                    <a:pt x="216" y="0"/>
                    <a:pt x="204" y="6"/>
                    <a:pt x="191" y="18"/>
                  </a:cubicBezTo>
                  <a:cubicBezTo>
                    <a:pt x="132" y="54"/>
                    <a:pt x="1" y="257"/>
                    <a:pt x="1" y="376"/>
                  </a:cubicBezTo>
                  <a:cubicBezTo>
                    <a:pt x="13" y="459"/>
                    <a:pt x="132" y="685"/>
                    <a:pt x="132" y="685"/>
                  </a:cubicBezTo>
                  <a:cubicBezTo>
                    <a:pt x="132" y="685"/>
                    <a:pt x="179" y="471"/>
                    <a:pt x="179" y="459"/>
                  </a:cubicBezTo>
                  <a:cubicBezTo>
                    <a:pt x="191" y="447"/>
                    <a:pt x="239" y="269"/>
                    <a:pt x="275" y="161"/>
                  </a:cubicBezTo>
                  <a:cubicBezTo>
                    <a:pt x="293" y="77"/>
                    <a:pt x="268" y="0"/>
                    <a:pt x="227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70"/>
            <p:cNvSpPr/>
            <p:nvPr/>
          </p:nvSpPr>
          <p:spPr>
            <a:xfrm>
              <a:off x="2002298" y="4192257"/>
              <a:ext cx="174044" cy="169623"/>
            </a:xfrm>
            <a:custGeom>
              <a:avLst/>
              <a:gdLst/>
              <a:ahLst/>
              <a:cxnLst/>
              <a:rect l="l" t="t" r="r" b="b"/>
              <a:pathLst>
                <a:path w="3858" h="3760" extrusionOk="0">
                  <a:moveTo>
                    <a:pt x="3496" y="1"/>
                  </a:moveTo>
                  <a:cubicBezTo>
                    <a:pt x="3398" y="1"/>
                    <a:pt x="3155" y="418"/>
                    <a:pt x="3155" y="418"/>
                  </a:cubicBezTo>
                  <a:cubicBezTo>
                    <a:pt x="3155" y="418"/>
                    <a:pt x="3144" y="132"/>
                    <a:pt x="3054" y="132"/>
                  </a:cubicBezTo>
                  <a:cubicBezTo>
                    <a:pt x="3052" y="132"/>
                    <a:pt x="3050" y="132"/>
                    <a:pt x="3048" y="132"/>
                  </a:cubicBezTo>
                  <a:cubicBezTo>
                    <a:pt x="2965" y="144"/>
                    <a:pt x="2989" y="477"/>
                    <a:pt x="2989" y="477"/>
                  </a:cubicBezTo>
                  <a:cubicBezTo>
                    <a:pt x="2989" y="477"/>
                    <a:pt x="2905" y="894"/>
                    <a:pt x="2846" y="1025"/>
                  </a:cubicBezTo>
                  <a:cubicBezTo>
                    <a:pt x="2786" y="1156"/>
                    <a:pt x="1667" y="2454"/>
                    <a:pt x="1524" y="2489"/>
                  </a:cubicBezTo>
                  <a:cubicBezTo>
                    <a:pt x="1524" y="2489"/>
                    <a:pt x="1060" y="1846"/>
                    <a:pt x="643" y="1715"/>
                  </a:cubicBezTo>
                  <a:cubicBezTo>
                    <a:pt x="622" y="1709"/>
                    <a:pt x="601" y="1706"/>
                    <a:pt x="580" y="1706"/>
                  </a:cubicBezTo>
                  <a:cubicBezTo>
                    <a:pt x="214" y="1706"/>
                    <a:pt x="0" y="2668"/>
                    <a:pt x="0" y="2668"/>
                  </a:cubicBezTo>
                  <a:cubicBezTo>
                    <a:pt x="0" y="2668"/>
                    <a:pt x="762" y="3585"/>
                    <a:pt x="1060" y="3739"/>
                  </a:cubicBezTo>
                  <a:cubicBezTo>
                    <a:pt x="1088" y="3753"/>
                    <a:pt x="1120" y="3759"/>
                    <a:pt x="1157" y="3759"/>
                  </a:cubicBezTo>
                  <a:cubicBezTo>
                    <a:pt x="1501" y="3759"/>
                    <a:pt x="2167" y="3169"/>
                    <a:pt x="2512" y="2501"/>
                  </a:cubicBezTo>
                  <a:cubicBezTo>
                    <a:pt x="2917" y="1751"/>
                    <a:pt x="3131" y="1203"/>
                    <a:pt x="3131" y="1203"/>
                  </a:cubicBezTo>
                  <a:cubicBezTo>
                    <a:pt x="3131" y="1203"/>
                    <a:pt x="3643" y="834"/>
                    <a:pt x="3798" y="477"/>
                  </a:cubicBezTo>
                  <a:cubicBezTo>
                    <a:pt x="3798" y="477"/>
                    <a:pt x="3858" y="310"/>
                    <a:pt x="3798" y="287"/>
                  </a:cubicBezTo>
                  <a:cubicBezTo>
                    <a:pt x="3794" y="284"/>
                    <a:pt x="3790" y="283"/>
                    <a:pt x="3785" y="283"/>
                  </a:cubicBezTo>
                  <a:cubicBezTo>
                    <a:pt x="3719" y="283"/>
                    <a:pt x="3579" y="508"/>
                    <a:pt x="3512" y="608"/>
                  </a:cubicBezTo>
                  <a:cubicBezTo>
                    <a:pt x="3512" y="608"/>
                    <a:pt x="3751" y="203"/>
                    <a:pt x="3703" y="120"/>
                  </a:cubicBezTo>
                  <a:cubicBezTo>
                    <a:pt x="3701" y="111"/>
                    <a:pt x="3696" y="107"/>
                    <a:pt x="3688" y="107"/>
                  </a:cubicBezTo>
                  <a:cubicBezTo>
                    <a:pt x="3618" y="107"/>
                    <a:pt x="3334" y="489"/>
                    <a:pt x="3334" y="489"/>
                  </a:cubicBezTo>
                  <a:cubicBezTo>
                    <a:pt x="3334" y="489"/>
                    <a:pt x="3584" y="13"/>
                    <a:pt x="3500" y="1"/>
                  </a:cubicBezTo>
                  <a:cubicBezTo>
                    <a:pt x="3499" y="1"/>
                    <a:pt x="3498" y="1"/>
                    <a:pt x="349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70"/>
            <p:cNvSpPr/>
            <p:nvPr/>
          </p:nvSpPr>
          <p:spPr>
            <a:xfrm>
              <a:off x="1825546" y="4427025"/>
              <a:ext cx="147789" cy="566387"/>
            </a:xfrm>
            <a:custGeom>
              <a:avLst/>
              <a:gdLst/>
              <a:ahLst/>
              <a:cxnLst/>
              <a:rect l="l" t="t" r="r" b="b"/>
              <a:pathLst>
                <a:path w="3276" h="12555" extrusionOk="0">
                  <a:moveTo>
                    <a:pt x="2405" y="1"/>
                  </a:moveTo>
                  <a:cubicBezTo>
                    <a:pt x="1501" y="1"/>
                    <a:pt x="1" y="333"/>
                    <a:pt x="1" y="333"/>
                  </a:cubicBezTo>
                  <a:cubicBezTo>
                    <a:pt x="1" y="333"/>
                    <a:pt x="1061" y="11573"/>
                    <a:pt x="1251" y="12501"/>
                  </a:cubicBezTo>
                  <a:cubicBezTo>
                    <a:pt x="1251" y="12501"/>
                    <a:pt x="1696" y="12554"/>
                    <a:pt x="2094" y="12554"/>
                  </a:cubicBezTo>
                  <a:cubicBezTo>
                    <a:pt x="2293" y="12554"/>
                    <a:pt x="2481" y="12541"/>
                    <a:pt x="2596" y="12501"/>
                  </a:cubicBezTo>
                  <a:cubicBezTo>
                    <a:pt x="2596" y="12501"/>
                    <a:pt x="2525" y="5655"/>
                    <a:pt x="2596" y="4965"/>
                  </a:cubicBezTo>
                  <a:cubicBezTo>
                    <a:pt x="2668" y="4262"/>
                    <a:pt x="3275" y="679"/>
                    <a:pt x="3061" y="179"/>
                  </a:cubicBezTo>
                  <a:cubicBezTo>
                    <a:pt x="3002" y="48"/>
                    <a:pt x="2746" y="1"/>
                    <a:pt x="24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70"/>
            <p:cNvSpPr/>
            <p:nvPr/>
          </p:nvSpPr>
          <p:spPr>
            <a:xfrm>
              <a:off x="1887350" y="4429957"/>
              <a:ext cx="213788" cy="440208"/>
            </a:xfrm>
            <a:custGeom>
              <a:avLst/>
              <a:gdLst/>
              <a:ahLst/>
              <a:cxnLst/>
              <a:rect l="l" t="t" r="r" b="b"/>
              <a:pathLst>
                <a:path w="4739" h="9758" extrusionOk="0">
                  <a:moveTo>
                    <a:pt x="1653" y="1"/>
                  </a:moveTo>
                  <a:cubicBezTo>
                    <a:pt x="479" y="1"/>
                    <a:pt x="0" y="3709"/>
                    <a:pt x="0" y="3709"/>
                  </a:cubicBezTo>
                  <a:cubicBezTo>
                    <a:pt x="0" y="3709"/>
                    <a:pt x="929" y="6531"/>
                    <a:pt x="1465" y="7222"/>
                  </a:cubicBezTo>
                  <a:cubicBezTo>
                    <a:pt x="2000" y="7900"/>
                    <a:pt x="3846" y="9758"/>
                    <a:pt x="3846" y="9758"/>
                  </a:cubicBezTo>
                  <a:lnTo>
                    <a:pt x="4739" y="8853"/>
                  </a:lnTo>
                  <a:cubicBezTo>
                    <a:pt x="4739" y="8853"/>
                    <a:pt x="2715" y="5936"/>
                    <a:pt x="2524" y="5257"/>
                  </a:cubicBezTo>
                  <a:cubicBezTo>
                    <a:pt x="2322" y="4566"/>
                    <a:pt x="1953" y="78"/>
                    <a:pt x="1953" y="78"/>
                  </a:cubicBezTo>
                  <a:cubicBezTo>
                    <a:pt x="1848" y="25"/>
                    <a:pt x="1749" y="1"/>
                    <a:pt x="16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70"/>
            <p:cNvSpPr/>
            <p:nvPr/>
          </p:nvSpPr>
          <p:spPr>
            <a:xfrm>
              <a:off x="184655" y="3002536"/>
              <a:ext cx="1127993" cy="1247406"/>
            </a:xfrm>
            <a:custGeom>
              <a:avLst/>
              <a:gdLst/>
              <a:ahLst/>
              <a:cxnLst/>
              <a:rect l="l" t="t" r="r" b="b"/>
              <a:pathLst>
                <a:path w="25004" h="27651" extrusionOk="0">
                  <a:moveTo>
                    <a:pt x="12811" y="1"/>
                  </a:moveTo>
                  <a:cubicBezTo>
                    <a:pt x="9180" y="810"/>
                    <a:pt x="5822" y="2394"/>
                    <a:pt x="2953" y="4561"/>
                  </a:cubicBezTo>
                  <a:cubicBezTo>
                    <a:pt x="2953" y="4561"/>
                    <a:pt x="2977" y="4823"/>
                    <a:pt x="3191" y="5180"/>
                  </a:cubicBezTo>
                  <a:cubicBezTo>
                    <a:pt x="3394" y="5537"/>
                    <a:pt x="3048" y="5739"/>
                    <a:pt x="3072" y="5858"/>
                  </a:cubicBezTo>
                  <a:cubicBezTo>
                    <a:pt x="3084" y="5966"/>
                    <a:pt x="3275" y="5954"/>
                    <a:pt x="3096" y="6156"/>
                  </a:cubicBezTo>
                  <a:cubicBezTo>
                    <a:pt x="2929" y="6370"/>
                    <a:pt x="3096" y="6323"/>
                    <a:pt x="2953" y="6466"/>
                  </a:cubicBezTo>
                  <a:cubicBezTo>
                    <a:pt x="2798" y="6620"/>
                    <a:pt x="2655" y="6751"/>
                    <a:pt x="2548" y="6823"/>
                  </a:cubicBezTo>
                  <a:cubicBezTo>
                    <a:pt x="2441" y="6906"/>
                    <a:pt x="2477" y="7109"/>
                    <a:pt x="2262" y="7359"/>
                  </a:cubicBezTo>
                  <a:cubicBezTo>
                    <a:pt x="2060" y="7621"/>
                    <a:pt x="1655" y="7823"/>
                    <a:pt x="1655" y="8228"/>
                  </a:cubicBezTo>
                  <a:cubicBezTo>
                    <a:pt x="1655" y="8609"/>
                    <a:pt x="1048" y="9145"/>
                    <a:pt x="965" y="9371"/>
                  </a:cubicBezTo>
                  <a:cubicBezTo>
                    <a:pt x="893" y="9585"/>
                    <a:pt x="286" y="10395"/>
                    <a:pt x="250" y="10931"/>
                  </a:cubicBezTo>
                  <a:cubicBezTo>
                    <a:pt x="227" y="11466"/>
                    <a:pt x="227" y="12038"/>
                    <a:pt x="250" y="12359"/>
                  </a:cubicBezTo>
                  <a:cubicBezTo>
                    <a:pt x="286" y="12693"/>
                    <a:pt x="310" y="13050"/>
                    <a:pt x="227" y="13431"/>
                  </a:cubicBezTo>
                  <a:cubicBezTo>
                    <a:pt x="155" y="13824"/>
                    <a:pt x="72" y="14181"/>
                    <a:pt x="36" y="14895"/>
                  </a:cubicBezTo>
                  <a:cubicBezTo>
                    <a:pt x="0" y="15610"/>
                    <a:pt x="286" y="15919"/>
                    <a:pt x="953" y="16145"/>
                  </a:cubicBezTo>
                  <a:cubicBezTo>
                    <a:pt x="1643" y="16348"/>
                    <a:pt x="2917" y="16967"/>
                    <a:pt x="3227" y="17419"/>
                  </a:cubicBezTo>
                  <a:cubicBezTo>
                    <a:pt x="3560" y="17884"/>
                    <a:pt x="3739" y="18455"/>
                    <a:pt x="3977" y="18527"/>
                  </a:cubicBezTo>
                  <a:cubicBezTo>
                    <a:pt x="4227" y="18598"/>
                    <a:pt x="4441" y="19348"/>
                    <a:pt x="5251" y="19908"/>
                  </a:cubicBezTo>
                  <a:cubicBezTo>
                    <a:pt x="6072" y="20479"/>
                    <a:pt x="7608" y="20551"/>
                    <a:pt x="8287" y="21277"/>
                  </a:cubicBezTo>
                  <a:cubicBezTo>
                    <a:pt x="8978" y="22003"/>
                    <a:pt x="10216" y="23789"/>
                    <a:pt x="10537" y="24777"/>
                  </a:cubicBezTo>
                  <a:cubicBezTo>
                    <a:pt x="10871" y="25766"/>
                    <a:pt x="11406" y="26111"/>
                    <a:pt x="11966" y="26587"/>
                  </a:cubicBezTo>
                  <a:cubicBezTo>
                    <a:pt x="12538" y="27063"/>
                    <a:pt x="13252" y="27599"/>
                    <a:pt x="13788" y="27647"/>
                  </a:cubicBezTo>
                  <a:cubicBezTo>
                    <a:pt x="13826" y="27649"/>
                    <a:pt x="13862" y="27651"/>
                    <a:pt x="13897" y="27651"/>
                  </a:cubicBezTo>
                  <a:cubicBezTo>
                    <a:pt x="14354" y="27651"/>
                    <a:pt x="14547" y="27443"/>
                    <a:pt x="14514" y="27266"/>
                  </a:cubicBezTo>
                  <a:cubicBezTo>
                    <a:pt x="14502" y="27063"/>
                    <a:pt x="13812" y="26504"/>
                    <a:pt x="13704" y="26349"/>
                  </a:cubicBezTo>
                  <a:cubicBezTo>
                    <a:pt x="13609" y="26206"/>
                    <a:pt x="13383" y="25254"/>
                    <a:pt x="13073" y="24563"/>
                  </a:cubicBezTo>
                  <a:cubicBezTo>
                    <a:pt x="12740" y="23884"/>
                    <a:pt x="12716" y="23873"/>
                    <a:pt x="12811" y="23539"/>
                  </a:cubicBezTo>
                  <a:cubicBezTo>
                    <a:pt x="12919" y="23218"/>
                    <a:pt x="13145" y="22503"/>
                    <a:pt x="13454" y="22325"/>
                  </a:cubicBezTo>
                  <a:cubicBezTo>
                    <a:pt x="13788" y="22146"/>
                    <a:pt x="14026" y="22277"/>
                    <a:pt x="14252" y="21968"/>
                  </a:cubicBezTo>
                  <a:cubicBezTo>
                    <a:pt x="14454" y="21646"/>
                    <a:pt x="14526" y="21468"/>
                    <a:pt x="14514" y="21277"/>
                  </a:cubicBezTo>
                  <a:cubicBezTo>
                    <a:pt x="14502" y="21087"/>
                    <a:pt x="14169" y="20967"/>
                    <a:pt x="13859" y="20932"/>
                  </a:cubicBezTo>
                  <a:cubicBezTo>
                    <a:pt x="13538" y="20908"/>
                    <a:pt x="13431" y="20622"/>
                    <a:pt x="13002" y="20551"/>
                  </a:cubicBezTo>
                  <a:cubicBezTo>
                    <a:pt x="12561" y="20479"/>
                    <a:pt x="11966" y="20301"/>
                    <a:pt x="11823" y="20039"/>
                  </a:cubicBezTo>
                  <a:cubicBezTo>
                    <a:pt x="11698" y="19836"/>
                    <a:pt x="11471" y="19751"/>
                    <a:pt x="11270" y="19751"/>
                  </a:cubicBezTo>
                  <a:cubicBezTo>
                    <a:pt x="11222" y="19751"/>
                    <a:pt x="11176" y="19756"/>
                    <a:pt x="11133" y="19765"/>
                  </a:cubicBezTo>
                  <a:cubicBezTo>
                    <a:pt x="11053" y="19774"/>
                    <a:pt x="10905" y="19798"/>
                    <a:pt x="10729" y="19798"/>
                  </a:cubicBezTo>
                  <a:cubicBezTo>
                    <a:pt x="10455" y="19798"/>
                    <a:pt x="10112" y="19740"/>
                    <a:pt x="9859" y="19479"/>
                  </a:cubicBezTo>
                  <a:cubicBezTo>
                    <a:pt x="9430" y="19051"/>
                    <a:pt x="9394" y="18229"/>
                    <a:pt x="9323" y="17800"/>
                  </a:cubicBezTo>
                  <a:cubicBezTo>
                    <a:pt x="9240" y="17372"/>
                    <a:pt x="9168" y="17229"/>
                    <a:pt x="9287" y="16907"/>
                  </a:cubicBezTo>
                  <a:cubicBezTo>
                    <a:pt x="9394" y="16574"/>
                    <a:pt x="9394" y="16336"/>
                    <a:pt x="9894" y="16098"/>
                  </a:cubicBezTo>
                  <a:cubicBezTo>
                    <a:pt x="10184" y="15963"/>
                    <a:pt x="10571" y="15848"/>
                    <a:pt x="10942" y="15848"/>
                  </a:cubicBezTo>
                  <a:cubicBezTo>
                    <a:pt x="11228" y="15848"/>
                    <a:pt x="11504" y="15916"/>
                    <a:pt x="11716" y="16098"/>
                  </a:cubicBezTo>
                  <a:cubicBezTo>
                    <a:pt x="11890" y="16243"/>
                    <a:pt x="12124" y="16298"/>
                    <a:pt x="12365" y="16298"/>
                  </a:cubicBezTo>
                  <a:cubicBezTo>
                    <a:pt x="12816" y="16298"/>
                    <a:pt x="13291" y="16102"/>
                    <a:pt x="13431" y="15931"/>
                  </a:cubicBezTo>
                  <a:cubicBezTo>
                    <a:pt x="13633" y="15681"/>
                    <a:pt x="14252" y="14943"/>
                    <a:pt x="14752" y="14907"/>
                  </a:cubicBezTo>
                  <a:cubicBezTo>
                    <a:pt x="15252" y="14883"/>
                    <a:pt x="16074" y="14907"/>
                    <a:pt x="16383" y="14633"/>
                  </a:cubicBezTo>
                  <a:cubicBezTo>
                    <a:pt x="16717" y="14348"/>
                    <a:pt x="17919" y="13740"/>
                    <a:pt x="18134" y="13264"/>
                  </a:cubicBezTo>
                  <a:cubicBezTo>
                    <a:pt x="18336" y="12764"/>
                    <a:pt x="19157" y="11371"/>
                    <a:pt x="19157" y="10907"/>
                  </a:cubicBezTo>
                  <a:cubicBezTo>
                    <a:pt x="19157" y="10479"/>
                    <a:pt x="20432" y="9686"/>
                    <a:pt x="20958" y="9686"/>
                  </a:cubicBezTo>
                  <a:cubicBezTo>
                    <a:pt x="21003" y="9686"/>
                    <a:pt x="21042" y="9692"/>
                    <a:pt x="21074" y="9704"/>
                  </a:cubicBezTo>
                  <a:cubicBezTo>
                    <a:pt x="21115" y="9718"/>
                    <a:pt x="21157" y="9724"/>
                    <a:pt x="21200" y="9724"/>
                  </a:cubicBezTo>
                  <a:cubicBezTo>
                    <a:pt x="21608" y="9724"/>
                    <a:pt x="22094" y="9168"/>
                    <a:pt x="22277" y="9168"/>
                  </a:cubicBezTo>
                  <a:cubicBezTo>
                    <a:pt x="22347" y="9168"/>
                    <a:pt x="22464" y="9180"/>
                    <a:pt x="22603" y="9180"/>
                  </a:cubicBezTo>
                  <a:cubicBezTo>
                    <a:pt x="22887" y="9180"/>
                    <a:pt x="23259" y="9131"/>
                    <a:pt x="23491" y="8835"/>
                  </a:cubicBezTo>
                  <a:cubicBezTo>
                    <a:pt x="23849" y="8406"/>
                    <a:pt x="24122" y="8121"/>
                    <a:pt x="24408" y="7704"/>
                  </a:cubicBezTo>
                  <a:cubicBezTo>
                    <a:pt x="24789" y="7311"/>
                    <a:pt x="25003" y="6668"/>
                    <a:pt x="23968" y="6359"/>
                  </a:cubicBezTo>
                  <a:cubicBezTo>
                    <a:pt x="22944" y="6025"/>
                    <a:pt x="22182" y="5930"/>
                    <a:pt x="21563" y="5597"/>
                  </a:cubicBezTo>
                  <a:cubicBezTo>
                    <a:pt x="20969" y="5259"/>
                    <a:pt x="20387" y="5013"/>
                    <a:pt x="19917" y="5013"/>
                  </a:cubicBezTo>
                  <a:cubicBezTo>
                    <a:pt x="19906" y="5013"/>
                    <a:pt x="19895" y="5013"/>
                    <a:pt x="19884" y="5013"/>
                  </a:cubicBezTo>
                  <a:cubicBezTo>
                    <a:pt x="19873" y="5013"/>
                    <a:pt x="19862" y="5014"/>
                    <a:pt x="19850" y="5014"/>
                  </a:cubicBezTo>
                  <a:cubicBezTo>
                    <a:pt x="19533" y="5014"/>
                    <a:pt x="19012" y="4910"/>
                    <a:pt x="18538" y="4910"/>
                  </a:cubicBezTo>
                  <a:cubicBezTo>
                    <a:pt x="18302" y="4910"/>
                    <a:pt x="18077" y="4936"/>
                    <a:pt x="17895" y="5013"/>
                  </a:cubicBezTo>
                  <a:cubicBezTo>
                    <a:pt x="17324" y="5251"/>
                    <a:pt x="16717" y="6430"/>
                    <a:pt x="15836" y="6632"/>
                  </a:cubicBezTo>
                  <a:cubicBezTo>
                    <a:pt x="15683" y="6670"/>
                    <a:pt x="15491" y="6687"/>
                    <a:pt x="15273" y="6687"/>
                  </a:cubicBezTo>
                  <a:cubicBezTo>
                    <a:pt x="14247" y="6687"/>
                    <a:pt x="12665" y="6316"/>
                    <a:pt x="12145" y="6001"/>
                  </a:cubicBezTo>
                  <a:cubicBezTo>
                    <a:pt x="11537" y="5608"/>
                    <a:pt x="11359" y="4823"/>
                    <a:pt x="11537" y="4430"/>
                  </a:cubicBezTo>
                  <a:cubicBezTo>
                    <a:pt x="11716" y="4049"/>
                    <a:pt x="11787" y="3346"/>
                    <a:pt x="11740" y="3084"/>
                  </a:cubicBezTo>
                  <a:cubicBezTo>
                    <a:pt x="11704" y="2810"/>
                    <a:pt x="12633" y="2322"/>
                    <a:pt x="12954" y="1977"/>
                  </a:cubicBezTo>
                  <a:cubicBezTo>
                    <a:pt x="13276" y="1632"/>
                    <a:pt x="13573" y="548"/>
                    <a:pt x="128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70"/>
            <p:cNvSpPr/>
            <p:nvPr/>
          </p:nvSpPr>
          <p:spPr>
            <a:xfrm>
              <a:off x="951664" y="4213956"/>
              <a:ext cx="884160" cy="1042550"/>
            </a:xfrm>
            <a:custGeom>
              <a:avLst/>
              <a:gdLst/>
              <a:ahLst/>
              <a:cxnLst/>
              <a:rect l="l" t="t" r="r" b="b"/>
              <a:pathLst>
                <a:path w="19599" h="23110" extrusionOk="0">
                  <a:moveTo>
                    <a:pt x="5062" y="0"/>
                  </a:moveTo>
                  <a:cubicBezTo>
                    <a:pt x="4588" y="0"/>
                    <a:pt x="4017" y="122"/>
                    <a:pt x="3706" y="122"/>
                  </a:cubicBezTo>
                  <a:cubicBezTo>
                    <a:pt x="3664" y="122"/>
                    <a:pt x="3627" y="120"/>
                    <a:pt x="3596" y="115"/>
                  </a:cubicBezTo>
                  <a:cubicBezTo>
                    <a:pt x="3575" y="112"/>
                    <a:pt x="3553" y="110"/>
                    <a:pt x="3529" y="110"/>
                  </a:cubicBezTo>
                  <a:cubicBezTo>
                    <a:pt x="3139" y="110"/>
                    <a:pt x="2420" y="558"/>
                    <a:pt x="2263" y="794"/>
                  </a:cubicBezTo>
                  <a:cubicBezTo>
                    <a:pt x="2096" y="1056"/>
                    <a:pt x="2096" y="2580"/>
                    <a:pt x="2263" y="2854"/>
                  </a:cubicBezTo>
                  <a:cubicBezTo>
                    <a:pt x="2429" y="3116"/>
                    <a:pt x="2263" y="3556"/>
                    <a:pt x="1858" y="4187"/>
                  </a:cubicBezTo>
                  <a:cubicBezTo>
                    <a:pt x="1453" y="4830"/>
                    <a:pt x="977" y="5640"/>
                    <a:pt x="489" y="6128"/>
                  </a:cubicBezTo>
                  <a:cubicBezTo>
                    <a:pt x="0" y="6616"/>
                    <a:pt x="227" y="9354"/>
                    <a:pt x="489" y="9664"/>
                  </a:cubicBezTo>
                  <a:cubicBezTo>
                    <a:pt x="762" y="9985"/>
                    <a:pt x="1501" y="11498"/>
                    <a:pt x="2525" y="11926"/>
                  </a:cubicBezTo>
                  <a:cubicBezTo>
                    <a:pt x="3537" y="12343"/>
                    <a:pt x="4751" y="13105"/>
                    <a:pt x="4751" y="13105"/>
                  </a:cubicBezTo>
                  <a:cubicBezTo>
                    <a:pt x="6620" y="14129"/>
                    <a:pt x="6668" y="15855"/>
                    <a:pt x="6513" y="16189"/>
                  </a:cubicBezTo>
                  <a:cubicBezTo>
                    <a:pt x="6335" y="16498"/>
                    <a:pt x="6251" y="17546"/>
                    <a:pt x="5715" y="17903"/>
                  </a:cubicBezTo>
                  <a:cubicBezTo>
                    <a:pt x="5180" y="18260"/>
                    <a:pt x="5977" y="19094"/>
                    <a:pt x="5370" y="19963"/>
                  </a:cubicBezTo>
                  <a:cubicBezTo>
                    <a:pt x="4763" y="20832"/>
                    <a:pt x="3668" y="21796"/>
                    <a:pt x="3239" y="22332"/>
                  </a:cubicBezTo>
                  <a:cubicBezTo>
                    <a:pt x="2810" y="22880"/>
                    <a:pt x="2810" y="23035"/>
                    <a:pt x="3572" y="23106"/>
                  </a:cubicBezTo>
                  <a:cubicBezTo>
                    <a:pt x="3593" y="23108"/>
                    <a:pt x="3615" y="23109"/>
                    <a:pt x="3638" y="23109"/>
                  </a:cubicBezTo>
                  <a:cubicBezTo>
                    <a:pt x="4422" y="23109"/>
                    <a:pt x="6317" y="21943"/>
                    <a:pt x="6942" y="21677"/>
                  </a:cubicBezTo>
                  <a:cubicBezTo>
                    <a:pt x="7609" y="21392"/>
                    <a:pt x="7704" y="19808"/>
                    <a:pt x="8406" y="19213"/>
                  </a:cubicBezTo>
                  <a:cubicBezTo>
                    <a:pt x="9109" y="18617"/>
                    <a:pt x="9954" y="18558"/>
                    <a:pt x="10978" y="18320"/>
                  </a:cubicBezTo>
                  <a:cubicBezTo>
                    <a:pt x="11990" y="18058"/>
                    <a:pt x="13657" y="17320"/>
                    <a:pt x="14407" y="17046"/>
                  </a:cubicBezTo>
                  <a:cubicBezTo>
                    <a:pt x="15133" y="16784"/>
                    <a:pt x="15109" y="16355"/>
                    <a:pt x="15431" y="15760"/>
                  </a:cubicBezTo>
                  <a:cubicBezTo>
                    <a:pt x="15764" y="15165"/>
                    <a:pt x="16562" y="14629"/>
                    <a:pt x="16931" y="14296"/>
                  </a:cubicBezTo>
                  <a:cubicBezTo>
                    <a:pt x="17312" y="13974"/>
                    <a:pt x="17515" y="12843"/>
                    <a:pt x="17253" y="12569"/>
                  </a:cubicBezTo>
                  <a:cubicBezTo>
                    <a:pt x="16979" y="12307"/>
                    <a:pt x="16812" y="11331"/>
                    <a:pt x="17253" y="10700"/>
                  </a:cubicBezTo>
                  <a:cubicBezTo>
                    <a:pt x="17681" y="10057"/>
                    <a:pt x="18336" y="9033"/>
                    <a:pt x="18860" y="8390"/>
                  </a:cubicBezTo>
                  <a:cubicBezTo>
                    <a:pt x="19396" y="7747"/>
                    <a:pt x="19598" y="7211"/>
                    <a:pt x="18955" y="6783"/>
                  </a:cubicBezTo>
                  <a:cubicBezTo>
                    <a:pt x="18336" y="6354"/>
                    <a:pt x="17157" y="6021"/>
                    <a:pt x="16633" y="5914"/>
                  </a:cubicBezTo>
                  <a:cubicBezTo>
                    <a:pt x="16121" y="5818"/>
                    <a:pt x="16193" y="5342"/>
                    <a:pt x="15276" y="4806"/>
                  </a:cubicBezTo>
                  <a:cubicBezTo>
                    <a:pt x="14359" y="4270"/>
                    <a:pt x="13716" y="3449"/>
                    <a:pt x="13169" y="2639"/>
                  </a:cubicBezTo>
                  <a:cubicBezTo>
                    <a:pt x="12757" y="2039"/>
                    <a:pt x="12116" y="1648"/>
                    <a:pt x="11550" y="1648"/>
                  </a:cubicBezTo>
                  <a:cubicBezTo>
                    <a:pt x="11363" y="1648"/>
                    <a:pt x="11185" y="1691"/>
                    <a:pt x="11026" y="1782"/>
                  </a:cubicBezTo>
                  <a:cubicBezTo>
                    <a:pt x="10887" y="1863"/>
                    <a:pt x="10742" y="1895"/>
                    <a:pt x="10591" y="1895"/>
                  </a:cubicBezTo>
                  <a:cubicBezTo>
                    <a:pt x="10032" y="1895"/>
                    <a:pt x="9402" y="1451"/>
                    <a:pt x="8763" y="1413"/>
                  </a:cubicBezTo>
                  <a:cubicBezTo>
                    <a:pt x="7942" y="1353"/>
                    <a:pt x="6132" y="377"/>
                    <a:pt x="5644" y="115"/>
                  </a:cubicBezTo>
                  <a:cubicBezTo>
                    <a:pt x="5501" y="29"/>
                    <a:pt x="5293" y="0"/>
                    <a:pt x="50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70"/>
            <p:cNvSpPr/>
            <p:nvPr/>
          </p:nvSpPr>
          <p:spPr>
            <a:xfrm>
              <a:off x="1681094" y="3241545"/>
              <a:ext cx="425952" cy="513064"/>
            </a:xfrm>
            <a:custGeom>
              <a:avLst/>
              <a:gdLst/>
              <a:ahLst/>
              <a:cxnLst/>
              <a:rect l="l" t="t" r="r" b="b"/>
              <a:pathLst>
                <a:path w="9442" h="11373" extrusionOk="0">
                  <a:moveTo>
                    <a:pt x="1941" y="1"/>
                  </a:moveTo>
                  <a:cubicBezTo>
                    <a:pt x="1941" y="1"/>
                    <a:pt x="1643" y="429"/>
                    <a:pt x="1179" y="858"/>
                  </a:cubicBezTo>
                  <a:cubicBezTo>
                    <a:pt x="714" y="1299"/>
                    <a:pt x="595" y="1608"/>
                    <a:pt x="476" y="1858"/>
                  </a:cubicBezTo>
                  <a:cubicBezTo>
                    <a:pt x="357" y="2108"/>
                    <a:pt x="0" y="3180"/>
                    <a:pt x="143" y="3644"/>
                  </a:cubicBezTo>
                  <a:cubicBezTo>
                    <a:pt x="286" y="4109"/>
                    <a:pt x="226" y="4430"/>
                    <a:pt x="750" y="4823"/>
                  </a:cubicBezTo>
                  <a:cubicBezTo>
                    <a:pt x="1286" y="5204"/>
                    <a:pt x="1762" y="5347"/>
                    <a:pt x="1524" y="6073"/>
                  </a:cubicBezTo>
                  <a:cubicBezTo>
                    <a:pt x="1286" y="6787"/>
                    <a:pt x="1465" y="7561"/>
                    <a:pt x="1215" y="7942"/>
                  </a:cubicBezTo>
                  <a:cubicBezTo>
                    <a:pt x="953" y="8335"/>
                    <a:pt x="929" y="9073"/>
                    <a:pt x="1524" y="9585"/>
                  </a:cubicBezTo>
                  <a:cubicBezTo>
                    <a:pt x="2119" y="10085"/>
                    <a:pt x="2858" y="9966"/>
                    <a:pt x="3036" y="10014"/>
                  </a:cubicBezTo>
                  <a:cubicBezTo>
                    <a:pt x="3203" y="10062"/>
                    <a:pt x="3917" y="10407"/>
                    <a:pt x="4024" y="10621"/>
                  </a:cubicBezTo>
                  <a:cubicBezTo>
                    <a:pt x="4132" y="10847"/>
                    <a:pt x="4715" y="11097"/>
                    <a:pt x="5144" y="11312"/>
                  </a:cubicBezTo>
                  <a:cubicBezTo>
                    <a:pt x="5231" y="11353"/>
                    <a:pt x="5318" y="11373"/>
                    <a:pt x="5401" y="11373"/>
                  </a:cubicBezTo>
                  <a:cubicBezTo>
                    <a:pt x="5728" y="11373"/>
                    <a:pt x="6013" y="11076"/>
                    <a:pt x="6156" y="10621"/>
                  </a:cubicBezTo>
                  <a:cubicBezTo>
                    <a:pt x="6280" y="10233"/>
                    <a:pt x="6674" y="10062"/>
                    <a:pt x="7038" y="10062"/>
                  </a:cubicBezTo>
                  <a:cubicBezTo>
                    <a:pt x="7199" y="10062"/>
                    <a:pt x="7354" y="10095"/>
                    <a:pt x="7477" y="10157"/>
                  </a:cubicBezTo>
                  <a:cubicBezTo>
                    <a:pt x="7783" y="10329"/>
                    <a:pt x="8127" y="10440"/>
                    <a:pt x="8405" y="10440"/>
                  </a:cubicBezTo>
                  <a:cubicBezTo>
                    <a:pt x="8473" y="10440"/>
                    <a:pt x="8538" y="10433"/>
                    <a:pt x="8596" y="10419"/>
                  </a:cubicBezTo>
                  <a:cubicBezTo>
                    <a:pt x="8870" y="10335"/>
                    <a:pt x="9430" y="10133"/>
                    <a:pt x="9442" y="10133"/>
                  </a:cubicBezTo>
                  <a:cubicBezTo>
                    <a:pt x="7799" y="6156"/>
                    <a:pt x="5203" y="2680"/>
                    <a:pt x="19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70"/>
            <p:cNvSpPr/>
            <p:nvPr/>
          </p:nvSpPr>
          <p:spPr>
            <a:xfrm>
              <a:off x="1017168" y="3851337"/>
              <a:ext cx="245547" cy="256735"/>
            </a:xfrm>
            <a:custGeom>
              <a:avLst/>
              <a:gdLst/>
              <a:ahLst/>
              <a:cxnLst/>
              <a:rect l="l" t="t" r="r" b="b"/>
              <a:pathLst>
                <a:path w="5443" h="5691" extrusionOk="0">
                  <a:moveTo>
                    <a:pt x="3318" y="0"/>
                  </a:moveTo>
                  <a:cubicBezTo>
                    <a:pt x="3147" y="0"/>
                    <a:pt x="2966" y="41"/>
                    <a:pt x="2799" y="140"/>
                  </a:cubicBezTo>
                  <a:cubicBezTo>
                    <a:pt x="2311" y="426"/>
                    <a:pt x="2108" y="1081"/>
                    <a:pt x="2025" y="1545"/>
                  </a:cubicBezTo>
                  <a:cubicBezTo>
                    <a:pt x="1930" y="1986"/>
                    <a:pt x="1037" y="2331"/>
                    <a:pt x="1073" y="3153"/>
                  </a:cubicBezTo>
                  <a:cubicBezTo>
                    <a:pt x="1073" y="3153"/>
                    <a:pt x="1073" y="3641"/>
                    <a:pt x="715" y="3974"/>
                  </a:cubicBezTo>
                  <a:cubicBezTo>
                    <a:pt x="358" y="4296"/>
                    <a:pt x="1" y="4867"/>
                    <a:pt x="358" y="4939"/>
                  </a:cubicBezTo>
                  <a:cubicBezTo>
                    <a:pt x="715" y="5010"/>
                    <a:pt x="1477" y="5117"/>
                    <a:pt x="1656" y="5224"/>
                  </a:cubicBezTo>
                  <a:cubicBezTo>
                    <a:pt x="1808" y="5306"/>
                    <a:pt x="2516" y="5690"/>
                    <a:pt x="2875" y="5690"/>
                  </a:cubicBezTo>
                  <a:cubicBezTo>
                    <a:pt x="2937" y="5690"/>
                    <a:pt x="2989" y="5679"/>
                    <a:pt x="3025" y="5653"/>
                  </a:cubicBezTo>
                  <a:cubicBezTo>
                    <a:pt x="3275" y="5474"/>
                    <a:pt x="3454" y="5034"/>
                    <a:pt x="3716" y="5010"/>
                  </a:cubicBezTo>
                  <a:cubicBezTo>
                    <a:pt x="3966" y="4986"/>
                    <a:pt x="4037" y="4343"/>
                    <a:pt x="4252" y="4129"/>
                  </a:cubicBezTo>
                  <a:cubicBezTo>
                    <a:pt x="4454" y="3926"/>
                    <a:pt x="5216" y="3212"/>
                    <a:pt x="5287" y="2641"/>
                  </a:cubicBezTo>
                  <a:cubicBezTo>
                    <a:pt x="5359" y="2069"/>
                    <a:pt x="5442" y="1212"/>
                    <a:pt x="5287" y="986"/>
                  </a:cubicBezTo>
                  <a:cubicBezTo>
                    <a:pt x="5144" y="771"/>
                    <a:pt x="4144" y="640"/>
                    <a:pt x="4037" y="355"/>
                  </a:cubicBezTo>
                  <a:cubicBezTo>
                    <a:pt x="3966" y="164"/>
                    <a:pt x="3661" y="0"/>
                    <a:pt x="33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70"/>
            <p:cNvSpPr/>
            <p:nvPr/>
          </p:nvSpPr>
          <p:spPr>
            <a:xfrm>
              <a:off x="1747139" y="2882761"/>
              <a:ext cx="170841" cy="423832"/>
            </a:xfrm>
            <a:custGeom>
              <a:avLst/>
              <a:gdLst/>
              <a:ahLst/>
              <a:cxnLst/>
              <a:rect l="l" t="t" r="r" b="b"/>
              <a:pathLst>
                <a:path w="3787" h="9395" extrusionOk="0">
                  <a:moveTo>
                    <a:pt x="3430" y="1"/>
                  </a:moveTo>
                  <a:cubicBezTo>
                    <a:pt x="3430" y="1"/>
                    <a:pt x="3394" y="155"/>
                    <a:pt x="3346" y="417"/>
                  </a:cubicBezTo>
                  <a:cubicBezTo>
                    <a:pt x="3287" y="691"/>
                    <a:pt x="3251" y="1072"/>
                    <a:pt x="3132" y="1525"/>
                  </a:cubicBezTo>
                  <a:cubicBezTo>
                    <a:pt x="2930" y="2429"/>
                    <a:pt x="2596" y="3620"/>
                    <a:pt x="2179" y="4787"/>
                  </a:cubicBezTo>
                  <a:cubicBezTo>
                    <a:pt x="1763" y="5942"/>
                    <a:pt x="1251" y="7061"/>
                    <a:pt x="810" y="7882"/>
                  </a:cubicBezTo>
                  <a:cubicBezTo>
                    <a:pt x="584" y="8275"/>
                    <a:pt x="393" y="8609"/>
                    <a:pt x="239" y="8835"/>
                  </a:cubicBezTo>
                  <a:cubicBezTo>
                    <a:pt x="96" y="9049"/>
                    <a:pt x="1" y="9168"/>
                    <a:pt x="1" y="9168"/>
                  </a:cubicBezTo>
                  <a:lnTo>
                    <a:pt x="298" y="9395"/>
                  </a:lnTo>
                  <a:cubicBezTo>
                    <a:pt x="298" y="9395"/>
                    <a:pt x="405" y="9264"/>
                    <a:pt x="548" y="9037"/>
                  </a:cubicBezTo>
                  <a:cubicBezTo>
                    <a:pt x="703" y="8799"/>
                    <a:pt x="905" y="8466"/>
                    <a:pt x="1132" y="8049"/>
                  </a:cubicBezTo>
                  <a:cubicBezTo>
                    <a:pt x="1596" y="7216"/>
                    <a:pt x="2120" y="6073"/>
                    <a:pt x="2537" y="4894"/>
                  </a:cubicBezTo>
                  <a:cubicBezTo>
                    <a:pt x="2953" y="3727"/>
                    <a:pt x="3287" y="2513"/>
                    <a:pt x="3489" y="1596"/>
                  </a:cubicBezTo>
                  <a:cubicBezTo>
                    <a:pt x="3584" y="1132"/>
                    <a:pt x="3644" y="751"/>
                    <a:pt x="3703" y="477"/>
                  </a:cubicBezTo>
                  <a:cubicBezTo>
                    <a:pt x="3751" y="215"/>
                    <a:pt x="3787" y="60"/>
                    <a:pt x="3787" y="60"/>
                  </a:cubicBezTo>
                  <a:lnTo>
                    <a:pt x="343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70"/>
            <p:cNvSpPr/>
            <p:nvPr/>
          </p:nvSpPr>
          <p:spPr>
            <a:xfrm>
              <a:off x="1863170" y="2752113"/>
              <a:ext cx="112826" cy="125503"/>
            </a:xfrm>
            <a:custGeom>
              <a:avLst/>
              <a:gdLst/>
              <a:ahLst/>
              <a:cxnLst/>
              <a:rect l="l" t="t" r="r" b="b"/>
              <a:pathLst>
                <a:path w="2501" h="2782" extrusionOk="0">
                  <a:moveTo>
                    <a:pt x="1317" y="0"/>
                  </a:moveTo>
                  <a:cubicBezTo>
                    <a:pt x="705" y="0"/>
                    <a:pt x="164" y="545"/>
                    <a:pt x="96" y="1253"/>
                  </a:cubicBezTo>
                  <a:cubicBezTo>
                    <a:pt x="0" y="1980"/>
                    <a:pt x="417" y="2658"/>
                    <a:pt x="1060" y="2766"/>
                  </a:cubicBezTo>
                  <a:cubicBezTo>
                    <a:pt x="1117" y="2776"/>
                    <a:pt x="1174" y="2782"/>
                    <a:pt x="1230" y="2782"/>
                  </a:cubicBezTo>
                  <a:cubicBezTo>
                    <a:pt x="1799" y="2782"/>
                    <a:pt x="2320" y="2253"/>
                    <a:pt x="2417" y="1527"/>
                  </a:cubicBezTo>
                  <a:cubicBezTo>
                    <a:pt x="2501" y="741"/>
                    <a:pt x="2048" y="63"/>
                    <a:pt x="1393" y="3"/>
                  </a:cubicBezTo>
                  <a:cubicBezTo>
                    <a:pt x="1368" y="1"/>
                    <a:pt x="1342" y="0"/>
                    <a:pt x="1317" y="0"/>
                  </a:cubicBezTo>
                  <a:close/>
                </a:path>
              </a:pathLst>
            </a:custGeom>
            <a:solidFill>
              <a:srgbClr val="F351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70"/>
            <p:cNvSpPr/>
            <p:nvPr/>
          </p:nvSpPr>
          <p:spPr>
            <a:xfrm>
              <a:off x="1842734" y="2788745"/>
              <a:ext cx="154195" cy="109623"/>
            </a:xfrm>
            <a:custGeom>
              <a:avLst/>
              <a:gdLst/>
              <a:ahLst/>
              <a:cxnLst/>
              <a:rect l="l" t="t" r="r" b="b"/>
              <a:pathLst>
                <a:path w="3418" h="2430" extrusionOk="0">
                  <a:moveTo>
                    <a:pt x="1763" y="1"/>
                  </a:moveTo>
                  <a:cubicBezTo>
                    <a:pt x="1573" y="144"/>
                    <a:pt x="1430" y="370"/>
                    <a:pt x="1322" y="572"/>
                  </a:cubicBezTo>
                  <a:cubicBezTo>
                    <a:pt x="1215" y="763"/>
                    <a:pt x="1156" y="930"/>
                    <a:pt x="1156" y="930"/>
                  </a:cubicBezTo>
                  <a:cubicBezTo>
                    <a:pt x="632" y="441"/>
                    <a:pt x="1" y="394"/>
                    <a:pt x="1" y="394"/>
                  </a:cubicBezTo>
                  <a:lnTo>
                    <a:pt x="1" y="394"/>
                  </a:lnTo>
                  <a:cubicBezTo>
                    <a:pt x="72" y="1192"/>
                    <a:pt x="441" y="1704"/>
                    <a:pt x="775" y="2013"/>
                  </a:cubicBezTo>
                  <a:cubicBezTo>
                    <a:pt x="1096" y="2323"/>
                    <a:pt x="1430" y="2430"/>
                    <a:pt x="1430" y="2430"/>
                  </a:cubicBezTo>
                  <a:cubicBezTo>
                    <a:pt x="1430" y="2430"/>
                    <a:pt x="1434" y="2430"/>
                    <a:pt x="1442" y="2430"/>
                  </a:cubicBezTo>
                  <a:cubicBezTo>
                    <a:pt x="1505" y="2430"/>
                    <a:pt x="1812" y="2421"/>
                    <a:pt x="2204" y="2251"/>
                  </a:cubicBezTo>
                  <a:cubicBezTo>
                    <a:pt x="2632" y="2061"/>
                    <a:pt x="3120" y="1656"/>
                    <a:pt x="3418" y="811"/>
                  </a:cubicBezTo>
                  <a:cubicBezTo>
                    <a:pt x="3418" y="806"/>
                    <a:pt x="3322" y="786"/>
                    <a:pt x="3165" y="786"/>
                  </a:cubicBezTo>
                  <a:cubicBezTo>
                    <a:pt x="2924" y="786"/>
                    <a:pt x="2541" y="832"/>
                    <a:pt x="2144" y="1049"/>
                  </a:cubicBezTo>
                  <a:cubicBezTo>
                    <a:pt x="2144" y="1049"/>
                    <a:pt x="2144" y="870"/>
                    <a:pt x="2084" y="656"/>
                  </a:cubicBezTo>
                  <a:cubicBezTo>
                    <a:pt x="2025" y="441"/>
                    <a:pt x="1930" y="180"/>
                    <a:pt x="17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70"/>
            <p:cNvSpPr/>
            <p:nvPr/>
          </p:nvSpPr>
          <p:spPr>
            <a:xfrm>
              <a:off x="1411454" y="2469074"/>
              <a:ext cx="330359" cy="354990"/>
            </a:xfrm>
            <a:custGeom>
              <a:avLst/>
              <a:gdLst/>
              <a:ahLst/>
              <a:cxnLst/>
              <a:rect l="l" t="t" r="r" b="b"/>
              <a:pathLst>
                <a:path w="7323" h="7869" extrusionOk="0">
                  <a:moveTo>
                    <a:pt x="4685" y="0"/>
                  </a:moveTo>
                  <a:cubicBezTo>
                    <a:pt x="4323" y="0"/>
                    <a:pt x="3974" y="93"/>
                    <a:pt x="3679" y="217"/>
                  </a:cubicBezTo>
                  <a:cubicBezTo>
                    <a:pt x="3155" y="443"/>
                    <a:pt x="2870" y="443"/>
                    <a:pt x="2870" y="443"/>
                  </a:cubicBezTo>
                  <a:cubicBezTo>
                    <a:pt x="2870" y="443"/>
                    <a:pt x="2560" y="503"/>
                    <a:pt x="1965" y="860"/>
                  </a:cubicBezTo>
                  <a:cubicBezTo>
                    <a:pt x="1357" y="1193"/>
                    <a:pt x="0" y="2551"/>
                    <a:pt x="0" y="2551"/>
                  </a:cubicBezTo>
                  <a:cubicBezTo>
                    <a:pt x="0" y="2551"/>
                    <a:pt x="488" y="3456"/>
                    <a:pt x="1131" y="3932"/>
                  </a:cubicBezTo>
                  <a:cubicBezTo>
                    <a:pt x="1131" y="3932"/>
                    <a:pt x="1881" y="3598"/>
                    <a:pt x="2060" y="3456"/>
                  </a:cubicBezTo>
                  <a:lnTo>
                    <a:pt x="2060" y="3456"/>
                  </a:lnTo>
                  <a:cubicBezTo>
                    <a:pt x="2060" y="3456"/>
                    <a:pt x="2429" y="5277"/>
                    <a:pt x="1679" y="6396"/>
                  </a:cubicBezTo>
                  <a:cubicBezTo>
                    <a:pt x="1679" y="6396"/>
                    <a:pt x="2108" y="6896"/>
                    <a:pt x="2834" y="7015"/>
                  </a:cubicBezTo>
                  <a:cubicBezTo>
                    <a:pt x="3548" y="7123"/>
                    <a:pt x="4286" y="7099"/>
                    <a:pt x="4917" y="7551"/>
                  </a:cubicBezTo>
                  <a:cubicBezTo>
                    <a:pt x="5220" y="7767"/>
                    <a:pt x="5615" y="7868"/>
                    <a:pt x="5989" y="7868"/>
                  </a:cubicBezTo>
                  <a:cubicBezTo>
                    <a:pt x="6379" y="7868"/>
                    <a:pt x="6746" y="7758"/>
                    <a:pt x="6965" y="7551"/>
                  </a:cubicBezTo>
                  <a:cubicBezTo>
                    <a:pt x="6965" y="7551"/>
                    <a:pt x="7323" y="6146"/>
                    <a:pt x="6965" y="4837"/>
                  </a:cubicBezTo>
                  <a:cubicBezTo>
                    <a:pt x="6608" y="3527"/>
                    <a:pt x="6072" y="2813"/>
                    <a:pt x="6072" y="2813"/>
                  </a:cubicBezTo>
                  <a:lnTo>
                    <a:pt x="6072" y="2813"/>
                  </a:lnTo>
                  <a:lnTo>
                    <a:pt x="6299" y="2991"/>
                  </a:lnTo>
                  <a:cubicBezTo>
                    <a:pt x="6299" y="2991"/>
                    <a:pt x="7072" y="2146"/>
                    <a:pt x="7120" y="1491"/>
                  </a:cubicBezTo>
                  <a:cubicBezTo>
                    <a:pt x="7120" y="1491"/>
                    <a:pt x="6203" y="574"/>
                    <a:pt x="5572" y="217"/>
                  </a:cubicBezTo>
                  <a:cubicBezTo>
                    <a:pt x="5283" y="62"/>
                    <a:pt x="4980" y="0"/>
                    <a:pt x="4685" y="0"/>
                  </a:cubicBezTo>
                  <a:close/>
                </a:path>
              </a:pathLst>
            </a:custGeom>
            <a:solidFill>
              <a:srgbClr val="108F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70"/>
            <p:cNvSpPr/>
            <p:nvPr/>
          </p:nvSpPr>
          <p:spPr>
            <a:xfrm>
              <a:off x="1473755" y="2360577"/>
              <a:ext cx="111202" cy="150089"/>
            </a:xfrm>
            <a:custGeom>
              <a:avLst/>
              <a:gdLst/>
              <a:ahLst/>
              <a:cxnLst/>
              <a:rect l="l" t="t" r="r" b="b"/>
              <a:pathLst>
                <a:path w="2465" h="3327" extrusionOk="0">
                  <a:moveTo>
                    <a:pt x="1202" y="1"/>
                  </a:moveTo>
                  <a:cubicBezTo>
                    <a:pt x="1160" y="1"/>
                    <a:pt x="1116" y="5"/>
                    <a:pt x="1072" y="15"/>
                  </a:cubicBezTo>
                  <a:cubicBezTo>
                    <a:pt x="512" y="134"/>
                    <a:pt x="0" y="431"/>
                    <a:pt x="84" y="1193"/>
                  </a:cubicBezTo>
                  <a:cubicBezTo>
                    <a:pt x="84" y="1253"/>
                    <a:pt x="238" y="1991"/>
                    <a:pt x="596" y="2348"/>
                  </a:cubicBezTo>
                  <a:cubicBezTo>
                    <a:pt x="765" y="2517"/>
                    <a:pt x="918" y="2558"/>
                    <a:pt x="1044" y="2558"/>
                  </a:cubicBezTo>
                  <a:cubicBezTo>
                    <a:pt x="1162" y="2558"/>
                    <a:pt x="1255" y="2523"/>
                    <a:pt x="1316" y="2523"/>
                  </a:cubicBezTo>
                  <a:cubicBezTo>
                    <a:pt x="1327" y="2523"/>
                    <a:pt x="1337" y="2524"/>
                    <a:pt x="1346" y="2527"/>
                  </a:cubicBezTo>
                  <a:cubicBezTo>
                    <a:pt x="1453" y="2574"/>
                    <a:pt x="1512" y="2848"/>
                    <a:pt x="1512" y="3051"/>
                  </a:cubicBezTo>
                  <a:cubicBezTo>
                    <a:pt x="1512" y="3183"/>
                    <a:pt x="1661" y="3326"/>
                    <a:pt x="1856" y="3326"/>
                  </a:cubicBezTo>
                  <a:cubicBezTo>
                    <a:pt x="1942" y="3326"/>
                    <a:pt x="2037" y="3299"/>
                    <a:pt x="2132" y="3229"/>
                  </a:cubicBezTo>
                  <a:cubicBezTo>
                    <a:pt x="2429" y="3003"/>
                    <a:pt x="2262" y="1991"/>
                    <a:pt x="2262" y="1991"/>
                  </a:cubicBezTo>
                  <a:cubicBezTo>
                    <a:pt x="2262" y="1991"/>
                    <a:pt x="2429" y="1658"/>
                    <a:pt x="2310" y="1193"/>
                  </a:cubicBezTo>
                  <a:cubicBezTo>
                    <a:pt x="2310" y="1193"/>
                    <a:pt x="2465" y="824"/>
                    <a:pt x="2358" y="598"/>
                  </a:cubicBezTo>
                  <a:cubicBezTo>
                    <a:pt x="2308" y="493"/>
                    <a:pt x="2246" y="450"/>
                    <a:pt x="2186" y="450"/>
                  </a:cubicBezTo>
                  <a:cubicBezTo>
                    <a:pt x="2117" y="450"/>
                    <a:pt x="2051" y="508"/>
                    <a:pt x="2012" y="598"/>
                  </a:cubicBezTo>
                  <a:cubicBezTo>
                    <a:pt x="2012" y="598"/>
                    <a:pt x="1699" y="1"/>
                    <a:pt x="1202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70"/>
            <p:cNvSpPr/>
            <p:nvPr/>
          </p:nvSpPr>
          <p:spPr>
            <a:xfrm>
              <a:off x="1409289" y="2307750"/>
              <a:ext cx="198766" cy="134074"/>
            </a:xfrm>
            <a:custGeom>
              <a:avLst/>
              <a:gdLst/>
              <a:ahLst/>
              <a:cxnLst/>
              <a:rect l="l" t="t" r="r" b="b"/>
              <a:pathLst>
                <a:path w="4406" h="2972" extrusionOk="0">
                  <a:moveTo>
                    <a:pt x="2584" y="0"/>
                  </a:moveTo>
                  <a:cubicBezTo>
                    <a:pt x="2558" y="0"/>
                    <a:pt x="2530" y="2"/>
                    <a:pt x="2501" y="7"/>
                  </a:cubicBezTo>
                  <a:cubicBezTo>
                    <a:pt x="2048" y="90"/>
                    <a:pt x="1632" y="709"/>
                    <a:pt x="1632" y="709"/>
                  </a:cubicBezTo>
                  <a:cubicBezTo>
                    <a:pt x="1632" y="709"/>
                    <a:pt x="1526" y="678"/>
                    <a:pt x="1321" y="678"/>
                  </a:cubicBezTo>
                  <a:cubicBezTo>
                    <a:pt x="1219" y="678"/>
                    <a:pt x="1092" y="686"/>
                    <a:pt x="941" y="709"/>
                  </a:cubicBezTo>
                  <a:cubicBezTo>
                    <a:pt x="501" y="781"/>
                    <a:pt x="1" y="1078"/>
                    <a:pt x="179" y="1531"/>
                  </a:cubicBezTo>
                  <a:cubicBezTo>
                    <a:pt x="340" y="1928"/>
                    <a:pt x="918" y="1948"/>
                    <a:pt x="1030" y="1948"/>
                  </a:cubicBezTo>
                  <a:cubicBezTo>
                    <a:pt x="1042" y="1948"/>
                    <a:pt x="1048" y="1948"/>
                    <a:pt x="1048" y="1948"/>
                  </a:cubicBezTo>
                  <a:lnTo>
                    <a:pt x="1048" y="1948"/>
                  </a:lnTo>
                  <a:cubicBezTo>
                    <a:pt x="1048" y="1948"/>
                    <a:pt x="911" y="2608"/>
                    <a:pt x="1296" y="2608"/>
                  </a:cubicBezTo>
                  <a:cubicBezTo>
                    <a:pt x="1350" y="2608"/>
                    <a:pt x="1413" y="2596"/>
                    <a:pt x="1489" y="2567"/>
                  </a:cubicBezTo>
                  <a:cubicBezTo>
                    <a:pt x="1513" y="2567"/>
                    <a:pt x="1525" y="2555"/>
                    <a:pt x="1536" y="2543"/>
                  </a:cubicBezTo>
                  <a:cubicBezTo>
                    <a:pt x="1513" y="2436"/>
                    <a:pt x="1489" y="2364"/>
                    <a:pt x="1489" y="2352"/>
                  </a:cubicBezTo>
                  <a:cubicBezTo>
                    <a:pt x="1429" y="1793"/>
                    <a:pt x="1667" y="1495"/>
                    <a:pt x="2025" y="1317"/>
                  </a:cubicBezTo>
                  <a:cubicBezTo>
                    <a:pt x="2167" y="1245"/>
                    <a:pt x="2310" y="1197"/>
                    <a:pt x="2477" y="1174"/>
                  </a:cubicBezTo>
                  <a:cubicBezTo>
                    <a:pt x="2521" y="1164"/>
                    <a:pt x="2563" y="1160"/>
                    <a:pt x="2605" y="1160"/>
                  </a:cubicBezTo>
                  <a:cubicBezTo>
                    <a:pt x="3094" y="1160"/>
                    <a:pt x="3418" y="1757"/>
                    <a:pt x="3418" y="1757"/>
                  </a:cubicBezTo>
                  <a:cubicBezTo>
                    <a:pt x="3456" y="1668"/>
                    <a:pt x="3522" y="1609"/>
                    <a:pt x="3589" y="1609"/>
                  </a:cubicBezTo>
                  <a:cubicBezTo>
                    <a:pt x="3648" y="1609"/>
                    <a:pt x="3707" y="1652"/>
                    <a:pt x="3751" y="1757"/>
                  </a:cubicBezTo>
                  <a:cubicBezTo>
                    <a:pt x="3858" y="1971"/>
                    <a:pt x="3715" y="2352"/>
                    <a:pt x="3715" y="2352"/>
                  </a:cubicBezTo>
                  <a:cubicBezTo>
                    <a:pt x="3787" y="2602"/>
                    <a:pt x="3751" y="2805"/>
                    <a:pt x="3727" y="2960"/>
                  </a:cubicBezTo>
                  <a:cubicBezTo>
                    <a:pt x="3751" y="2960"/>
                    <a:pt x="3775" y="2972"/>
                    <a:pt x="3799" y="2972"/>
                  </a:cubicBezTo>
                  <a:cubicBezTo>
                    <a:pt x="4406" y="2972"/>
                    <a:pt x="4287" y="2186"/>
                    <a:pt x="4108" y="1936"/>
                  </a:cubicBezTo>
                  <a:cubicBezTo>
                    <a:pt x="3930" y="1698"/>
                    <a:pt x="4049" y="1067"/>
                    <a:pt x="3811" y="709"/>
                  </a:cubicBezTo>
                  <a:cubicBezTo>
                    <a:pt x="3668" y="495"/>
                    <a:pt x="3435" y="452"/>
                    <a:pt x="3271" y="452"/>
                  </a:cubicBezTo>
                  <a:cubicBezTo>
                    <a:pt x="3162" y="452"/>
                    <a:pt x="3084" y="471"/>
                    <a:pt x="3084" y="471"/>
                  </a:cubicBezTo>
                  <a:cubicBezTo>
                    <a:pt x="3084" y="471"/>
                    <a:pt x="2980" y="0"/>
                    <a:pt x="25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70"/>
            <p:cNvSpPr/>
            <p:nvPr/>
          </p:nvSpPr>
          <p:spPr>
            <a:xfrm>
              <a:off x="1462477" y="2337119"/>
              <a:ext cx="101007" cy="85894"/>
            </a:xfrm>
            <a:custGeom>
              <a:avLst/>
              <a:gdLst/>
              <a:ahLst/>
              <a:cxnLst/>
              <a:rect l="l" t="t" r="r" b="b"/>
              <a:pathLst>
                <a:path w="2239" h="1904" extrusionOk="0">
                  <a:moveTo>
                    <a:pt x="1239" y="1"/>
                  </a:moveTo>
                  <a:cubicBezTo>
                    <a:pt x="561" y="1"/>
                    <a:pt x="72" y="1082"/>
                    <a:pt x="72" y="1082"/>
                  </a:cubicBezTo>
                  <a:cubicBezTo>
                    <a:pt x="72" y="1082"/>
                    <a:pt x="0" y="1594"/>
                    <a:pt x="369" y="1904"/>
                  </a:cubicBezTo>
                  <a:cubicBezTo>
                    <a:pt x="369" y="1904"/>
                    <a:pt x="1060" y="1606"/>
                    <a:pt x="1108" y="582"/>
                  </a:cubicBezTo>
                  <a:cubicBezTo>
                    <a:pt x="1108" y="582"/>
                    <a:pt x="1277" y="1121"/>
                    <a:pt x="2018" y="1121"/>
                  </a:cubicBezTo>
                  <a:cubicBezTo>
                    <a:pt x="2086" y="1121"/>
                    <a:pt x="2160" y="1116"/>
                    <a:pt x="2239" y="1106"/>
                  </a:cubicBezTo>
                  <a:cubicBezTo>
                    <a:pt x="2239" y="1106"/>
                    <a:pt x="2155" y="237"/>
                    <a:pt x="1405" y="23"/>
                  </a:cubicBezTo>
                  <a:cubicBezTo>
                    <a:pt x="1349" y="8"/>
                    <a:pt x="1293" y="1"/>
                    <a:pt x="12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70"/>
            <p:cNvSpPr/>
            <p:nvPr/>
          </p:nvSpPr>
          <p:spPr>
            <a:xfrm>
              <a:off x="1519410" y="3015438"/>
              <a:ext cx="22601" cy="110165"/>
            </a:xfrm>
            <a:custGeom>
              <a:avLst/>
              <a:gdLst/>
              <a:ahLst/>
              <a:cxnLst/>
              <a:rect l="l" t="t" r="r" b="b"/>
              <a:pathLst>
                <a:path w="501" h="2442" extrusionOk="0">
                  <a:moveTo>
                    <a:pt x="107" y="0"/>
                  </a:moveTo>
                  <a:lnTo>
                    <a:pt x="0" y="12"/>
                  </a:lnTo>
                  <a:cubicBezTo>
                    <a:pt x="0" y="24"/>
                    <a:pt x="238" y="1227"/>
                    <a:pt x="393" y="2441"/>
                  </a:cubicBezTo>
                  <a:lnTo>
                    <a:pt x="500" y="2441"/>
                  </a:lnTo>
                  <a:cubicBezTo>
                    <a:pt x="346" y="1215"/>
                    <a:pt x="107" y="12"/>
                    <a:pt x="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70"/>
            <p:cNvSpPr/>
            <p:nvPr/>
          </p:nvSpPr>
          <p:spPr>
            <a:xfrm>
              <a:off x="-148910" y="4850591"/>
              <a:ext cx="28150" cy="14977"/>
            </a:xfrm>
            <a:custGeom>
              <a:avLst/>
              <a:gdLst/>
              <a:ahLst/>
              <a:cxnLst/>
              <a:rect l="l" t="t" r="r" b="b"/>
              <a:pathLst>
                <a:path w="624" h="332" extrusionOk="0">
                  <a:moveTo>
                    <a:pt x="35" y="0"/>
                  </a:moveTo>
                  <a:cubicBezTo>
                    <a:pt x="19" y="0"/>
                    <a:pt x="1" y="8"/>
                    <a:pt x="1" y="41"/>
                  </a:cubicBezTo>
                  <a:cubicBezTo>
                    <a:pt x="1" y="89"/>
                    <a:pt x="64" y="145"/>
                    <a:pt x="119" y="145"/>
                  </a:cubicBezTo>
                  <a:cubicBezTo>
                    <a:pt x="132" y="145"/>
                    <a:pt x="144" y="143"/>
                    <a:pt x="155" y="136"/>
                  </a:cubicBezTo>
                  <a:cubicBezTo>
                    <a:pt x="171" y="128"/>
                    <a:pt x="195" y="125"/>
                    <a:pt x="220" y="125"/>
                  </a:cubicBezTo>
                  <a:cubicBezTo>
                    <a:pt x="269" y="125"/>
                    <a:pt x="322" y="136"/>
                    <a:pt x="322" y="136"/>
                  </a:cubicBezTo>
                  <a:cubicBezTo>
                    <a:pt x="322" y="136"/>
                    <a:pt x="346" y="172"/>
                    <a:pt x="417" y="255"/>
                  </a:cubicBezTo>
                  <a:cubicBezTo>
                    <a:pt x="457" y="308"/>
                    <a:pt x="523" y="332"/>
                    <a:pt x="567" y="332"/>
                  </a:cubicBezTo>
                  <a:cubicBezTo>
                    <a:pt x="602" y="332"/>
                    <a:pt x="623" y="317"/>
                    <a:pt x="608" y="291"/>
                  </a:cubicBezTo>
                  <a:cubicBezTo>
                    <a:pt x="584" y="231"/>
                    <a:pt x="512" y="53"/>
                    <a:pt x="393" y="41"/>
                  </a:cubicBezTo>
                  <a:cubicBezTo>
                    <a:pt x="274" y="5"/>
                    <a:pt x="60" y="5"/>
                    <a:pt x="60" y="5"/>
                  </a:cubicBezTo>
                  <a:cubicBezTo>
                    <a:pt x="60" y="5"/>
                    <a:pt x="48" y="0"/>
                    <a:pt x="35" y="0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70"/>
            <p:cNvSpPr/>
            <p:nvPr/>
          </p:nvSpPr>
          <p:spPr>
            <a:xfrm>
              <a:off x="-217121" y="4885463"/>
              <a:ext cx="58060" cy="44932"/>
            </a:xfrm>
            <a:custGeom>
              <a:avLst/>
              <a:gdLst/>
              <a:ahLst/>
              <a:cxnLst/>
              <a:rect l="l" t="t" r="r" b="b"/>
              <a:pathLst>
                <a:path w="1287" h="996" extrusionOk="0">
                  <a:moveTo>
                    <a:pt x="247" y="1"/>
                  </a:moveTo>
                  <a:cubicBezTo>
                    <a:pt x="117" y="1"/>
                    <a:pt x="0" y="6"/>
                    <a:pt x="0" y="6"/>
                  </a:cubicBezTo>
                  <a:lnTo>
                    <a:pt x="179" y="470"/>
                  </a:lnTo>
                  <a:cubicBezTo>
                    <a:pt x="370" y="673"/>
                    <a:pt x="608" y="780"/>
                    <a:pt x="608" y="780"/>
                  </a:cubicBezTo>
                  <a:cubicBezTo>
                    <a:pt x="619" y="923"/>
                    <a:pt x="702" y="995"/>
                    <a:pt x="761" y="995"/>
                  </a:cubicBezTo>
                  <a:cubicBezTo>
                    <a:pt x="766" y="995"/>
                    <a:pt x="770" y="995"/>
                    <a:pt x="774" y="994"/>
                  </a:cubicBezTo>
                  <a:cubicBezTo>
                    <a:pt x="810" y="994"/>
                    <a:pt x="810" y="756"/>
                    <a:pt x="810" y="756"/>
                  </a:cubicBezTo>
                  <a:cubicBezTo>
                    <a:pt x="848" y="832"/>
                    <a:pt x="970" y="916"/>
                    <a:pt x="1023" y="916"/>
                  </a:cubicBezTo>
                  <a:cubicBezTo>
                    <a:pt x="1037" y="916"/>
                    <a:pt x="1046" y="911"/>
                    <a:pt x="1048" y="899"/>
                  </a:cubicBezTo>
                  <a:cubicBezTo>
                    <a:pt x="1084" y="839"/>
                    <a:pt x="1048" y="720"/>
                    <a:pt x="1048" y="720"/>
                  </a:cubicBezTo>
                  <a:lnTo>
                    <a:pt x="1048" y="720"/>
                  </a:lnTo>
                  <a:cubicBezTo>
                    <a:pt x="1048" y="720"/>
                    <a:pt x="1132" y="815"/>
                    <a:pt x="1167" y="815"/>
                  </a:cubicBezTo>
                  <a:cubicBezTo>
                    <a:pt x="1227" y="815"/>
                    <a:pt x="1286" y="768"/>
                    <a:pt x="1262" y="649"/>
                  </a:cubicBezTo>
                  <a:cubicBezTo>
                    <a:pt x="1227" y="530"/>
                    <a:pt x="1167" y="351"/>
                    <a:pt x="1096" y="256"/>
                  </a:cubicBezTo>
                  <a:cubicBezTo>
                    <a:pt x="1024" y="173"/>
                    <a:pt x="977" y="65"/>
                    <a:pt x="834" y="42"/>
                  </a:cubicBezTo>
                  <a:cubicBezTo>
                    <a:pt x="679" y="6"/>
                    <a:pt x="620" y="18"/>
                    <a:pt x="441" y="6"/>
                  </a:cubicBezTo>
                  <a:cubicBezTo>
                    <a:pt x="381" y="2"/>
                    <a:pt x="313" y="1"/>
                    <a:pt x="247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70"/>
            <p:cNvSpPr/>
            <p:nvPr/>
          </p:nvSpPr>
          <p:spPr>
            <a:xfrm>
              <a:off x="-206384" y="4880727"/>
              <a:ext cx="33699" cy="10015"/>
            </a:xfrm>
            <a:custGeom>
              <a:avLst/>
              <a:gdLst/>
              <a:ahLst/>
              <a:cxnLst/>
              <a:rect l="l" t="t" r="r" b="b"/>
              <a:pathLst>
                <a:path w="747" h="222" extrusionOk="0">
                  <a:moveTo>
                    <a:pt x="485" y="1"/>
                  </a:moveTo>
                  <a:cubicBezTo>
                    <a:pt x="361" y="1"/>
                    <a:pt x="1" y="111"/>
                    <a:pt x="1" y="111"/>
                  </a:cubicBezTo>
                  <a:lnTo>
                    <a:pt x="1" y="206"/>
                  </a:lnTo>
                  <a:cubicBezTo>
                    <a:pt x="1" y="206"/>
                    <a:pt x="350" y="222"/>
                    <a:pt x="565" y="222"/>
                  </a:cubicBezTo>
                  <a:cubicBezTo>
                    <a:pt x="673" y="222"/>
                    <a:pt x="747" y="218"/>
                    <a:pt x="727" y="206"/>
                  </a:cubicBezTo>
                  <a:cubicBezTo>
                    <a:pt x="679" y="158"/>
                    <a:pt x="608" y="39"/>
                    <a:pt x="513" y="4"/>
                  </a:cubicBezTo>
                  <a:cubicBezTo>
                    <a:pt x="506" y="2"/>
                    <a:pt x="496" y="1"/>
                    <a:pt x="485" y="1"/>
                  </a:cubicBezTo>
                  <a:close/>
                </a:path>
              </a:pathLst>
            </a:custGeom>
            <a:solidFill>
              <a:srgbClr val="FF9A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70"/>
            <p:cNvSpPr/>
            <p:nvPr/>
          </p:nvSpPr>
          <p:spPr>
            <a:xfrm>
              <a:off x="181948" y="5317556"/>
              <a:ext cx="169262" cy="169217"/>
            </a:xfrm>
            <a:custGeom>
              <a:avLst/>
              <a:gdLst/>
              <a:ahLst/>
              <a:cxnLst/>
              <a:rect l="l" t="t" r="r" b="b"/>
              <a:pathLst>
                <a:path w="3752" h="3751" extrusionOk="0">
                  <a:moveTo>
                    <a:pt x="1882" y="0"/>
                  </a:moveTo>
                  <a:cubicBezTo>
                    <a:pt x="846" y="0"/>
                    <a:pt x="1" y="834"/>
                    <a:pt x="1" y="1870"/>
                  </a:cubicBezTo>
                  <a:cubicBezTo>
                    <a:pt x="1" y="2906"/>
                    <a:pt x="846" y="3751"/>
                    <a:pt x="1882" y="3751"/>
                  </a:cubicBezTo>
                  <a:cubicBezTo>
                    <a:pt x="2918" y="3751"/>
                    <a:pt x="3751" y="2906"/>
                    <a:pt x="3751" y="1870"/>
                  </a:cubicBezTo>
                  <a:cubicBezTo>
                    <a:pt x="3751" y="834"/>
                    <a:pt x="2918" y="0"/>
                    <a:pt x="18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70"/>
            <p:cNvSpPr/>
            <p:nvPr/>
          </p:nvSpPr>
          <p:spPr>
            <a:xfrm>
              <a:off x="229226" y="5364293"/>
              <a:ext cx="75248" cy="75248"/>
            </a:xfrm>
            <a:custGeom>
              <a:avLst/>
              <a:gdLst/>
              <a:ahLst/>
              <a:cxnLst/>
              <a:rect l="l" t="t" r="r" b="b"/>
              <a:pathLst>
                <a:path w="1668" h="1668" extrusionOk="0">
                  <a:moveTo>
                    <a:pt x="834" y="107"/>
                  </a:moveTo>
                  <a:cubicBezTo>
                    <a:pt x="1239" y="107"/>
                    <a:pt x="1560" y="441"/>
                    <a:pt x="1560" y="834"/>
                  </a:cubicBezTo>
                  <a:cubicBezTo>
                    <a:pt x="1560" y="1239"/>
                    <a:pt x="1239" y="1560"/>
                    <a:pt x="834" y="1560"/>
                  </a:cubicBezTo>
                  <a:cubicBezTo>
                    <a:pt x="429" y="1560"/>
                    <a:pt x="108" y="1239"/>
                    <a:pt x="108" y="834"/>
                  </a:cubicBezTo>
                  <a:cubicBezTo>
                    <a:pt x="108" y="441"/>
                    <a:pt x="429" y="107"/>
                    <a:pt x="834" y="107"/>
                  </a:cubicBezTo>
                  <a:close/>
                  <a:moveTo>
                    <a:pt x="834" y="0"/>
                  </a:moveTo>
                  <a:cubicBezTo>
                    <a:pt x="370" y="0"/>
                    <a:pt x="1" y="369"/>
                    <a:pt x="1" y="834"/>
                  </a:cubicBezTo>
                  <a:cubicBezTo>
                    <a:pt x="1" y="1298"/>
                    <a:pt x="370" y="1667"/>
                    <a:pt x="834" y="1667"/>
                  </a:cubicBezTo>
                  <a:cubicBezTo>
                    <a:pt x="1298" y="1667"/>
                    <a:pt x="1667" y="1298"/>
                    <a:pt x="1667" y="834"/>
                  </a:cubicBezTo>
                  <a:cubicBezTo>
                    <a:pt x="1667" y="369"/>
                    <a:pt x="1298" y="0"/>
                    <a:pt x="8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70"/>
            <p:cNvSpPr/>
            <p:nvPr/>
          </p:nvSpPr>
          <p:spPr>
            <a:xfrm>
              <a:off x="1239755" y="3990917"/>
              <a:ext cx="161503" cy="96947"/>
            </a:xfrm>
            <a:custGeom>
              <a:avLst/>
              <a:gdLst/>
              <a:ahLst/>
              <a:cxnLst/>
              <a:rect l="l" t="t" r="r" b="b"/>
              <a:pathLst>
                <a:path w="3580" h="2149" extrusionOk="0">
                  <a:moveTo>
                    <a:pt x="1975" y="1"/>
                  </a:moveTo>
                  <a:cubicBezTo>
                    <a:pt x="1925" y="1"/>
                    <a:pt x="1866" y="15"/>
                    <a:pt x="1794" y="47"/>
                  </a:cubicBezTo>
                  <a:cubicBezTo>
                    <a:pt x="1413" y="225"/>
                    <a:pt x="1520" y="297"/>
                    <a:pt x="1330" y="440"/>
                  </a:cubicBezTo>
                  <a:cubicBezTo>
                    <a:pt x="1175" y="606"/>
                    <a:pt x="877" y="832"/>
                    <a:pt x="877" y="832"/>
                  </a:cubicBezTo>
                  <a:cubicBezTo>
                    <a:pt x="877" y="832"/>
                    <a:pt x="461" y="1213"/>
                    <a:pt x="163" y="1630"/>
                  </a:cubicBezTo>
                  <a:cubicBezTo>
                    <a:pt x="1" y="1857"/>
                    <a:pt x="164" y="1901"/>
                    <a:pt x="381" y="1901"/>
                  </a:cubicBezTo>
                  <a:cubicBezTo>
                    <a:pt x="514" y="1901"/>
                    <a:pt x="667" y="1884"/>
                    <a:pt x="777" y="1884"/>
                  </a:cubicBezTo>
                  <a:cubicBezTo>
                    <a:pt x="817" y="1884"/>
                    <a:pt x="851" y="1886"/>
                    <a:pt x="877" y="1892"/>
                  </a:cubicBezTo>
                  <a:cubicBezTo>
                    <a:pt x="1052" y="1923"/>
                    <a:pt x="1111" y="2149"/>
                    <a:pt x="1392" y="2149"/>
                  </a:cubicBezTo>
                  <a:cubicBezTo>
                    <a:pt x="1437" y="2149"/>
                    <a:pt x="1487" y="2143"/>
                    <a:pt x="1544" y="2130"/>
                  </a:cubicBezTo>
                  <a:cubicBezTo>
                    <a:pt x="1713" y="2087"/>
                    <a:pt x="1753" y="2081"/>
                    <a:pt x="1765" y="2081"/>
                  </a:cubicBezTo>
                  <a:cubicBezTo>
                    <a:pt x="1770" y="2081"/>
                    <a:pt x="1770" y="2082"/>
                    <a:pt x="1773" y="2082"/>
                  </a:cubicBezTo>
                  <a:cubicBezTo>
                    <a:pt x="1780" y="2082"/>
                    <a:pt x="1801" y="2075"/>
                    <a:pt x="1961" y="2023"/>
                  </a:cubicBezTo>
                  <a:cubicBezTo>
                    <a:pt x="2354" y="1892"/>
                    <a:pt x="2473" y="1928"/>
                    <a:pt x="2854" y="1892"/>
                  </a:cubicBezTo>
                  <a:cubicBezTo>
                    <a:pt x="3247" y="1845"/>
                    <a:pt x="3163" y="1571"/>
                    <a:pt x="3366" y="1321"/>
                  </a:cubicBezTo>
                  <a:cubicBezTo>
                    <a:pt x="3568" y="1083"/>
                    <a:pt x="3580" y="856"/>
                    <a:pt x="3366" y="654"/>
                  </a:cubicBezTo>
                  <a:cubicBezTo>
                    <a:pt x="3331" y="621"/>
                    <a:pt x="3299" y="608"/>
                    <a:pt x="3268" y="608"/>
                  </a:cubicBezTo>
                  <a:cubicBezTo>
                    <a:pt x="3149" y="608"/>
                    <a:pt x="3045" y="800"/>
                    <a:pt x="2875" y="800"/>
                  </a:cubicBezTo>
                  <a:cubicBezTo>
                    <a:pt x="2800" y="800"/>
                    <a:pt x="2712" y="762"/>
                    <a:pt x="2604" y="654"/>
                  </a:cubicBezTo>
                  <a:cubicBezTo>
                    <a:pt x="2261" y="311"/>
                    <a:pt x="2208" y="1"/>
                    <a:pt x="1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70"/>
            <p:cNvSpPr/>
            <p:nvPr/>
          </p:nvSpPr>
          <p:spPr>
            <a:xfrm>
              <a:off x="1748222" y="4165414"/>
              <a:ext cx="291156" cy="330765"/>
            </a:xfrm>
            <a:custGeom>
              <a:avLst/>
              <a:gdLst/>
              <a:ahLst/>
              <a:cxnLst/>
              <a:rect l="l" t="t" r="r" b="b"/>
              <a:pathLst>
                <a:path w="6454" h="7332" extrusionOk="0">
                  <a:moveTo>
                    <a:pt x="1096" y="1"/>
                  </a:moveTo>
                  <a:cubicBezTo>
                    <a:pt x="1096" y="1"/>
                    <a:pt x="405" y="560"/>
                    <a:pt x="0" y="1298"/>
                  </a:cubicBezTo>
                  <a:cubicBezTo>
                    <a:pt x="0" y="1298"/>
                    <a:pt x="762" y="2191"/>
                    <a:pt x="1632" y="2584"/>
                  </a:cubicBezTo>
                  <a:cubicBezTo>
                    <a:pt x="1632" y="2584"/>
                    <a:pt x="1239" y="5858"/>
                    <a:pt x="1453" y="7001"/>
                  </a:cubicBezTo>
                  <a:cubicBezTo>
                    <a:pt x="1453" y="7001"/>
                    <a:pt x="2822" y="7263"/>
                    <a:pt x="3668" y="7323"/>
                  </a:cubicBezTo>
                  <a:cubicBezTo>
                    <a:pt x="3750" y="7329"/>
                    <a:pt x="3835" y="7331"/>
                    <a:pt x="3921" y="7331"/>
                  </a:cubicBezTo>
                  <a:cubicBezTo>
                    <a:pt x="4708" y="7331"/>
                    <a:pt x="5561" y="7109"/>
                    <a:pt x="5561" y="7109"/>
                  </a:cubicBezTo>
                  <a:lnTo>
                    <a:pt x="5322" y="3060"/>
                  </a:lnTo>
                  <a:lnTo>
                    <a:pt x="5322" y="3060"/>
                  </a:lnTo>
                  <a:lnTo>
                    <a:pt x="5561" y="3346"/>
                  </a:lnTo>
                  <a:cubicBezTo>
                    <a:pt x="5561" y="3346"/>
                    <a:pt x="6442" y="2549"/>
                    <a:pt x="6454" y="2108"/>
                  </a:cubicBezTo>
                  <a:cubicBezTo>
                    <a:pt x="6454" y="2108"/>
                    <a:pt x="5203" y="941"/>
                    <a:pt x="4668" y="751"/>
                  </a:cubicBezTo>
                  <a:cubicBezTo>
                    <a:pt x="4567" y="713"/>
                    <a:pt x="4477" y="698"/>
                    <a:pt x="4395" y="698"/>
                  </a:cubicBezTo>
                  <a:cubicBezTo>
                    <a:pt x="4047" y="698"/>
                    <a:pt x="3828" y="967"/>
                    <a:pt x="3430" y="967"/>
                  </a:cubicBezTo>
                  <a:cubicBezTo>
                    <a:pt x="3410" y="967"/>
                    <a:pt x="3390" y="966"/>
                    <a:pt x="3370" y="965"/>
                  </a:cubicBezTo>
                  <a:cubicBezTo>
                    <a:pt x="3370" y="965"/>
                    <a:pt x="3341" y="967"/>
                    <a:pt x="3289" y="967"/>
                  </a:cubicBezTo>
                  <a:cubicBezTo>
                    <a:pt x="2997" y="967"/>
                    <a:pt x="1974" y="899"/>
                    <a:pt x="10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70"/>
            <p:cNvSpPr/>
            <p:nvPr/>
          </p:nvSpPr>
          <p:spPr>
            <a:xfrm>
              <a:off x="1938914" y="4512424"/>
              <a:ext cx="30090" cy="221863"/>
            </a:xfrm>
            <a:custGeom>
              <a:avLst/>
              <a:gdLst/>
              <a:ahLst/>
              <a:cxnLst/>
              <a:rect l="l" t="t" r="r" b="b"/>
              <a:pathLst>
                <a:path w="667" h="4918" extrusionOk="0">
                  <a:moveTo>
                    <a:pt x="560" y="0"/>
                  </a:moveTo>
                  <a:cubicBezTo>
                    <a:pt x="536" y="12"/>
                    <a:pt x="167" y="2060"/>
                    <a:pt x="107" y="2357"/>
                  </a:cubicBezTo>
                  <a:cubicBezTo>
                    <a:pt x="48" y="2655"/>
                    <a:pt x="0" y="4822"/>
                    <a:pt x="0" y="4917"/>
                  </a:cubicBezTo>
                  <a:lnTo>
                    <a:pt x="107" y="4917"/>
                  </a:lnTo>
                  <a:cubicBezTo>
                    <a:pt x="107" y="4882"/>
                    <a:pt x="143" y="2667"/>
                    <a:pt x="214" y="2381"/>
                  </a:cubicBezTo>
                  <a:cubicBezTo>
                    <a:pt x="274" y="2084"/>
                    <a:pt x="667" y="36"/>
                    <a:pt x="667" y="12"/>
                  </a:cubicBezTo>
                  <a:lnTo>
                    <a:pt x="5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70"/>
            <p:cNvSpPr/>
            <p:nvPr/>
          </p:nvSpPr>
          <p:spPr>
            <a:xfrm>
              <a:off x="1068236" y="5007990"/>
              <a:ext cx="194435" cy="449275"/>
            </a:xfrm>
            <a:custGeom>
              <a:avLst/>
              <a:gdLst/>
              <a:ahLst/>
              <a:cxnLst/>
              <a:rect l="l" t="t" r="r" b="b"/>
              <a:pathLst>
                <a:path w="4310" h="9959" extrusionOk="0">
                  <a:moveTo>
                    <a:pt x="2188" y="0"/>
                  </a:moveTo>
                  <a:cubicBezTo>
                    <a:pt x="1818" y="0"/>
                    <a:pt x="1445" y="271"/>
                    <a:pt x="1155" y="683"/>
                  </a:cubicBezTo>
                  <a:cubicBezTo>
                    <a:pt x="0" y="2302"/>
                    <a:pt x="1155" y="9958"/>
                    <a:pt x="1155" y="9958"/>
                  </a:cubicBezTo>
                  <a:lnTo>
                    <a:pt x="3239" y="9958"/>
                  </a:lnTo>
                  <a:cubicBezTo>
                    <a:pt x="4310" y="2274"/>
                    <a:pt x="3261" y="0"/>
                    <a:pt x="21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70"/>
            <p:cNvSpPr/>
            <p:nvPr/>
          </p:nvSpPr>
          <p:spPr>
            <a:xfrm>
              <a:off x="802837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1675" y="0"/>
                  </a:moveTo>
                  <a:cubicBezTo>
                    <a:pt x="727" y="0"/>
                    <a:pt x="0" y="794"/>
                    <a:pt x="871" y="2166"/>
                  </a:cubicBezTo>
                  <a:cubicBezTo>
                    <a:pt x="2049" y="4023"/>
                    <a:pt x="4490" y="4785"/>
                    <a:pt x="4490" y="4785"/>
                  </a:cubicBezTo>
                  <a:lnTo>
                    <a:pt x="6347" y="4785"/>
                  </a:lnTo>
                  <a:cubicBezTo>
                    <a:pt x="6347" y="4785"/>
                    <a:pt x="3978" y="1106"/>
                    <a:pt x="2704" y="308"/>
                  </a:cubicBezTo>
                  <a:cubicBezTo>
                    <a:pt x="2374" y="100"/>
                    <a:pt x="2011" y="0"/>
                    <a:pt x="1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70"/>
            <p:cNvSpPr/>
            <p:nvPr/>
          </p:nvSpPr>
          <p:spPr>
            <a:xfrm>
              <a:off x="923965" y="5100653"/>
              <a:ext cx="216811" cy="356614"/>
            </a:xfrm>
            <a:custGeom>
              <a:avLst/>
              <a:gdLst/>
              <a:ahLst/>
              <a:cxnLst/>
              <a:rect l="l" t="t" r="r" b="b"/>
              <a:pathLst>
                <a:path w="4806" h="7905" extrusionOk="0">
                  <a:moveTo>
                    <a:pt x="995" y="1"/>
                  </a:moveTo>
                  <a:cubicBezTo>
                    <a:pt x="400" y="1"/>
                    <a:pt x="1" y="600"/>
                    <a:pt x="150" y="1999"/>
                  </a:cubicBezTo>
                  <a:cubicBezTo>
                    <a:pt x="495" y="5225"/>
                    <a:pt x="3198" y="7904"/>
                    <a:pt x="3198" y="7904"/>
                  </a:cubicBezTo>
                  <a:lnTo>
                    <a:pt x="4805" y="7904"/>
                  </a:lnTo>
                  <a:cubicBezTo>
                    <a:pt x="4805" y="7904"/>
                    <a:pt x="4686" y="5487"/>
                    <a:pt x="3543" y="2653"/>
                  </a:cubicBezTo>
                  <a:cubicBezTo>
                    <a:pt x="2894" y="1037"/>
                    <a:pt x="1776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70"/>
            <p:cNvSpPr/>
            <p:nvPr/>
          </p:nvSpPr>
          <p:spPr>
            <a:xfrm>
              <a:off x="1244401" y="5241360"/>
              <a:ext cx="286374" cy="215908"/>
            </a:xfrm>
            <a:custGeom>
              <a:avLst/>
              <a:gdLst/>
              <a:ahLst/>
              <a:cxnLst/>
              <a:rect l="l" t="t" r="r" b="b"/>
              <a:pathLst>
                <a:path w="6348" h="4786" extrusionOk="0">
                  <a:moveTo>
                    <a:pt x="4673" y="0"/>
                  </a:moveTo>
                  <a:cubicBezTo>
                    <a:pt x="4337" y="0"/>
                    <a:pt x="3974" y="100"/>
                    <a:pt x="3644" y="308"/>
                  </a:cubicBezTo>
                  <a:cubicBezTo>
                    <a:pt x="2382" y="1106"/>
                    <a:pt x="0" y="4785"/>
                    <a:pt x="0" y="4785"/>
                  </a:cubicBezTo>
                  <a:lnTo>
                    <a:pt x="1858" y="4785"/>
                  </a:lnTo>
                  <a:cubicBezTo>
                    <a:pt x="1858" y="4785"/>
                    <a:pt x="4298" y="4023"/>
                    <a:pt x="5477" y="2166"/>
                  </a:cubicBezTo>
                  <a:cubicBezTo>
                    <a:pt x="6348" y="794"/>
                    <a:pt x="5621" y="0"/>
                    <a:pt x="46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70"/>
            <p:cNvSpPr/>
            <p:nvPr/>
          </p:nvSpPr>
          <p:spPr>
            <a:xfrm>
              <a:off x="1193379" y="5100653"/>
              <a:ext cx="216766" cy="356614"/>
            </a:xfrm>
            <a:custGeom>
              <a:avLst/>
              <a:gdLst/>
              <a:ahLst/>
              <a:cxnLst/>
              <a:rect l="l" t="t" r="r" b="b"/>
              <a:pathLst>
                <a:path w="4805" h="7905" extrusionOk="0">
                  <a:moveTo>
                    <a:pt x="3811" y="1"/>
                  </a:moveTo>
                  <a:cubicBezTo>
                    <a:pt x="3030" y="1"/>
                    <a:pt x="1912" y="1037"/>
                    <a:pt x="1262" y="2653"/>
                  </a:cubicBezTo>
                  <a:cubicBezTo>
                    <a:pt x="119" y="5487"/>
                    <a:pt x="0" y="7904"/>
                    <a:pt x="0" y="7904"/>
                  </a:cubicBezTo>
                  <a:lnTo>
                    <a:pt x="1608" y="7904"/>
                  </a:lnTo>
                  <a:cubicBezTo>
                    <a:pt x="1608" y="7904"/>
                    <a:pt x="4310" y="5225"/>
                    <a:pt x="4656" y="1999"/>
                  </a:cubicBezTo>
                  <a:cubicBezTo>
                    <a:pt x="4805" y="600"/>
                    <a:pt x="4405" y="1"/>
                    <a:pt x="3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70"/>
            <p:cNvSpPr/>
            <p:nvPr/>
          </p:nvSpPr>
          <p:spPr>
            <a:xfrm>
              <a:off x="1494146" y="3916210"/>
              <a:ext cx="30676" cy="31173"/>
            </a:xfrm>
            <a:custGeom>
              <a:avLst/>
              <a:gdLst/>
              <a:ahLst/>
              <a:cxnLst/>
              <a:rect l="l" t="t" r="r" b="b"/>
              <a:pathLst>
                <a:path w="680" h="691" extrusionOk="0">
                  <a:moveTo>
                    <a:pt x="322" y="0"/>
                  </a:moveTo>
                  <a:lnTo>
                    <a:pt x="203" y="226"/>
                  </a:lnTo>
                  <a:lnTo>
                    <a:pt x="1" y="357"/>
                  </a:lnTo>
                  <a:lnTo>
                    <a:pt x="227" y="476"/>
                  </a:lnTo>
                  <a:lnTo>
                    <a:pt x="370" y="691"/>
                  </a:lnTo>
                  <a:lnTo>
                    <a:pt x="489" y="464"/>
                  </a:lnTo>
                  <a:lnTo>
                    <a:pt x="679" y="310"/>
                  </a:lnTo>
                  <a:lnTo>
                    <a:pt x="465" y="191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70"/>
            <p:cNvSpPr/>
            <p:nvPr/>
          </p:nvSpPr>
          <p:spPr>
            <a:xfrm>
              <a:off x="1676763" y="3961864"/>
              <a:ext cx="18857" cy="18812"/>
            </a:xfrm>
            <a:custGeom>
              <a:avLst/>
              <a:gdLst/>
              <a:ahLst/>
              <a:cxnLst/>
              <a:rect l="l" t="t" r="r" b="b"/>
              <a:pathLst>
                <a:path w="418" h="417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32" y="298"/>
                  </a:lnTo>
                  <a:lnTo>
                    <a:pt x="227" y="417"/>
                  </a:lnTo>
                  <a:lnTo>
                    <a:pt x="299" y="286"/>
                  </a:lnTo>
                  <a:lnTo>
                    <a:pt x="418" y="191"/>
                  </a:lnTo>
                  <a:lnTo>
                    <a:pt x="287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70"/>
            <p:cNvSpPr/>
            <p:nvPr/>
          </p:nvSpPr>
          <p:spPr>
            <a:xfrm>
              <a:off x="1705771" y="3878586"/>
              <a:ext cx="18857" cy="18857"/>
            </a:xfrm>
            <a:custGeom>
              <a:avLst/>
              <a:gdLst/>
              <a:ahLst/>
              <a:cxnLst/>
              <a:rect l="l" t="t" r="r" b="b"/>
              <a:pathLst>
                <a:path w="418" h="418" extrusionOk="0">
                  <a:moveTo>
                    <a:pt x="191" y="1"/>
                  </a:moveTo>
                  <a:lnTo>
                    <a:pt x="120" y="132"/>
                  </a:lnTo>
                  <a:lnTo>
                    <a:pt x="1" y="227"/>
                  </a:lnTo>
                  <a:lnTo>
                    <a:pt x="132" y="298"/>
                  </a:lnTo>
                  <a:lnTo>
                    <a:pt x="215" y="417"/>
                  </a:lnTo>
                  <a:lnTo>
                    <a:pt x="298" y="286"/>
                  </a:lnTo>
                  <a:lnTo>
                    <a:pt x="418" y="191"/>
                  </a:lnTo>
                  <a:lnTo>
                    <a:pt x="275" y="132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70"/>
            <p:cNvSpPr/>
            <p:nvPr/>
          </p:nvSpPr>
          <p:spPr>
            <a:xfrm>
              <a:off x="1454402" y="3847458"/>
              <a:ext cx="19398" cy="19353"/>
            </a:xfrm>
            <a:custGeom>
              <a:avLst/>
              <a:gdLst/>
              <a:ahLst/>
              <a:cxnLst/>
              <a:rect l="l" t="t" r="r" b="b"/>
              <a:pathLst>
                <a:path w="430" h="429" extrusionOk="0">
                  <a:moveTo>
                    <a:pt x="191" y="0"/>
                  </a:moveTo>
                  <a:lnTo>
                    <a:pt x="132" y="143"/>
                  </a:lnTo>
                  <a:lnTo>
                    <a:pt x="1" y="226"/>
                  </a:lnTo>
                  <a:lnTo>
                    <a:pt x="155" y="286"/>
                  </a:lnTo>
                  <a:lnTo>
                    <a:pt x="239" y="429"/>
                  </a:lnTo>
                  <a:lnTo>
                    <a:pt x="298" y="274"/>
                  </a:lnTo>
                  <a:lnTo>
                    <a:pt x="429" y="203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70"/>
            <p:cNvSpPr/>
            <p:nvPr/>
          </p:nvSpPr>
          <p:spPr>
            <a:xfrm>
              <a:off x="1492026" y="4076271"/>
              <a:ext cx="18812" cy="18812"/>
            </a:xfrm>
            <a:custGeom>
              <a:avLst/>
              <a:gdLst/>
              <a:ahLst/>
              <a:cxnLst/>
              <a:rect l="l" t="t" r="r" b="b"/>
              <a:pathLst>
                <a:path w="417" h="417" extrusionOk="0">
                  <a:moveTo>
                    <a:pt x="191" y="0"/>
                  </a:moveTo>
                  <a:lnTo>
                    <a:pt x="131" y="143"/>
                  </a:lnTo>
                  <a:lnTo>
                    <a:pt x="0" y="214"/>
                  </a:lnTo>
                  <a:lnTo>
                    <a:pt x="131" y="298"/>
                  </a:lnTo>
                  <a:lnTo>
                    <a:pt x="226" y="417"/>
                  </a:lnTo>
                  <a:lnTo>
                    <a:pt x="298" y="274"/>
                  </a:lnTo>
                  <a:lnTo>
                    <a:pt x="417" y="191"/>
                  </a:lnTo>
                  <a:lnTo>
                    <a:pt x="286" y="131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70"/>
            <p:cNvSpPr/>
            <p:nvPr/>
          </p:nvSpPr>
          <p:spPr>
            <a:xfrm>
              <a:off x="861438" y="2677587"/>
              <a:ext cx="4872" cy="5413"/>
            </a:xfrm>
            <a:custGeom>
              <a:avLst/>
              <a:gdLst/>
              <a:ahLst/>
              <a:cxnLst/>
              <a:rect l="l" t="t" r="r" b="b"/>
              <a:pathLst>
                <a:path w="108" h="120" extrusionOk="0">
                  <a:moveTo>
                    <a:pt x="60" y="0"/>
                  </a:moveTo>
                  <a:cubicBezTo>
                    <a:pt x="60" y="0"/>
                    <a:pt x="48" y="24"/>
                    <a:pt x="0" y="84"/>
                  </a:cubicBezTo>
                  <a:lnTo>
                    <a:pt x="48" y="119"/>
                  </a:lnTo>
                  <a:cubicBezTo>
                    <a:pt x="84" y="60"/>
                    <a:pt x="107" y="24"/>
                    <a:pt x="107" y="24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70"/>
            <p:cNvSpPr/>
            <p:nvPr/>
          </p:nvSpPr>
          <p:spPr>
            <a:xfrm>
              <a:off x="799633" y="2689406"/>
              <a:ext cx="58060" cy="125187"/>
            </a:xfrm>
            <a:custGeom>
              <a:avLst/>
              <a:gdLst/>
              <a:ahLst/>
              <a:cxnLst/>
              <a:rect l="l" t="t" r="r" b="b"/>
              <a:pathLst>
                <a:path w="1287" h="2775" extrusionOk="0">
                  <a:moveTo>
                    <a:pt x="1239" y="0"/>
                  </a:moveTo>
                  <a:cubicBezTo>
                    <a:pt x="1192" y="60"/>
                    <a:pt x="1168" y="119"/>
                    <a:pt x="1120" y="179"/>
                  </a:cubicBezTo>
                  <a:lnTo>
                    <a:pt x="1168" y="215"/>
                  </a:lnTo>
                  <a:cubicBezTo>
                    <a:pt x="1215" y="155"/>
                    <a:pt x="1251" y="96"/>
                    <a:pt x="1287" y="36"/>
                  </a:cubicBezTo>
                  <a:lnTo>
                    <a:pt x="1239" y="0"/>
                  </a:lnTo>
                  <a:close/>
                  <a:moveTo>
                    <a:pt x="1001" y="357"/>
                  </a:moveTo>
                  <a:cubicBezTo>
                    <a:pt x="977" y="417"/>
                    <a:pt x="930" y="477"/>
                    <a:pt x="894" y="536"/>
                  </a:cubicBezTo>
                  <a:lnTo>
                    <a:pt x="942" y="572"/>
                  </a:lnTo>
                  <a:cubicBezTo>
                    <a:pt x="989" y="512"/>
                    <a:pt x="1013" y="453"/>
                    <a:pt x="1049" y="393"/>
                  </a:cubicBezTo>
                  <a:lnTo>
                    <a:pt x="1001" y="357"/>
                  </a:lnTo>
                  <a:close/>
                  <a:moveTo>
                    <a:pt x="811" y="738"/>
                  </a:moveTo>
                  <a:cubicBezTo>
                    <a:pt x="775" y="798"/>
                    <a:pt x="739" y="869"/>
                    <a:pt x="703" y="929"/>
                  </a:cubicBezTo>
                  <a:lnTo>
                    <a:pt x="751" y="953"/>
                  </a:lnTo>
                  <a:cubicBezTo>
                    <a:pt x="775" y="881"/>
                    <a:pt x="811" y="822"/>
                    <a:pt x="858" y="762"/>
                  </a:cubicBezTo>
                  <a:lnTo>
                    <a:pt x="811" y="738"/>
                  </a:lnTo>
                  <a:close/>
                  <a:moveTo>
                    <a:pt x="596" y="1119"/>
                  </a:moveTo>
                  <a:cubicBezTo>
                    <a:pt x="572" y="1179"/>
                    <a:pt x="537" y="1250"/>
                    <a:pt x="513" y="1310"/>
                  </a:cubicBezTo>
                  <a:lnTo>
                    <a:pt x="561" y="1334"/>
                  </a:lnTo>
                  <a:cubicBezTo>
                    <a:pt x="584" y="1274"/>
                    <a:pt x="620" y="1191"/>
                    <a:pt x="644" y="1155"/>
                  </a:cubicBezTo>
                  <a:lnTo>
                    <a:pt x="596" y="1119"/>
                  </a:lnTo>
                  <a:close/>
                  <a:moveTo>
                    <a:pt x="441" y="1512"/>
                  </a:moveTo>
                  <a:cubicBezTo>
                    <a:pt x="406" y="1572"/>
                    <a:pt x="382" y="1643"/>
                    <a:pt x="346" y="1703"/>
                  </a:cubicBezTo>
                  <a:lnTo>
                    <a:pt x="394" y="1715"/>
                  </a:lnTo>
                  <a:cubicBezTo>
                    <a:pt x="418" y="1655"/>
                    <a:pt x="441" y="1596"/>
                    <a:pt x="477" y="1524"/>
                  </a:cubicBezTo>
                  <a:lnTo>
                    <a:pt x="441" y="1512"/>
                  </a:lnTo>
                  <a:close/>
                  <a:moveTo>
                    <a:pt x="275" y="1893"/>
                  </a:moveTo>
                  <a:cubicBezTo>
                    <a:pt x="239" y="1965"/>
                    <a:pt x="227" y="2024"/>
                    <a:pt x="203" y="2108"/>
                  </a:cubicBezTo>
                  <a:lnTo>
                    <a:pt x="239" y="2120"/>
                  </a:lnTo>
                  <a:cubicBezTo>
                    <a:pt x="263" y="2060"/>
                    <a:pt x="287" y="1977"/>
                    <a:pt x="322" y="1905"/>
                  </a:cubicBezTo>
                  <a:lnTo>
                    <a:pt x="275" y="1893"/>
                  </a:lnTo>
                  <a:close/>
                  <a:moveTo>
                    <a:pt x="120" y="2298"/>
                  </a:moveTo>
                  <a:cubicBezTo>
                    <a:pt x="108" y="2370"/>
                    <a:pt x="84" y="2429"/>
                    <a:pt x="60" y="2501"/>
                  </a:cubicBezTo>
                  <a:lnTo>
                    <a:pt x="108" y="2524"/>
                  </a:lnTo>
                  <a:cubicBezTo>
                    <a:pt x="144" y="2465"/>
                    <a:pt x="156" y="2382"/>
                    <a:pt x="168" y="2310"/>
                  </a:cubicBezTo>
                  <a:lnTo>
                    <a:pt x="120" y="2298"/>
                  </a:lnTo>
                  <a:close/>
                  <a:moveTo>
                    <a:pt x="25" y="2715"/>
                  </a:moveTo>
                  <a:cubicBezTo>
                    <a:pt x="1" y="2727"/>
                    <a:pt x="1" y="2739"/>
                    <a:pt x="1" y="2763"/>
                  </a:cubicBezTo>
                  <a:lnTo>
                    <a:pt x="49" y="2774"/>
                  </a:lnTo>
                  <a:cubicBezTo>
                    <a:pt x="60" y="2763"/>
                    <a:pt x="60" y="2739"/>
                    <a:pt x="60" y="2727"/>
                  </a:cubicBezTo>
                  <a:lnTo>
                    <a:pt x="25" y="27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70"/>
            <p:cNvSpPr/>
            <p:nvPr/>
          </p:nvSpPr>
          <p:spPr>
            <a:xfrm>
              <a:off x="798055" y="2819377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1"/>
                  </a:moveTo>
                  <a:cubicBezTo>
                    <a:pt x="12" y="24"/>
                    <a:pt x="0" y="72"/>
                    <a:pt x="0" y="96"/>
                  </a:cubicBezTo>
                  <a:lnTo>
                    <a:pt x="36" y="120"/>
                  </a:lnTo>
                  <a:cubicBezTo>
                    <a:pt x="60" y="72"/>
                    <a:pt x="60" y="36"/>
                    <a:pt x="60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70"/>
            <p:cNvSpPr/>
            <p:nvPr/>
          </p:nvSpPr>
          <p:spPr>
            <a:xfrm>
              <a:off x="878626" y="2682955"/>
              <a:ext cx="2707" cy="5413"/>
            </a:xfrm>
            <a:custGeom>
              <a:avLst/>
              <a:gdLst/>
              <a:ahLst/>
              <a:cxnLst/>
              <a:rect l="l" t="t" r="r" b="b"/>
              <a:pathLst>
                <a:path w="60" h="120" extrusionOk="0">
                  <a:moveTo>
                    <a:pt x="12" y="0"/>
                  </a:moveTo>
                  <a:cubicBezTo>
                    <a:pt x="12" y="0"/>
                    <a:pt x="12" y="24"/>
                    <a:pt x="0" y="108"/>
                  </a:cubicBezTo>
                  <a:lnTo>
                    <a:pt x="36" y="119"/>
                  </a:lnTo>
                  <a:cubicBezTo>
                    <a:pt x="60" y="60"/>
                    <a:pt x="60" y="12"/>
                    <a:pt x="60" y="12"/>
                  </a:cubicBez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70"/>
            <p:cNvSpPr/>
            <p:nvPr/>
          </p:nvSpPr>
          <p:spPr>
            <a:xfrm>
              <a:off x="868386" y="2697436"/>
              <a:ext cx="10286" cy="106420"/>
            </a:xfrm>
            <a:custGeom>
              <a:avLst/>
              <a:gdLst/>
              <a:ahLst/>
              <a:cxnLst/>
              <a:rect l="l" t="t" r="r" b="b"/>
              <a:pathLst>
                <a:path w="228" h="2359" extrusionOk="0">
                  <a:moveTo>
                    <a:pt x="180" y="1"/>
                  </a:moveTo>
                  <a:cubicBezTo>
                    <a:pt x="180" y="60"/>
                    <a:pt x="168" y="144"/>
                    <a:pt x="144" y="215"/>
                  </a:cubicBezTo>
                  <a:lnTo>
                    <a:pt x="191" y="227"/>
                  </a:lnTo>
                  <a:cubicBezTo>
                    <a:pt x="203" y="156"/>
                    <a:pt x="227" y="84"/>
                    <a:pt x="227" y="13"/>
                  </a:cubicBezTo>
                  <a:lnTo>
                    <a:pt x="180" y="1"/>
                  </a:lnTo>
                  <a:close/>
                  <a:moveTo>
                    <a:pt x="120" y="453"/>
                  </a:moveTo>
                  <a:cubicBezTo>
                    <a:pt x="108" y="513"/>
                    <a:pt x="108" y="584"/>
                    <a:pt x="84" y="656"/>
                  </a:cubicBezTo>
                  <a:lnTo>
                    <a:pt x="132" y="656"/>
                  </a:lnTo>
                  <a:cubicBezTo>
                    <a:pt x="144" y="584"/>
                    <a:pt x="144" y="513"/>
                    <a:pt x="168" y="453"/>
                  </a:cubicBezTo>
                  <a:close/>
                  <a:moveTo>
                    <a:pt x="60" y="870"/>
                  </a:moveTo>
                  <a:cubicBezTo>
                    <a:pt x="60" y="930"/>
                    <a:pt x="49" y="1001"/>
                    <a:pt x="49" y="1072"/>
                  </a:cubicBezTo>
                  <a:lnTo>
                    <a:pt x="84" y="1072"/>
                  </a:lnTo>
                  <a:cubicBezTo>
                    <a:pt x="108" y="1001"/>
                    <a:pt x="108" y="930"/>
                    <a:pt x="108" y="870"/>
                  </a:cubicBezTo>
                  <a:close/>
                  <a:moveTo>
                    <a:pt x="25" y="1299"/>
                  </a:moveTo>
                  <a:cubicBezTo>
                    <a:pt x="25" y="1358"/>
                    <a:pt x="13" y="1430"/>
                    <a:pt x="13" y="1501"/>
                  </a:cubicBezTo>
                  <a:lnTo>
                    <a:pt x="60" y="1501"/>
                  </a:lnTo>
                  <a:cubicBezTo>
                    <a:pt x="60" y="1430"/>
                    <a:pt x="72" y="1358"/>
                    <a:pt x="72" y="1299"/>
                  </a:cubicBezTo>
                  <a:close/>
                  <a:moveTo>
                    <a:pt x="1" y="1715"/>
                  </a:moveTo>
                  <a:lnTo>
                    <a:pt x="1" y="1930"/>
                  </a:lnTo>
                  <a:lnTo>
                    <a:pt x="49" y="1930"/>
                  </a:lnTo>
                  <a:lnTo>
                    <a:pt x="49" y="1715"/>
                  </a:lnTo>
                  <a:close/>
                  <a:moveTo>
                    <a:pt x="1" y="2144"/>
                  </a:moveTo>
                  <a:lnTo>
                    <a:pt x="1" y="2358"/>
                  </a:lnTo>
                  <a:lnTo>
                    <a:pt x="49" y="2358"/>
                  </a:lnTo>
                  <a:lnTo>
                    <a:pt x="49" y="21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70"/>
            <p:cNvSpPr/>
            <p:nvPr/>
          </p:nvSpPr>
          <p:spPr>
            <a:xfrm>
              <a:off x="868927" y="2819918"/>
              <a:ext cx="2752" cy="4872"/>
            </a:xfrm>
            <a:custGeom>
              <a:avLst/>
              <a:gdLst/>
              <a:ahLst/>
              <a:cxnLst/>
              <a:rect l="l" t="t" r="r" b="b"/>
              <a:pathLst>
                <a:path w="61" h="108" extrusionOk="0">
                  <a:moveTo>
                    <a:pt x="1" y="0"/>
                  </a:moveTo>
                  <a:cubicBezTo>
                    <a:pt x="13" y="24"/>
                    <a:pt x="13" y="72"/>
                    <a:pt x="13" y="108"/>
                  </a:cubicBezTo>
                  <a:lnTo>
                    <a:pt x="60" y="108"/>
                  </a:lnTo>
                  <a:cubicBezTo>
                    <a:pt x="48" y="72"/>
                    <a:pt x="48" y="24"/>
                    <a:pt x="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70"/>
            <p:cNvSpPr/>
            <p:nvPr/>
          </p:nvSpPr>
          <p:spPr>
            <a:xfrm>
              <a:off x="831889" y="2691527"/>
              <a:ext cx="38707" cy="165518"/>
            </a:xfrm>
            <a:custGeom>
              <a:avLst/>
              <a:gdLst/>
              <a:ahLst/>
              <a:cxnLst/>
              <a:rect l="l" t="t" r="r" b="b"/>
              <a:pathLst>
                <a:path w="858" h="3669" extrusionOk="0">
                  <a:moveTo>
                    <a:pt x="810" y="1"/>
                  </a:moveTo>
                  <a:lnTo>
                    <a:pt x="715" y="179"/>
                  </a:lnTo>
                  <a:lnTo>
                    <a:pt x="762" y="191"/>
                  </a:lnTo>
                  <a:cubicBezTo>
                    <a:pt x="800" y="97"/>
                    <a:pt x="838" y="40"/>
                    <a:pt x="852" y="32"/>
                  </a:cubicBezTo>
                  <a:lnTo>
                    <a:pt x="852" y="32"/>
                  </a:lnTo>
                  <a:lnTo>
                    <a:pt x="858" y="37"/>
                  </a:lnTo>
                  <a:cubicBezTo>
                    <a:pt x="858" y="33"/>
                    <a:pt x="857" y="31"/>
                    <a:pt x="855" y="31"/>
                  </a:cubicBezTo>
                  <a:cubicBezTo>
                    <a:pt x="854" y="31"/>
                    <a:pt x="853" y="32"/>
                    <a:pt x="852" y="32"/>
                  </a:cubicBezTo>
                  <a:lnTo>
                    <a:pt x="852" y="32"/>
                  </a:lnTo>
                  <a:lnTo>
                    <a:pt x="810" y="1"/>
                  </a:lnTo>
                  <a:close/>
                  <a:moveTo>
                    <a:pt x="631" y="358"/>
                  </a:moveTo>
                  <a:cubicBezTo>
                    <a:pt x="619" y="418"/>
                    <a:pt x="584" y="477"/>
                    <a:pt x="560" y="549"/>
                  </a:cubicBezTo>
                  <a:lnTo>
                    <a:pt x="596" y="572"/>
                  </a:lnTo>
                  <a:cubicBezTo>
                    <a:pt x="631" y="489"/>
                    <a:pt x="655" y="430"/>
                    <a:pt x="679" y="370"/>
                  </a:cubicBezTo>
                  <a:lnTo>
                    <a:pt x="631" y="358"/>
                  </a:lnTo>
                  <a:close/>
                  <a:moveTo>
                    <a:pt x="500" y="739"/>
                  </a:moveTo>
                  <a:cubicBezTo>
                    <a:pt x="465" y="811"/>
                    <a:pt x="453" y="870"/>
                    <a:pt x="417" y="941"/>
                  </a:cubicBezTo>
                  <a:lnTo>
                    <a:pt x="465" y="953"/>
                  </a:lnTo>
                  <a:cubicBezTo>
                    <a:pt x="477" y="882"/>
                    <a:pt x="512" y="822"/>
                    <a:pt x="536" y="763"/>
                  </a:cubicBezTo>
                  <a:lnTo>
                    <a:pt x="500" y="739"/>
                  </a:lnTo>
                  <a:close/>
                  <a:moveTo>
                    <a:pt x="358" y="1132"/>
                  </a:moveTo>
                  <a:cubicBezTo>
                    <a:pt x="346" y="1192"/>
                    <a:pt x="322" y="1251"/>
                    <a:pt x="298" y="1322"/>
                  </a:cubicBezTo>
                  <a:lnTo>
                    <a:pt x="346" y="1334"/>
                  </a:lnTo>
                  <a:cubicBezTo>
                    <a:pt x="358" y="1263"/>
                    <a:pt x="381" y="1203"/>
                    <a:pt x="405" y="1144"/>
                  </a:cubicBezTo>
                  <a:lnTo>
                    <a:pt x="358" y="1132"/>
                  </a:lnTo>
                  <a:close/>
                  <a:moveTo>
                    <a:pt x="238" y="1525"/>
                  </a:moveTo>
                  <a:cubicBezTo>
                    <a:pt x="227" y="1584"/>
                    <a:pt x="215" y="1644"/>
                    <a:pt x="203" y="1715"/>
                  </a:cubicBezTo>
                  <a:lnTo>
                    <a:pt x="238" y="1727"/>
                  </a:lnTo>
                  <a:cubicBezTo>
                    <a:pt x="262" y="1668"/>
                    <a:pt x="274" y="1596"/>
                    <a:pt x="286" y="1537"/>
                  </a:cubicBezTo>
                  <a:lnTo>
                    <a:pt x="238" y="1525"/>
                  </a:lnTo>
                  <a:close/>
                  <a:moveTo>
                    <a:pt x="155" y="1906"/>
                  </a:moveTo>
                  <a:cubicBezTo>
                    <a:pt x="143" y="1977"/>
                    <a:pt x="119" y="2037"/>
                    <a:pt x="107" y="2120"/>
                  </a:cubicBezTo>
                  <a:lnTo>
                    <a:pt x="155" y="2132"/>
                  </a:lnTo>
                  <a:cubicBezTo>
                    <a:pt x="167" y="2073"/>
                    <a:pt x="179" y="2001"/>
                    <a:pt x="203" y="1918"/>
                  </a:cubicBezTo>
                  <a:lnTo>
                    <a:pt x="155" y="1906"/>
                  </a:lnTo>
                  <a:close/>
                  <a:moveTo>
                    <a:pt x="72" y="2323"/>
                  </a:moveTo>
                  <a:cubicBezTo>
                    <a:pt x="60" y="2394"/>
                    <a:pt x="60" y="2454"/>
                    <a:pt x="48" y="2525"/>
                  </a:cubicBezTo>
                  <a:lnTo>
                    <a:pt x="96" y="2525"/>
                  </a:lnTo>
                  <a:cubicBezTo>
                    <a:pt x="107" y="2477"/>
                    <a:pt x="107" y="2394"/>
                    <a:pt x="119" y="2323"/>
                  </a:cubicBezTo>
                  <a:close/>
                  <a:moveTo>
                    <a:pt x="36" y="2727"/>
                  </a:moveTo>
                  <a:cubicBezTo>
                    <a:pt x="36" y="2799"/>
                    <a:pt x="24" y="2858"/>
                    <a:pt x="24" y="2930"/>
                  </a:cubicBezTo>
                  <a:lnTo>
                    <a:pt x="60" y="2930"/>
                  </a:lnTo>
                  <a:cubicBezTo>
                    <a:pt x="60" y="2870"/>
                    <a:pt x="84" y="2799"/>
                    <a:pt x="84" y="2727"/>
                  </a:cubicBezTo>
                  <a:close/>
                  <a:moveTo>
                    <a:pt x="0" y="3144"/>
                  </a:moveTo>
                  <a:lnTo>
                    <a:pt x="0" y="3263"/>
                  </a:lnTo>
                  <a:lnTo>
                    <a:pt x="0" y="3347"/>
                  </a:lnTo>
                  <a:lnTo>
                    <a:pt x="48" y="3335"/>
                  </a:lnTo>
                  <a:lnTo>
                    <a:pt x="48" y="3263"/>
                  </a:lnTo>
                  <a:lnTo>
                    <a:pt x="48" y="3144"/>
                  </a:lnTo>
                  <a:close/>
                  <a:moveTo>
                    <a:pt x="24" y="3561"/>
                  </a:moveTo>
                  <a:lnTo>
                    <a:pt x="24" y="3668"/>
                  </a:lnTo>
                  <a:lnTo>
                    <a:pt x="60" y="3668"/>
                  </a:lnTo>
                  <a:lnTo>
                    <a:pt x="60" y="35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70"/>
            <p:cNvSpPr/>
            <p:nvPr/>
          </p:nvSpPr>
          <p:spPr>
            <a:xfrm>
              <a:off x="-361076" y="4750891"/>
              <a:ext cx="67173" cy="58601"/>
            </a:xfrm>
            <a:custGeom>
              <a:avLst/>
              <a:gdLst/>
              <a:ahLst/>
              <a:cxnLst/>
              <a:rect l="l" t="t" r="r" b="b"/>
              <a:pathLst>
                <a:path w="1489" h="1299" extrusionOk="0">
                  <a:moveTo>
                    <a:pt x="298" y="0"/>
                  </a:moveTo>
                  <a:cubicBezTo>
                    <a:pt x="179" y="203"/>
                    <a:pt x="72" y="381"/>
                    <a:pt x="1" y="548"/>
                  </a:cubicBezTo>
                  <a:cubicBezTo>
                    <a:pt x="1" y="548"/>
                    <a:pt x="584" y="1072"/>
                    <a:pt x="965" y="1298"/>
                  </a:cubicBezTo>
                  <a:cubicBezTo>
                    <a:pt x="965" y="1298"/>
                    <a:pt x="1203" y="1084"/>
                    <a:pt x="1417" y="953"/>
                  </a:cubicBezTo>
                  <a:cubicBezTo>
                    <a:pt x="1429" y="893"/>
                    <a:pt x="1465" y="822"/>
                    <a:pt x="1489" y="739"/>
                  </a:cubicBezTo>
                  <a:cubicBezTo>
                    <a:pt x="1477" y="727"/>
                    <a:pt x="1441" y="715"/>
                    <a:pt x="1429" y="703"/>
                  </a:cubicBezTo>
                  <a:cubicBezTo>
                    <a:pt x="1072" y="453"/>
                    <a:pt x="727" y="203"/>
                    <a:pt x="346" y="24"/>
                  </a:cubicBezTo>
                  <a:cubicBezTo>
                    <a:pt x="334" y="24"/>
                    <a:pt x="310" y="12"/>
                    <a:pt x="2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04" name="Google Shape;3104;p70"/>
          <p:cNvGrpSpPr/>
          <p:nvPr/>
        </p:nvGrpSpPr>
        <p:grpSpPr>
          <a:xfrm>
            <a:off x="6381714" y="-346758"/>
            <a:ext cx="3672905" cy="6077412"/>
            <a:chOff x="6381714" y="-346758"/>
            <a:chExt cx="3672905" cy="6077412"/>
          </a:xfrm>
        </p:grpSpPr>
        <p:grpSp>
          <p:nvGrpSpPr>
            <p:cNvPr id="3105" name="Google Shape;3105;p70"/>
            <p:cNvGrpSpPr/>
            <p:nvPr/>
          </p:nvGrpSpPr>
          <p:grpSpPr>
            <a:xfrm rot="-3061054">
              <a:off x="8048466" y="680298"/>
              <a:ext cx="483438" cy="680867"/>
              <a:chOff x="1554950" y="3841075"/>
              <a:chExt cx="389950" cy="549200"/>
            </a:xfrm>
          </p:grpSpPr>
          <p:sp>
            <p:nvSpPr>
              <p:cNvPr id="3106" name="Google Shape;3106;p70"/>
              <p:cNvSpPr/>
              <p:nvPr/>
            </p:nvSpPr>
            <p:spPr>
              <a:xfrm>
                <a:off x="1554950" y="3875950"/>
                <a:ext cx="148550" cy="242200"/>
              </a:xfrm>
              <a:custGeom>
                <a:avLst/>
                <a:gdLst/>
                <a:ahLst/>
                <a:cxnLst/>
                <a:rect l="l" t="t" r="r" b="b"/>
                <a:pathLst>
                  <a:path w="5942" h="9688" extrusionOk="0">
                    <a:moveTo>
                      <a:pt x="2057" y="0"/>
                    </a:moveTo>
                    <a:cubicBezTo>
                      <a:pt x="1465" y="0"/>
                      <a:pt x="885" y="319"/>
                      <a:pt x="465" y="1058"/>
                    </a:cubicBezTo>
                    <a:cubicBezTo>
                      <a:pt x="131" y="1642"/>
                      <a:pt x="24" y="2332"/>
                      <a:pt x="12" y="2999"/>
                    </a:cubicBezTo>
                    <a:cubicBezTo>
                      <a:pt x="0" y="5737"/>
                      <a:pt x="1715" y="8416"/>
                      <a:pt x="4191" y="9547"/>
                    </a:cubicBezTo>
                    <a:cubicBezTo>
                      <a:pt x="4357" y="9620"/>
                      <a:pt x="4540" y="9687"/>
                      <a:pt x="4712" y="9687"/>
                    </a:cubicBezTo>
                    <a:cubicBezTo>
                      <a:pt x="4824" y="9687"/>
                      <a:pt x="4931" y="9658"/>
                      <a:pt x="5025" y="9583"/>
                    </a:cubicBezTo>
                    <a:cubicBezTo>
                      <a:pt x="5132" y="9512"/>
                      <a:pt x="5203" y="9393"/>
                      <a:pt x="5263" y="9262"/>
                    </a:cubicBezTo>
                    <a:cubicBezTo>
                      <a:pt x="5941" y="7845"/>
                      <a:pt x="5656" y="6178"/>
                      <a:pt x="5299" y="4642"/>
                    </a:cubicBezTo>
                    <a:cubicBezTo>
                      <a:pt x="5013" y="3440"/>
                      <a:pt x="4668" y="2237"/>
                      <a:pt x="3989" y="1213"/>
                    </a:cubicBezTo>
                    <a:cubicBezTo>
                      <a:pt x="3501" y="464"/>
                      <a:pt x="2770" y="0"/>
                      <a:pt x="2057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70"/>
              <p:cNvSpPr/>
              <p:nvPr/>
            </p:nvSpPr>
            <p:spPr>
              <a:xfrm>
                <a:off x="1717175" y="3964725"/>
                <a:ext cx="227725" cy="190050"/>
              </a:xfrm>
              <a:custGeom>
                <a:avLst/>
                <a:gdLst/>
                <a:ahLst/>
                <a:cxnLst/>
                <a:rect l="l" t="t" r="r" b="b"/>
                <a:pathLst>
                  <a:path w="9109" h="7602" extrusionOk="0">
                    <a:moveTo>
                      <a:pt x="7160" y="0"/>
                    </a:moveTo>
                    <a:cubicBezTo>
                      <a:pt x="5976" y="0"/>
                      <a:pt x="4647" y="949"/>
                      <a:pt x="3858" y="1555"/>
                    </a:cubicBezTo>
                    <a:cubicBezTo>
                      <a:pt x="2334" y="2746"/>
                      <a:pt x="1084" y="4270"/>
                      <a:pt x="238" y="6008"/>
                    </a:cubicBezTo>
                    <a:cubicBezTo>
                      <a:pt x="119" y="6246"/>
                      <a:pt x="0" y="6497"/>
                      <a:pt x="60" y="6770"/>
                    </a:cubicBezTo>
                    <a:cubicBezTo>
                      <a:pt x="119" y="7032"/>
                      <a:pt x="345" y="7247"/>
                      <a:pt x="584" y="7378"/>
                    </a:cubicBezTo>
                    <a:cubicBezTo>
                      <a:pt x="882" y="7539"/>
                      <a:pt x="1202" y="7602"/>
                      <a:pt x="1530" y="7602"/>
                    </a:cubicBezTo>
                    <a:cubicBezTo>
                      <a:pt x="2000" y="7602"/>
                      <a:pt x="2485" y="7472"/>
                      <a:pt x="2941" y="7318"/>
                    </a:cubicBezTo>
                    <a:cubicBezTo>
                      <a:pt x="4429" y="6818"/>
                      <a:pt x="5822" y="6044"/>
                      <a:pt x="7037" y="5044"/>
                    </a:cubicBezTo>
                    <a:cubicBezTo>
                      <a:pt x="8108" y="4163"/>
                      <a:pt x="9108" y="2913"/>
                      <a:pt x="8930" y="1544"/>
                    </a:cubicBezTo>
                    <a:cubicBezTo>
                      <a:pt x="8894" y="1222"/>
                      <a:pt x="8775" y="889"/>
                      <a:pt x="8561" y="639"/>
                    </a:cubicBezTo>
                    <a:cubicBezTo>
                      <a:pt x="8158" y="178"/>
                      <a:pt x="7672" y="0"/>
                      <a:pt x="7160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70"/>
              <p:cNvSpPr/>
              <p:nvPr/>
            </p:nvSpPr>
            <p:spPr>
              <a:xfrm>
                <a:off x="1621025" y="3841075"/>
                <a:ext cx="134850" cy="284400"/>
              </a:xfrm>
              <a:custGeom>
                <a:avLst/>
                <a:gdLst/>
                <a:ahLst/>
                <a:cxnLst/>
                <a:rect l="l" t="t" r="r" b="b"/>
                <a:pathLst>
                  <a:path w="5394" h="11376" extrusionOk="0">
                    <a:moveTo>
                      <a:pt x="2755" y="0"/>
                    </a:moveTo>
                    <a:cubicBezTo>
                      <a:pt x="2745" y="0"/>
                      <a:pt x="2736" y="1"/>
                      <a:pt x="2727" y="1"/>
                    </a:cubicBezTo>
                    <a:cubicBezTo>
                      <a:pt x="2132" y="13"/>
                      <a:pt x="1584" y="358"/>
                      <a:pt x="1215" y="810"/>
                    </a:cubicBezTo>
                    <a:cubicBezTo>
                      <a:pt x="834" y="1263"/>
                      <a:pt x="631" y="1834"/>
                      <a:pt x="477" y="2406"/>
                    </a:cubicBezTo>
                    <a:cubicBezTo>
                      <a:pt x="0" y="4275"/>
                      <a:pt x="203" y="6263"/>
                      <a:pt x="810" y="8085"/>
                    </a:cubicBezTo>
                    <a:cubicBezTo>
                      <a:pt x="1167" y="9168"/>
                      <a:pt x="1703" y="10240"/>
                      <a:pt x="2548" y="11014"/>
                    </a:cubicBezTo>
                    <a:cubicBezTo>
                      <a:pt x="2757" y="11189"/>
                      <a:pt x="2986" y="11375"/>
                      <a:pt x="3253" y="11375"/>
                    </a:cubicBezTo>
                    <a:cubicBezTo>
                      <a:pt x="3276" y="11375"/>
                      <a:pt x="3299" y="11374"/>
                      <a:pt x="3322" y="11371"/>
                    </a:cubicBezTo>
                    <a:cubicBezTo>
                      <a:pt x="3787" y="11323"/>
                      <a:pt x="4013" y="10788"/>
                      <a:pt x="4132" y="10347"/>
                    </a:cubicBezTo>
                    <a:cubicBezTo>
                      <a:pt x="4703" y="8156"/>
                      <a:pt x="4977" y="5942"/>
                      <a:pt x="5227" y="3703"/>
                    </a:cubicBezTo>
                    <a:cubicBezTo>
                      <a:pt x="5393" y="2258"/>
                      <a:pt x="4510" y="0"/>
                      <a:pt x="275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70"/>
              <p:cNvSpPr/>
              <p:nvPr/>
            </p:nvSpPr>
            <p:spPr>
              <a:xfrm>
                <a:off x="1653175" y="3854550"/>
                <a:ext cx="229525" cy="291100"/>
              </a:xfrm>
              <a:custGeom>
                <a:avLst/>
                <a:gdLst/>
                <a:ahLst/>
                <a:cxnLst/>
                <a:rect l="l" t="t" r="r" b="b"/>
                <a:pathLst>
                  <a:path w="9181" h="11644" extrusionOk="0">
                    <a:moveTo>
                      <a:pt x="6145" y="0"/>
                    </a:moveTo>
                    <a:cubicBezTo>
                      <a:pt x="5827" y="0"/>
                      <a:pt x="5508" y="43"/>
                      <a:pt x="5203" y="128"/>
                    </a:cubicBezTo>
                    <a:cubicBezTo>
                      <a:pt x="3929" y="474"/>
                      <a:pt x="2905" y="1414"/>
                      <a:pt x="2084" y="2438"/>
                    </a:cubicBezTo>
                    <a:cubicBezTo>
                      <a:pt x="977" y="3819"/>
                      <a:pt x="143" y="5462"/>
                      <a:pt x="60" y="7213"/>
                    </a:cubicBezTo>
                    <a:cubicBezTo>
                      <a:pt x="0" y="8665"/>
                      <a:pt x="500" y="10368"/>
                      <a:pt x="1667" y="11296"/>
                    </a:cubicBezTo>
                    <a:cubicBezTo>
                      <a:pt x="1986" y="11544"/>
                      <a:pt x="2376" y="11644"/>
                      <a:pt x="2789" y="11644"/>
                    </a:cubicBezTo>
                    <a:cubicBezTo>
                      <a:pt x="3686" y="11644"/>
                      <a:pt x="4691" y="11173"/>
                      <a:pt x="5311" y="10725"/>
                    </a:cubicBezTo>
                    <a:cubicBezTo>
                      <a:pt x="6096" y="10165"/>
                      <a:pt x="6715" y="9380"/>
                      <a:pt x="7251" y="8570"/>
                    </a:cubicBezTo>
                    <a:cubicBezTo>
                      <a:pt x="8323" y="6951"/>
                      <a:pt x="9180" y="5105"/>
                      <a:pt x="9168" y="3164"/>
                    </a:cubicBezTo>
                    <a:cubicBezTo>
                      <a:pt x="9168" y="2510"/>
                      <a:pt x="9049" y="1831"/>
                      <a:pt x="8704" y="1283"/>
                    </a:cubicBezTo>
                    <a:cubicBezTo>
                      <a:pt x="8169" y="432"/>
                      <a:pt x="7159" y="0"/>
                      <a:pt x="6145" y="0"/>
                    </a:cubicBezTo>
                    <a:close/>
                  </a:path>
                </a:pathLst>
              </a:custGeom>
              <a:solidFill>
                <a:srgbClr val="FDB21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70"/>
              <p:cNvSpPr/>
              <p:nvPr/>
            </p:nvSpPr>
            <p:spPr>
              <a:xfrm>
                <a:off x="1559700" y="4092300"/>
                <a:ext cx="161950" cy="62975"/>
              </a:xfrm>
              <a:custGeom>
                <a:avLst/>
                <a:gdLst/>
                <a:ahLst/>
                <a:cxnLst/>
                <a:rect l="l" t="t" r="r" b="b"/>
                <a:pathLst>
                  <a:path w="6478" h="251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7" y="977"/>
                      <a:pt x="870" y="1965"/>
                      <a:pt x="1822" y="2334"/>
                    </a:cubicBezTo>
                    <a:cubicBezTo>
                      <a:pt x="2180" y="2469"/>
                      <a:pt x="2556" y="2518"/>
                      <a:pt x="2940" y="2518"/>
                    </a:cubicBezTo>
                    <a:cubicBezTo>
                      <a:pt x="3603" y="2518"/>
                      <a:pt x="4290" y="2373"/>
                      <a:pt x="4954" y="2275"/>
                    </a:cubicBezTo>
                    <a:cubicBezTo>
                      <a:pt x="5192" y="2239"/>
                      <a:pt x="5487" y="2182"/>
                      <a:pt x="5765" y="2182"/>
                    </a:cubicBezTo>
                    <a:cubicBezTo>
                      <a:pt x="6043" y="2182"/>
                      <a:pt x="6305" y="2239"/>
                      <a:pt x="6478" y="2429"/>
                    </a:cubicBezTo>
                    <a:cubicBezTo>
                      <a:pt x="6204" y="1572"/>
                      <a:pt x="5430" y="917"/>
                      <a:pt x="4573" y="798"/>
                    </a:cubicBezTo>
                    <a:cubicBezTo>
                      <a:pt x="4458" y="784"/>
                      <a:pt x="4342" y="778"/>
                      <a:pt x="4227" y="778"/>
                    </a:cubicBezTo>
                    <a:cubicBezTo>
                      <a:pt x="3582" y="778"/>
                      <a:pt x="2931" y="965"/>
                      <a:pt x="2289" y="965"/>
                    </a:cubicBezTo>
                    <a:cubicBezTo>
                      <a:pt x="2272" y="965"/>
                      <a:pt x="2256" y="965"/>
                      <a:pt x="2239" y="965"/>
                    </a:cubicBezTo>
                    <a:cubicBezTo>
                      <a:pt x="1406" y="953"/>
                      <a:pt x="584" y="596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70"/>
              <p:cNvSpPr/>
              <p:nvPr/>
            </p:nvSpPr>
            <p:spPr>
              <a:xfrm>
                <a:off x="1707050" y="4133775"/>
                <a:ext cx="166400" cy="85700"/>
              </a:xfrm>
              <a:custGeom>
                <a:avLst/>
                <a:gdLst/>
                <a:ahLst/>
                <a:cxnLst/>
                <a:rect l="l" t="t" r="r" b="b"/>
                <a:pathLst>
                  <a:path w="6656" h="3428" extrusionOk="0">
                    <a:moveTo>
                      <a:pt x="1594" y="0"/>
                    </a:moveTo>
                    <a:cubicBezTo>
                      <a:pt x="1021" y="0"/>
                      <a:pt x="449" y="179"/>
                      <a:pt x="0" y="532"/>
                    </a:cubicBezTo>
                    <a:cubicBezTo>
                      <a:pt x="143" y="501"/>
                      <a:pt x="288" y="486"/>
                      <a:pt x="433" y="486"/>
                    </a:cubicBezTo>
                    <a:cubicBezTo>
                      <a:pt x="1326" y="486"/>
                      <a:pt x="2213" y="1061"/>
                      <a:pt x="2572" y="1901"/>
                    </a:cubicBezTo>
                    <a:cubicBezTo>
                      <a:pt x="2715" y="2163"/>
                      <a:pt x="2775" y="2449"/>
                      <a:pt x="2929" y="2699"/>
                    </a:cubicBezTo>
                    <a:cubicBezTo>
                      <a:pt x="3249" y="3189"/>
                      <a:pt x="3847" y="3427"/>
                      <a:pt x="4432" y="3427"/>
                    </a:cubicBezTo>
                    <a:cubicBezTo>
                      <a:pt x="4544" y="3427"/>
                      <a:pt x="4654" y="3419"/>
                      <a:pt x="4763" y="3402"/>
                    </a:cubicBezTo>
                    <a:cubicBezTo>
                      <a:pt x="5453" y="3306"/>
                      <a:pt x="6061" y="2925"/>
                      <a:pt x="6656" y="2580"/>
                    </a:cubicBezTo>
                    <a:lnTo>
                      <a:pt x="6656" y="2580"/>
                    </a:lnTo>
                    <a:cubicBezTo>
                      <a:pt x="6512" y="2627"/>
                      <a:pt x="6365" y="2649"/>
                      <a:pt x="6218" y="2649"/>
                    </a:cubicBezTo>
                    <a:cubicBezTo>
                      <a:pt x="5619" y="2649"/>
                      <a:pt x="5009" y="2296"/>
                      <a:pt x="4560" y="1866"/>
                    </a:cubicBezTo>
                    <a:cubicBezTo>
                      <a:pt x="3989" y="1330"/>
                      <a:pt x="3513" y="675"/>
                      <a:pt x="2834" y="306"/>
                    </a:cubicBezTo>
                    <a:cubicBezTo>
                      <a:pt x="2456" y="101"/>
                      <a:pt x="2025" y="0"/>
                      <a:pt x="15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70"/>
              <p:cNvSpPr/>
              <p:nvPr/>
            </p:nvSpPr>
            <p:spPr>
              <a:xfrm>
                <a:off x="1709725" y="4007175"/>
                <a:ext cx="83975" cy="137650"/>
              </a:xfrm>
              <a:custGeom>
                <a:avLst/>
                <a:gdLst/>
                <a:ahLst/>
                <a:cxnLst/>
                <a:rect l="l" t="t" r="r" b="b"/>
                <a:pathLst>
                  <a:path w="3359" h="5506" extrusionOk="0">
                    <a:moveTo>
                      <a:pt x="3358" y="0"/>
                    </a:moveTo>
                    <a:lnTo>
                      <a:pt x="3358" y="0"/>
                    </a:lnTo>
                    <a:cubicBezTo>
                      <a:pt x="2798" y="905"/>
                      <a:pt x="1679" y="1322"/>
                      <a:pt x="941" y="2096"/>
                    </a:cubicBezTo>
                    <a:cubicBezTo>
                      <a:pt x="310" y="2763"/>
                      <a:pt x="1" y="3703"/>
                      <a:pt x="48" y="4620"/>
                    </a:cubicBezTo>
                    <a:cubicBezTo>
                      <a:pt x="58" y="4811"/>
                      <a:pt x="119" y="5506"/>
                      <a:pt x="333" y="5506"/>
                    </a:cubicBezTo>
                    <a:cubicBezTo>
                      <a:pt x="372" y="5506"/>
                      <a:pt x="415" y="5483"/>
                      <a:pt x="465" y="5430"/>
                    </a:cubicBezTo>
                    <a:cubicBezTo>
                      <a:pt x="584" y="5310"/>
                      <a:pt x="620" y="4894"/>
                      <a:pt x="715" y="4727"/>
                    </a:cubicBezTo>
                    <a:cubicBezTo>
                      <a:pt x="834" y="4501"/>
                      <a:pt x="1001" y="4287"/>
                      <a:pt x="1179" y="4084"/>
                    </a:cubicBezTo>
                    <a:cubicBezTo>
                      <a:pt x="1608" y="3584"/>
                      <a:pt x="2144" y="3179"/>
                      <a:pt x="2513" y="2632"/>
                    </a:cubicBezTo>
                    <a:cubicBezTo>
                      <a:pt x="3049" y="1858"/>
                      <a:pt x="3215" y="917"/>
                      <a:pt x="33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70"/>
              <p:cNvSpPr/>
              <p:nvPr/>
            </p:nvSpPr>
            <p:spPr>
              <a:xfrm>
                <a:off x="1614175" y="4136650"/>
                <a:ext cx="113125" cy="253625"/>
              </a:xfrm>
              <a:custGeom>
                <a:avLst/>
                <a:gdLst/>
                <a:ahLst/>
                <a:cxnLst/>
                <a:rect l="l" t="t" r="r" b="b"/>
                <a:pathLst>
                  <a:path w="4525" h="10145" extrusionOk="0">
                    <a:moveTo>
                      <a:pt x="4061" y="1"/>
                    </a:moveTo>
                    <a:cubicBezTo>
                      <a:pt x="3894" y="2918"/>
                      <a:pt x="2525" y="5608"/>
                      <a:pt x="1132" y="8121"/>
                    </a:cubicBezTo>
                    <a:cubicBezTo>
                      <a:pt x="775" y="8775"/>
                      <a:pt x="429" y="9347"/>
                      <a:pt x="1" y="9835"/>
                    </a:cubicBezTo>
                    <a:lnTo>
                      <a:pt x="334" y="10145"/>
                    </a:lnTo>
                    <a:cubicBezTo>
                      <a:pt x="798" y="9621"/>
                      <a:pt x="1144" y="9014"/>
                      <a:pt x="1525" y="8359"/>
                    </a:cubicBezTo>
                    <a:cubicBezTo>
                      <a:pt x="2953" y="5799"/>
                      <a:pt x="4358" y="3049"/>
                      <a:pt x="4525" y="24"/>
                    </a:cubicBezTo>
                    <a:lnTo>
                      <a:pt x="406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4" name="Google Shape;3114;p70"/>
            <p:cNvGrpSpPr/>
            <p:nvPr/>
          </p:nvGrpSpPr>
          <p:grpSpPr>
            <a:xfrm rot="1423440">
              <a:off x="6725856" y="4542990"/>
              <a:ext cx="398280" cy="1156406"/>
              <a:chOff x="708100" y="7068850"/>
              <a:chExt cx="645350" cy="1873775"/>
            </a:xfrm>
          </p:grpSpPr>
          <p:sp>
            <p:nvSpPr>
              <p:cNvPr id="3115" name="Google Shape;3115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7" name="Google Shape;3117;p70"/>
            <p:cNvGrpSpPr/>
            <p:nvPr/>
          </p:nvGrpSpPr>
          <p:grpSpPr>
            <a:xfrm rot="1865779">
              <a:off x="8290527" y="3370669"/>
              <a:ext cx="923583" cy="1871813"/>
              <a:chOff x="1803775" y="5029925"/>
              <a:chExt cx="655775" cy="1329050"/>
            </a:xfrm>
          </p:grpSpPr>
          <p:sp>
            <p:nvSpPr>
              <p:cNvPr id="3118" name="Google Shape;3118;p70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70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70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70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70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70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70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70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70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70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70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29" name="Google Shape;3129;p70"/>
            <p:cNvGrpSpPr/>
            <p:nvPr/>
          </p:nvGrpSpPr>
          <p:grpSpPr>
            <a:xfrm rot="-2700000" flipH="1">
              <a:off x="7446629" y="4074940"/>
              <a:ext cx="494142" cy="900679"/>
              <a:chOff x="-214625" y="3943775"/>
              <a:chExt cx="458725" cy="836125"/>
            </a:xfrm>
          </p:grpSpPr>
          <p:sp>
            <p:nvSpPr>
              <p:cNvPr id="3130" name="Google Shape;3130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2" name="Google Shape;3142;p70"/>
            <p:cNvSpPr/>
            <p:nvPr/>
          </p:nvSpPr>
          <p:spPr>
            <a:xfrm rot="2131633">
              <a:off x="6455576" y="4526887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3" name="Google Shape;3143;p70"/>
            <p:cNvGrpSpPr/>
            <p:nvPr/>
          </p:nvGrpSpPr>
          <p:grpSpPr>
            <a:xfrm rot="-2434265">
              <a:off x="8794182" y="1367975"/>
              <a:ext cx="398289" cy="1156433"/>
              <a:chOff x="708100" y="7068850"/>
              <a:chExt cx="645350" cy="1873775"/>
            </a:xfrm>
          </p:grpSpPr>
          <p:sp>
            <p:nvSpPr>
              <p:cNvPr id="3144" name="Google Shape;3144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46" name="Google Shape;3146;p70"/>
            <p:cNvSpPr/>
            <p:nvPr/>
          </p:nvSpPr>
          <p:spPr>
            <a:xfrm rot="-2281775">
              <a:off x="8793642" y="2466599"/>
              <a:ext cx="148956" cy="301766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47" name="Google Shape;3147;p70"/>
            <p:cNvGrpSpPr/>
            <p:nvPr/>
          </p:nvGrpSpPr>
          <p:grpSpPr>
            <a:xfrm rot="-2392204">
              <a:off x="8501879" y="-2293"/>
              <a:ext cx="1364078" cy="1083337"/>
              <a:chOff x="2996200" y="3903875"/>
              <a:chExt cx="1090325" cy="865925"/>
            </a:xfrm>
          </p:grpSpPr>
          <p:sp>
            <p:nvSpPr>
              <p:cNvPr id="3148" name="Google Shape;3148;p70"/>
              <p:cNvSpPr/>
              <p:nvPr/>
            </p:nvSpPr>
            <p:spPr>
              <a:xfrm>
                <a:off x="3208725" y="4208975"/>
                <a:ext cx="553950" cy="558125"/>
              </a:xfrm>
              <a:custGeom>
                <a:avLst/>
                <a:gdLst/>
                <a:ahLst/>
                <a:cxnLst/>
                <a:rect l="l" t="t" r="r" b="b"/>
                <a:pathLst>
                  <a:path w="22158" h="22325" extrusionOk="0">
                    <a:moveTo>
                      <a:pt x="21848" y="1"/>
                    </a:moveTo>
                    <a:cubicBezTo>
                      <a:pt x="14919" y="6359"/>
                      <a:pt x="8549" y="13395"/>
                      <a:pt x="2929" y="20956"/>
                    </a:cubicBezTo>
                    <a:cubicBezTo>
                      <a:pt x="2810" y="15765"/>
                      <a:pt x="1977" y="10442"/>
                      <a:pt x="453" y="5108"/>
                    </a:cubicBezTo>
                    <a:lnTo>
                      <a:pt x="0" y="5239"/>
                    </a:lnTo>
                    <a:cubicBezTo>
                      <a:pt x="1596" y="10764"/>
                      <a:pt x="2429" y="16277"/>
                      <a:pt x="2477" y="21646"/>
                    </a:cubicBezTo>
                    <a:lnTo>
                      <a:pt x="2477" y="22325"/>
                    </a:lnTo>
                    <a:lnTo>
                      <a:pt x="2906" y="21777"/>
                    </a:lnTo>
                    <a:cubicBezTo>
                      <a:pt x="8585" y="14038"/>
                      <a:pt x="15074" y="6835"/>
                      <a:pt x="22158" y="346"/>
                    </a:cubicBezTo>
                    <a:lnTo>
                      <a:pt x="21848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70"/>
              <p:cNvSpPr/>
              <p:nvPr/>
            </p:nvSpPr>
            <p:spPr>
              <a:xfrm>
                <a:off x="3429275" y="3909550"/>
                <a:ext cx="657250" cy="652925"/>
              </a:xfrm>
              <a:custGeom>
                <a:avLst/>
                <a:gdLst/>
                <a:ahLst/>
                <a:cxnLst/>
                <a:rect l="l" t="t" r="r" b="b"/>
                <a:pathLst>
                  <a:path w="26290" h="26117" extrusionOk="0">
                    <a:moveTo>
                      <a:pt x="26290" y="0"/>
                    </a:moveTo>
                    <a:lnTo>
                      <a:pt x="26290" y="0"/>
                    </a:lnTo>
                    <a:cubicBezTo>
                      <a:pt x="24444" y="953"/>
                      <a:pt x="22301" y="1441"/>
                      <a:pt x="20218" y="1524"/>
                    </a:cubicBezTo>
                    <a:cubicBezTo>
                      <a:pt x="20061" y="1529"/>
                      <a:pt x="19903" y="1531"/>
                      <a:pt x="19746" y="1531"/>
                    </a:cubicBezTo>
                    <a:cubicBezTo>
                      <a:pt x="18325" y="1531"/>
                      <a:pt x="16894" y="1355"/>
                      <a:pt x="15483" y="1355"/>
                    </a:cubicBezTo>
                    <a:cubicBezTo>
                      <a:pt x="14728" y="1355"/>
                      <a:pt x="13980" y="1405"/>
                      <a:pt x="13241" y="1560"/>
                    </a:cubicBezTo>
                    <a:cubicBezTo>
                      <a:pt x="10478" y="2131"/>
                      <a:pt x="8157" y="4096"/>
                      <a:pt x="6585" y="6418"/>
                    </a:cubicBezTo>
                    <a:cubicBezTo>
                      <a:pt x="4490" y="7299"/>
                      <a:pt x="2358" y="8430"/>
                      <a:pt x="1180" y="10370"/>
                    </a:cubicBezTo>
                    <a:cubicBezTo>
                      <a:pt x="1" y="12323"/>
                      <a:pt x="25" y="15133"/>
                      <a:pt x="1715" y="16645"/>
                    </a:cubicBezTo>
                    <a:cubicBezTo>
                      <a:pt x="2858" y="17656"/>
                      <a:pt x="4636" y="17877"/>
                      <a:pt x="6247" y="17877"/>
                    </a:cubicBezTo>
                    <a:cubicBezTo>
                      <a:pt x="6533" y="17877"/>
                      <a:pt x="6814" y="17870"/>
                      <a:pt x="7085" y="17859"/>
                    </a:cubicBezTo>
                    <a:lnTo>
                      <a:pt x="7085" y="17859"/>
                    </a:lnTo>
                    <a:cubicBezTo>
                      <a:pt x="6049" y="19479"/>
                      <a:pt x="5930" y="21681"/>
                      <a:pt x="6835" y="23384"/>
                    </a:cubicBezTo>
                    <a:cubicBezTo>
                      <a:pt x="7704" y="25030"/>
                      <a:pt x="9527" y="26116"/>
                      <a:pt x="11368" y="26116"/>
                    </a:cubicBezTo>
                    <a:cubicBezTo>
                      <a:pt x="11444" y="26116"/>
                      <a:pt x="11521" y="26114"/>
                      <a:pt x="11598" y="26110"/>
                    </a:cubicBezTo>
                    <a:cubicBezTo>
                      <a:pt x="13074" y="26015"/>
                      <a:pt x="14455" y="25277"/>
                      <a:pt x="15503" y="24229"/>
                    </a:cubicBezTo>
                    <a:cubicBezTo>
                      <a:pt x="16551" y="23193"/>
                      <a:pt x="17325" y="21836"/>
                      <a:pt x="17944" y="20479"/>
                    </a:cubicBezTo>
                    <a:cubicBezTo>
                      <a:pt x="21123" y="19395"/>
                      <a:pt x="23611" y="16490"/>
                      <a:pt x="24206" y="13192"/>
                    </a:cubicBezTo>
                    <a:cubicBezTo>
                      <a:pt x="24456" y="11811"/>
                      <a:pt x="24397" y="10418"/>
                      <a:pt x="24444" y="9037"/>
                    </a:cubicBezTo>
                    <a:cubicBezTo>
                      <a:pt x="24552" y="5953"/>
                      <a:pt x="25171" y="2893"/>
                      <a:pt x="262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70"/>
              <p:cNvSpPr/>
              <p:nvPr/>
            </p:nvSpPr>
            <p:spPr>
              <a:xfrm>
                <a:off x="3600450" y="3913400"/>
                <a:ext cx="485775" cy="444425"/>
              </a:xfrm>
              <a:custGeom>
                <a:avLst/>
                <a:gdLst/>
                <a:ahLst/>
                <a:cxnLst/>
                <a:rect l="l" t="t" r="r" b="b"/>
                <a:pathLst>
                  <a:path w="19431" h="17777" extrusionOk="0">
                    <a:moveTo>
                      <a:pt x="19431" y="1"/>
                    </a:moveTo>
                    <a:lnTo>
                      <a:pt x="19431" y="1"/>
                    </a:lnTo>
                    <a:cubicBezTo>
                      <a:pt x="18979" y="310"/>
                      <a:pt x="18538" y="656"/>
                      <a:pt x="18098" y="977"/>
                    </a:cubicBezTo>
                    <a:cubicBezTo>
                      <a:pt x="17669" y="1311"/>
                      <a:pt x="17252" y="1668"/>
                      <a:pt x="16824" y="2001"/>
                    </a:cubicBezTo>
                    <a:cubicBezTo>
                      <a:pt x="15990" y="2704"/>
                      <a:pt x="15157" y="3430"/>
                      <a:pt x="14335" y="4168"/>
                    </a:cubicBezTo>
                    <a:cubicBezTo>
                      <a:pt x="12704" y="5621"/>
                      <a:pt x="11109" y="7156"/>
                      <a:pt x="9525" y="8669"/>
                    </a:cubicBezTo>
                    <a:lnTo>
                      <a:pt x="4810" y="13276"/>
                    </a:lnTo>
                    <a:cubicBezTo>
                      <a:pt x="4024" y="14026"/>
                      <a:pt x="3239" y="14788"/>
                      <a:pt x="2429" y="15538"/>
                    </a:cubicBezTo>
                    <a:lnTo>
                      <a:pt x="1226" y="16670"/>
                    </a:lnTo>
                    <a:lnTo>
                      <a:pt x="0" y="17777"/>
                    </a:lnTo>
                    <a:cubicBezTo>
                      <a:pt x="881" y="17110"/>
                      <a:pt x="1726" y="16408"/>
                      <a:pt x="2596" y="15729"/>
                    </a:cubicBezTo>
                    <a:cubicBezTo>
                      <a:pt x="3429" y="15015"/>
                      <a:pt x="4251" y="14288"/>
                      <a:pt x="5060" y="13550"/>
                    </a:cubicBezTo>
                    <a:cubicBezTo>
                      <a:pt x="6703" y="12086"/>
                      <a:pt x="8275" y="10550"/>
                      <a:pt x="9858" y="9026"/>
                    </a:cubicBezTo>
                    <a:lnTo>
                      <a:pt x="14573" y="4442"/>
                    </a:lnTo>
                    <a:cubicBezTo>
                      <a:pt x="15359" y="3692"/>
                      <a:pt x="16169" y="2942"/>
                      <a:pt x="16966" y="2203"/>
                    </a:cubicBezTo>
                    <a:cubicBezTo>
                      <a:pt x="17383" y="1822"/>
                      <a:pt x="17776" y="1441"/>
                      <a:pt x="18193" y="1084"/>
                    </a:cubicBezTo>
                    <a:cubicBezTo>
                      <a:pt x="18609" y="727"/>
                      <a:pt x="19014" y="370"/>
                      <a:pt x="194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70"/>
              <p:cNvSpPr/>
              <p:nvPr/>
            </p:nvSpPr>
            <p:spPr>
              <a:xfrm>
                <a:off x="3670100" y="4274175"/>
                <a:ext cx="166100" cy="227375"/>
              </a:xfrm>
              <a:custGeom>
                <a:avLst/>
                <a:gdLst/>
                <a:ahLst/>
                <a:cxnLst/>
                <a:rect l="l" t="t" r="r" b="b"/>
                <a:pathLst>
                  <a:path w="6644" h="9095" extrusionOk="0">
                    <a:moveTo>
                      <a:pt x="1131" y="0"/>
                    </a:moveTo>
                    <a:lnTo>
                      <a:pt x="1131" y="0"/>
                    </a:lnTo>
                    <a:cubicBezTo>
                      <a:pt x="583" y="1012"/>
                      <a:pt x="226" y="2131"/>
                      <a:pt x="107" y="3286"/>
                    </a:cubicBezTo>
                    <a:cubicBezTo>
                      <a:pt x="0" y="4453"/>
                      <a:pt x="12" y="5644"/>
                      <a:pt x="476" y="6775"/>
                    </a:cubicBezTo>
                    <a:cubicBezTo>
                      <a:pt x="714" y="7323"/>
                      <a:pt x="1072" y="7846"/>
                      <a:pt x="1560" y="8215"/>
                    </a:cubicBezTo>
                    <a:cubicBezTo>
                      <a:pt x="2060" y="8585"/>
                      <a:pt x="2608" y="8823"/>
                      <a:pt x="3191" y="8966"/>
                    </a:cubicBezTo>
                    <a:cubicBezTo>
                      <a:pt x="3594" y="9056"/>
                      <a:pt x="3999" y="9094"/>
                      <a:pt x="4402" y="9094"/>
                    </a:cubicBezTo>
                    <a:cubicBezTo>
                      <a:pt x="5164" y="9094"/>
                      <a:pt x="5919" y="8958"/>
                      <a:pt x="6644" y="8787"/>
                    </a:cubicBezTo>
                    <a:lnTo>
                      <a:pt x="6644" y="8787"/>
                    </a:lnTo>
                    <a:cubicBezTo>
                      <a:pt x="6163" y="8822"/>
                      <a:pt x="5685" y="8850"/>
                      <a:pt x="5212" y="8850"/>
                    </a:cubicBezTo>
                    <a:cubicBezTo>
                      <a:pt x="4550" y="8850"/>
                      <a:pt x="3900" y="8794"/>
                      <a:pt x="3274" y="8620"/>
                    </a:cubicBezTo>
                    <a:cubicBezTo>
                      <a:pt x="2739" y="8454"/>
                      <a:pt x="2250" y="8215"/>
                      <a:pt x="1834" y="7870"/>
                    </a:cubicBezTo>
                    <a:cubicBezTo>
                      <a:pt x="1417" y="7537"/>
                      <a:pt x="1107" y="7096"/>
                      <a:pt x="893" y="6596"/>
                    </a:cubicBezTo>
                    <a:cubicBezTo>
                      <a:pt x="691" y="6108"/>
                      <a:pt x="572" y="5548"/>
                      <a:pt x="512" y="5001"/>
                    </a:cubicBezTo>
                    <a:cubicBezTo>
                      <a:pt x="453" y="4441"/>
                      <a:pt x="429" y="3882"/>
                      <a:pt x="464" y="3322"/>
                    </a:cubicBezTo>
                    <a:cubicBezTo>
                      <a:pt x="536" y="2203"/>
                      <a:pt x="750" y="1084"/>
                      <a:pt x="113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70"/>
              <p:cNvSpPr/>
              <p:nvPr/>
            </p:nvSpPr>
            <p:spPr>
              <a:xfrm>
                <a:off x="3768025" y="4206900"/>
                <a:ext cx="192300" cy="177750"/>
              </a:xfrm>
              <a:custGeom>
                <a:avLst/>
                <a:gdLst/>
                <a:ahLst/>
                <a:cxnLst/>
                <a:rect l="l" t="t" r="r" b="b"/>
                <a:pathLst>
                  <a:path w="7692" h="7110" extrusionOk="0">
                    <a:moveTo>
                      <a:pt x="238" y="0"/>
                    </a:moveTo>
                    <a:lnTo>
                      <a:pt x="238" y="0"/>
                    </a:lnTo>
                    <a:cubicBezTo>
                      <a:pt x="0" y="977"/>
                      <a:pt x="24" y="2036"/>
                      <a:pt x="346" y="3025"/>
                    </a:cubicBezTo>
                    <a:cubicBezTo>
                      <a:pt x="643" y="4013"/>
                      <a:pt x="1215" y="4906"/>
                      <a:pt x="1989" y="5608"/>
                    </a:cubicBezTo>
                    <a:cubicBezTo>
                      <a:pt x="2762" y="6287"/>
                      <a:pt x="3715" y="6787"/>
                      <a:pt x="4727" y="6989"/>
                    </a:cubicBezTo>
                    <a:cubicBezTo>
                      <a:pt x="5111" y="7070"/>
                      <a:pt x="5502" y="7110"/>
                      <a:pt x="5884" y="7110"/>
                    </a:cubicBezTo>
                    <a:cubicBezTo>
                      <a:pt x="6011" y="7110"/>
                      <a:pt x="6138" y="7105"/>
                      <a:pt x="6263" y="7096"/>
                    </a:cubicBezTo>
                    <a:cubicBezTo>
                      <a:pt x="6775" y="7049"/>
                      <a:pt x="7287" y="6918"/>
                      <a:pt x="7692" y="6608"/>
                    </a:cubicBezTo>
                    <a:lnTo>
                      <a:pt x="7692" y="6608"/>
                    </a:lnTo>
                    <a:cubicBezTo>
                      <a:pt x="7282" y="6819"/>
                      <a:pt x="6810" y="6895"/>
                      <a:pt x="6363" y="6895"/>
                    </a:cubicBezTo>
                    <a:cubicBezTo>
                      <a:pt x="6329" y="6895"/>
                      <a:pt x="6296" y="6895"/>
                      <a:pt x="6263" y="6894"/>
                    </a:cubicBezTo>
                    <a:cubicBezTo>
                      <a:pt x="5775" y="6858"/>
                      <a:pt x="5287" y="6787"/>
                      <a:pt x="4822" y="6656"/>
                    </a:cubicBezTo>
                    <a:cubicBezTo>
                      <a:pt x="3882" y="6382"/>
                      <a:pt x="3013" y="5906"/>
                      <a:pt x="2310" y="5263"/>
                    </a:cubicBezTo>
                    <a:cubicBezTo>
                      <a:pt x="1596" y="4632"/>
                      <a:pt x="1036" y="3810"/>
                      <a:pt x="679" y="2905"/>
                    </a:cubicBezTo>
                    <a:cubicBezTo>
                      <a:pt x="322" y="1989"/>
                      <a:pt x="179" y="1000"/>
                      <a:pt x="23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70"/>
              <p:cNvSpPr/>
              <p:nvPr/>
            </p:nvSpPr>
            <p:spPr>
              <a:xfrm>
                <a:off x="3851650" y="4122650"/>
                <a:ext cx="183975" cy="133125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5325" extrusionOk="0">
                    <a:moveTo>
                      <a:pt x="191" y="1"/>
                    </a:moveTo>
                    <a:lnTo>
                      <a:pt x="191" y="1"/>
                    </a:lnTo>
                    <a:cubicBezTo>
                      <a:pt x="13" y="882"/>
                      <a:pt x="1" y="1823"/>
                      <a:pt x="287" y="2716"/>
                    </a:cubicBezTo>
                    <a:cubicBezTo>
                      <a:pt x="572" y="3609"/>
                      <a:pt x="1168" y="4430"/>
                      <a:pt x="2001" y="4906"/>
                    </a:cubicBezTo>
                    <a:cubicBezTo>
                      <a:pt x="2418" y="5121"/>
                      <a:pt x="2906" y="5275"/>
                      <a:pt x="3370" y="5299"/>
                    </a:cubicBezTo>
                    <a:cubicBezTo>
                      <a:pt x="3545" y="5317"/>
                      <a:pt x="3717" y="5325"/>
                      <a:pt x="3886" y="5325"/>
                    </a:cubicBezTo>
                    <a:cubicBezTo>
                      <a:pt x="4179" y="5325"/>
                      <a:pt x="4465" y="5301"/>
                      <a:pt x="4751" y="5263"/>
                    </a:cubicBezTo>
                    <a:cubicBezTo>
                      <a:pt x="5656" y="5156"/>
                      <a:pt x="6549" y="4882"/>
                      <a:pt x="7359" y="4501"/>
                    </a:cubicBezTo>
                    <a:lnTo>
                      <a:pt x="7359" y="4501"/>
                    </a:lnTo>
                    <a:cubicBezTo>
                      <a:pt x="6490" y="4728"/>
                      <a:pt x="5609" y="4859"/>
                      <a:pt x="4692" y="4894"/>
                    </a:cubicBezTo>
                    <a:cubicBezTo>
                      <a:pt x="4485" y="4906"/>
                      <a:pt x="4278" y="4913"/>
                      <a:pt x="4072" y="4913"/>
                    </a:cubicBezTo>
                    <a:cubicBezTo>
                      <a:pt x="3402" y="4913"/>
                      <a:pt x="2750" y="4829"/>
                      <a:pt x="2204" y="4501"/>
                    </a:cubicBezTo>
                    <a:cubicBezTo>
                      <a:pt x="1834" y="4299"/>
                      <a:pt x="1513" y="4025"/>
                      <a:pt x="1251" y="3692"/>
                    </a:cubicBezTo>
                    <a:cubicBezTo>
                      <a:pt x="989" y="3370"/>
                      <a:pt x="775" y="2989"/>
                      <a:pt x="608" y="2596"/>
                    </a:cubicBezTo>
                    <a:cubicBezTo>
                      <a:pt x="299" y="1787"/>
                      <a:pt x="191" y="894"/>
                      <a:pt x="1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70"/>
              <p:cNvSpPr/>
              <p:nvPr/>
            </p:nvSpPr>
            <p:spPr>
              <a:xfrm>
                <a:off x="3890350" y="4089625"/>
                <a:ext cx="151250" cy="52125"/>
              </a:xfrm>
              <a:custGeom>
                <a:avLst/>
                <a:gdLst/>
                <a:ahLst/>
                <a:cxnLst/>
                <a:rect l="l" t="t" r="r" b="b"/>
                <a:pathLst>
                  <a:path w="6050" h="2085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3" y="631"/>
                      <a:pt x="417" y="1227"/>
                      <a:pt x="953" y="1560"/>
                    </a:cubicBezTo>
                    <a:cubicBezTo>
                      <a:pt x="1501" y="1917"/>
                      <a:pt x="2144" y="2060"/>
                      <a:pt x="2775" y="2084"/>
                    </a:cubicBezTo>
                    <a:cubicBezTo>
                      <a:pt x="2813" y="2085"/>
                      <a:pt x="2851" y="2085"/>
                      <a:pt x="2889" y="2085"/>
                    </a:cubicBezTo>
                    <a:cubicBezTo>
                      <a:pt x="3472" y="2085"/>
                      <a:pt x="4073" y="1997"/>
                      <a:pt x="4620" y="1762"/>
                    </a:cubicBezTo>
                    <a:cubicBezTo>
                      <a:pt x="5192" y="1524"/>
                      <a:pt x="5716" y="1120"/>
                      <a:pt x="6049" y="596"/>
                    </a:cubicBezTo>
                    <a:lnTo>
                      <a:pt x="6049" y="596"/>
                    </a:lnTo>
                    <a:cubicBezTo>
                      <a:pt x="5585" y="989"/>
                      <a:pt x="5061" y="1250"/>
                      <a:pt x="4501" y="1441"/>
                    </a:cubicBezTo>
                    <a:cubicBezTo>
                      <a:pt x="4012" y="1576"/>
                      <a:pt x="3514" y="1648"/>
                      <a:pt x="3007" y="1648"/>
                    </a:cubicBezTo>
                    <a:cubicBezTo>
                      <a:pt x="2934" y="1648"/>
                      <a:pt x="2860" y="1646"/>
                      <a:pt x="2787" y="1643"/>
                    </a:cubicBezTo>
                    <a:cubicBezTo>
                      <a:pt x="2203" y="1620"/>
                      <a:pt x="1644" y="1524"/>
                      <a:pt x="1132" y="1262"/>
                    </a:cubicBezTo>
                    <a:cubicBezTo>
                      <a:pt x="644" y="1000"/>
                      <a:pt x="191" y="584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70"/>
              <p:cNvSpPr/>
              <p:nvPr/>
            </p:nvSpPr>
            <p:spPr>
              <a:xfrm>
                <a:off x="3967150" y="4004500"/>
                <a:ext cx="92300" cy="25100"/>
              </a:xfrm>
              <a:custGeom>
                <a:avLst/>
                <a:gdLst/>
                <a:ahLst/>
                <a:cxnLst/>
                <a:rect l="l" t="t" r="r" b="b"/>
                <a:pathLst>
                  <a:path w="3692" h="1004" extrusionOk="0">
                    <a:moveTo>
                      <a:pt x="3691" y="0"/>
                    </a:moveTo>
                    <a:lnTo>
                      <a:pt x="3691" y="0"/>
                    </a:lnTo>
                    <a:cubicBezTo>
                      <a:pt x="3358" y="107"/>
                      <a:pt x="3060" y="203"/>
                      <a:pt x="2763" y="286"/>
                    </a:cubicBezTo>
                    <a:cubicBezTo>
                      <a:pt x="2465" y="369"/>
                      <a:pt x="2167" y="429"/>
                      <a:pt x="1870" y="488"/>
                    </a:cubicBezTo>
                    <a:cubicBezTo>
                      <a:pt x="1572" y="548"/>
                      <a:pt x="1274" y="584"/>
                      <a:pt x="965" y="607"/>
                    </a:cubicBezTo>
                    <a:cubicBezTo>
                      <a:pt x="655" y="643"/>
                      <a:pt x="334" y="643"/>
                      <a:pt x="1" y="655"/>
                    </a:cubicBezTo>
                    <a:cubicBezTo>
                      <a:pt x="298" y="822"/>
                      <a:pt x="620" y="917"/>
                      <a:pt x="953" y="965"/>
                    </a:cubicBezTo>
                    <a:cubicBezTo>
                      <a:pt x="1103" y="991"/>
                      <a:pt x="1256" y="1004"/>
                      <a:pt x="1409" y="1004"/>
                    </a:cubicBezTo>
                    <a:cubicBezTo>
                      <a:pt x="1595" y="1004"/>
                      <a:pt x="1782" y="985"/>
                      <a:pt x="1965" y="953"/>
                    </a:cubicBezTo>
                    <a:cubicBezTo>
                      <a:pt x="2287" y="893"/>
                      <a:pt x="2620" y="786"/>
                      <a:pt x="2918" y="619"/>
                    </a:cubicBezTo>
                    <a:cubicBezTo>
                      <a:pt x="3215" y="464"/>
                      <a:pt x="3477" y="262"/>
                      <a:pt x="36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6" name="Google Shape;3156;p70"/>
              <p:cNvSpPr/>
              <p:nvPr/>
            </p:nvSpPr>
            <p:spPr>
              <a:xfrm>
                <a:off x="3956725" y="3942575"/>
                <a:ext cx="19375" cy="75050"/>
              </a:xfrm>
              <a:custGeom>
                <a:avLst/>
                <a:gdLst/>
                <a:ahLst/>
                <a:cxnLst/>
                <a:rect l="l" t="t" r="r" b="b"/>
                <a:pathLst>
                  <a:path w="775" h="3002" extrusionOk="0">
                    <a:moveTo>
                      <a:pt x="775" y="1"/>
                    </a:moveTo>
                    <a:lnTo>
                      <a:pt x="775" y="1"/>
                    </a:lnTo>
                    <a:cubicBezTo>
                      <a:pt x="548" y="179"/>
                      <a:pt x="382" y="405"/>
                      <a:pt x="263" y="644"/>
                    </a:cubicBezTo>
                    <a:cubicBezTo>
                      <a:pt x="144" y="882"/>
                      <a:pt x="72" y="1156"/>
                      <a:pt x="25" y="1417"/>
                    </a:cubicBezTo>
                    <a:cubicBezTo>
                      <a:pt x="1" y="1691"/>
                      <a:pt x="1" y="1965"/>
                      <a:pt x="37" y="2239"/>
                    </a:cubicBezTo>
                    <a:cubicBezTo>
                      <a:pt x="84" y="2501"/>
                      <a:pt x="179" y="2775"/>
                      <a:pt x="334" y="3001"/>
                    </a:cubicBezTo>
                    <a:cubicBezTo>
                      <a:pt x="370" y="2727"/>
                      <a:pt x="370" y="2477"/>
                      <a:pt x="382" y="2227"/>
                    </a:cubicBezTo>
                    <a:cubicBezTo>
                      <a:pt x="418" y="1965"/>
                      <a:pt x="441" y="1727"/>
                      <a:pt x="477" y="1489"/>
                    </a:cubicBezTo>
                    <a:cubicBezTo>
                      <a:pt x="513" y="1239"/>
                      <a:pt x="560" y="1001"/>
                      <a:pt x="608" y="763"/>
                    </a:cubicBezTo>
                    <a:cubicBezTo>
                      <a:pt x="668" y="525"/>
                      <a:pt x="727" y="274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7" name="Google Shape;3157;p70"/>
              <p:cNvSpPr/>
              <p:nvPr/>
            </p:nvSpPr>
            <p:spPr>
              <a:xfrm>
                <a:off x="3867425" y="3950925"/>
                <a:ext cx="31300" cy="139900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5596" extrusionOk="0">
                    <a:moveTo>
                      <a:pt x="1251" y="0"/>
                    </a:moveTo>
                    <a:cubicBezTo>
                      <a:pt x="1072" y="167"/>
                      <a:pt x="918" y="381"/>
                      <a:pt x="799" y="607"/>
                    </a:cubicBezTo>
                    <a:cubicBezTo>
                      <a:pt x="680" y="833"/>
                      <a:pt x="572" y="1060"/>
                      <a:pt x="477" y="1274"/>
                    </a:cubicBezTo>
                    <a:cubicBezTo>
                      <a:pt x="263" y="1726"/>
                      <a:pt x="96" y="2215"/>
                      <a:pt x="37" y="2738"/>
                    </a:cubicBezTo>
                    <a:cubicBezTo>
                      <a:pt x="1" y="3262"/>
                      <a:pt x="37" y="3774"/>
                      <a:pt x="191" y="4274"/>
                    </a:cubicBezTo>
                    <a:cubicBezTo>
                      <a:pt x="334" y="4763"/>
                      <a:pt x="572" y="5227"/>
                      <a:pt x="918" y="5596"/>
                    </a:cubicBezTo>
                    <a:cubicBezTo>
                      <a:pt x="739" y="5120"/>
                      <a:pt x="608" y="4655"/>
                      <a:pt x="513" y="4167"/>
                    </a:cubicBezTo>
                    <a:cubicBezTo>
                      <a:pt x="441" y="3703"/>
                      <a:pt x="430" y="3227"/>
                      <a:pt x="477" y="2762"/>
                    </a:cubicBezTo>
                    <a:cubicBezTo>
                      <a:pt x="513" y="2310"/>
                      <a:pt x="656" y="1845"/>
                      <a:pt x="787" y="1381"/>
                    </a:cubicBezTo>
                    <a:lnTo>
                      <a:pt x="989" y="679"/>
                    </a:lnTo>
                    <a:cubicBezTo>
                      <a:pt x="1072" y="464"/>
                      <a:pt x="1144" y="226"/>
                      <a:pt x="125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8" name="Google Shape;3158;p70"/>
              <p:cNvSpPr/>
              <p:nvPr/>
            </p:nvSpPr>
            <p:spPr>
              <a:xfrm>
                <a:off x="3726950" y="3950025"/>
                <a:ext cx="127425" cy="177200"/>
              </a:xfrm>
              <a:custGeom>
                <a:avLst/>
                <a:gdLst/>
                <a:ahLst/>
                <a:cxnLst/>
                <a:rect l="l" t="t" r="r" b="b"/>
                <a:pathLst>
                  <a:path w="5097" h="7088" extrusionOk="0">
                    <a:moveTo>
                      <a:pt x="1274" y="0"/>
                    </a:moveTo>
                    <a:cubicBezTo>
                      <a:pt x="631" y="596"/>
                      <a:pt x="238" y="1429"/>
                      <a:pt x="119" y="2310"/>
                    </a:cubicBezTo>
                    <a:cubicBezTo>
                      <a:pt x="0" y="3191"/>
                      <a:pt x="155" y="4132"/>
                      <a:pt x="584" y="4918"/>
                    </a:cubicBezTo>
                    <a:cubicBezTo>
                      <a:pt x="1024" y="5703"/>
                      <a:pt x="1727" y="6334"/>
                      <a:pt x="2536" y="6704"/>
                    </a:cubicBezTo>
                    <a:cubicBezTo>
                      <a:pt x="3073" y="6952"/>
                      <a:pt x="3670" y="7087"/>
                      <a:pt x="4257" y="7087"/>
                    </a:cubicBezTo>
                    <a:cubicBezTo>
                      <a:pt x="4541" y="7087"/>
                      <a:pt x="4824" y="7055"/>
                      <a:pt x="5096" y="6989"/>
                    </a:cubicBezTo>
                    <a:lnTo>
                      <a:pt x="5096" y="6989"/>
                    </a:lnTo>
                    <a:cubicBezTo>
                      <a:pt x="5074" y="6990"/>
                      <a:pt x="5051" y="6990"/>
                      <a:pt x="5029" y="6990"/>
                    </a:cubicBezTo>
                    <a:cubicBezTo>
                      <a:pt x="4207" y="6990"/>
                      <a:pt x="3398" y="6776"/>
                      <a:pt x="2703" y="6370"/>
                    </a:cubicBezTo>
                    <a:cubicBezTo>
                      <a:pt x="1989" y="5977"/>
                      <a:pt x="1369" y="5394"/>
                      <a:pt x="988" y="4691"/>
                    </a:cubicBezTo>
                    <a:cubicBezTo>
                      <a:pt x="595" y="3989"/>
                      <a:pt x="441" y="3179"/>
                      <a:pt x="476" y="2358"/>
                    </a:cubicBezTo>
                    <a:cubicBezTo>
                      <a:pt x="536" y="1536"/>
                      <a:pt x="786" y="715"/>
                      <a:pt x="127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9" name="Google Shape;3159;p70"/>
              <p:cNvSpPr/>
              <p:nvPr/>
            </p:nvSpPr>
            <p:spPr>
              <a:xfrm>
                <a:off x="3601625" y="4047350"/>
                <a:ext cx="169700" cy="164925"/>
              </a:xfrm>
              <a:custGeom>
                <a:avLst/>
                <a:gdLst/>
                <a:ahLst/>
                <a:cxnLst/>
                <a:rect l="l" t="t" r="r" b="b"/>
                <a:pathLst>
                  <a:path w="6788" h="6597" extrusionOk="0">
                    <a:moveTo>
                      <a:pt x="525" y="1"/>
                    </a:moveTo>
                    <a:lnTo>
                      <a:pt x="525" y="1"/>
                    </a:lnTo>
                    <a:cubicBezTo>
                      <a:pt x="96" y="798"/>
                      <a:pt x="1" y="1787"/>
                      <a:pt x="227" y="2691"/>
                    </a:cubicBezTo>
                    <a:cubicBezTo>
                      <a:pt x="334" y="3156"/>
                      <a:pt x="525" y="3584"/>
                      <a:pt x="763" y="3989"/>
                    </a:cubicBezTo>
                    <a:cubicBezTo>
                      <a:pt x="1013" y="4382"/>
                      <a:pt x="1310" y="4763"/>
                      <a:pt x="1656" y="5073"/>
                    </a:cubicBezTo>
                    <a:cubicBezTo>
                      <a:pt x="2358" y="5692"/>
                      <a:pt x="3192" y="6144"/>
                      <a:pt x="4084" y="6394"/>
                    </a:cubicBezTo>
                    <a:cubicBezTo>
                      <a:pt x="4519" y="6519"/>
                      <a:pt x="4986" y="6597"/>
                      <a:pt x="5449" y="6597"/>
                    </a:cubicBezTo>
                    <a:cubicBezTo>
                      <a:pt x="5912" y="6597"/>
                      <a:pt x="6370" y="6519"/>
                      <a:pt x="6787" y="6335"/>
                    </a:cubicBezTo>
                    <a:lnTo>
                      <a:pt x="6787" y="6335"/>
                    </a:lnTo>
                    <a:cubicBezTo>
                      <a:pt x="6539" y="6388"/>
                      <a:pt x="6292" y="6411"/>
                      <a:pt x="6047" y="6411"/>
                    </a:cubicBezTo>
                    <a:cubicBezTo>
                      <a:pt x="5409" y="6411"/>
                      <a:pt x="4782" y="6252"/>
                      <a:pt x="4180" y="6037"/>
                    </a:cubicBezTo>
                    <a:cubicBezTo>
                      <a:pt x="3358" y="5739"/>
                      <a:pt x="2596" y="5287"/>
                      <a:pt x="1965" y="4716"/>
                    </a:cubicBezTo>
                    <a:cubicBezTo>
                      <a:pt x="1322" y="4144"/>
                      <a:pt x="834" y="3406"/>
                      <a:pt x="572" y="2584"/>
                    </a:cubicBezTo>
                    <a:cubicBezTo>
                      <a:pt x="310" y="1763"/>
                      <a:pt x="274" y="858"/>
                      <a:pt x="5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0" name="Google Shape;3160;p70"/>
              <p:cNvSpPr/>
              <p:nvPr/>
            </p:nvSpPr>
            <p:spPr>
              <a:xfrm>
                <a:off x="3485250" y="4120875"/>
                <a:ext cx="202425" cy="173550"/>
              </a:xfrm>
              <a:custGeom>
                <a:avLst/>
                <a:gdLst/>
                <a:ahLst/>
                <a:cxnLst/>
                <a:rect l="l" t="t" r="r" b="b"/>
                <a:pathLst>
                  <a:path w="8097" h="6942" extrusionOk="0">
                    <a:moveTo>
                      <a:pt x="846" y="0"/>
                    </a:moveTo>
                    <a:lnTo>
                      <a:pt x="846" y="0"/>
                    </a:lnTo>
                    <a:cubicBezTo>
                      <a:pt x="250" y="893"/>
                      <a:pt x="0" y="2036"/>
                      <a:pt x="179" y="3132"/>
                    </a:cubicBezTo>
                    <a:cubicBezTo>
                      <a:pt x="346" y="4215"/>
                      <a:pt x="977" y="5227"/>
                      <a:pt x="1846" y="5930"/>
                    </a:cubicBezTo>
                    <a:cubicBezTo>
                      <a:pt x="2286" y="6263"/>
                      <a:pt x="2786" y="6537"/>
                      <a:pt x="3322" y="6704"/>
                    </a:cubicBezTo>
                    <a:cubicBezTo>
                      <a:pt x="3834" y="6858"/>
                      <a:pt x="4394" y="6942"/>
                      <a:pt x="4941" y="6942"/>
                    </a:cubicBezTo>
                    <a:cubicBezTo>
                      <a:pt x="6025" y="6942"/>
                      <a:pt x="7085" y="6680"/>
                      <a:pt x="8097" y="6358"/>
                    </a:cubicBezTo>
                    <a:lnTo>
                      <a:pt x="8097" y="6358"/>
                    </a:lnTo>
                    <a:cubicBezTo>
                      <a:pt x="7240" y="6493"/>
                      <a:pt x="6383" y="6605"/>
                      <a:pt x="5552" y="6605"/>
                    </a:cubicBezTo>
                    <a:cubicBezTo>
                      <a:pt x="5355" y="6605"/>
                      <a:pt x="5159" y="6598"/>
                      <a:pt x="4965" y="6585"/>
                    </a:cubicBezTo>
                    <a:cubicBezTo>
                      <a:pt x="3941" y="6525"/>
                      <a:pt x="2929" y="6204"/>
                      <a:pt x="2143" y="5573"/>
                    </a:cubicBezTo>
                    <a:cubicBezTo>
                      <a:pt x="1334" y="4942"/>
                      <a:pt x="762" y="4049"/>
                      <a:pt x="536" y="3048"/>
                    </a:cubicBezTo>
                    <a:cubicBezTo>
                      <a:pt x="310" y="2060"/>
                      <a:pt x="417" y="965"/>
                      <a:pt x="8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1" name="Google Shape;3161;p70"/>
              <p:cNvSpPr/>
              <p:nvPr/>
            </p:nvSpPr>
            <p:spPr>
              <a:xfrm>
                <a:off x="3883800" y="4043075"/>
                <a:ext cx="79800" cy="68600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2744" extrusionOk="0">
                    <a:moveTo>
                      <a:pt x="2972" y="0"/>
                    </a:moveTo>
                    <a:cubicBezTo>
                      <a:pt x="2715" y="0"/>
                      <a:pt x="1505" y="754"/>
                      <a:pt x="1" y="1803"/>
                    </a:cubicBezTo>
                    <a:cubicBezTo>
                      <a:pt x="203" y="2148"/>
                      <a:pt x="441" y="2458"/>
                      <a:pt x="727" y="2743"/>
                    </a:cubicBezTo>
                    <a:cubicBezTo>
                      <a:pt x="2180" y="1267"/>
                      <a:pt x="3192" y="76"/>
                      <a:pt x="3001" y="5"/>
                    </a:cubicBezTo>
                    <a:cubicBezTo>
                      <a:pt x="2993" y="2"/>
                      <a:pt x="2984" y="0"/>
                      <a:pt x="29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2" name="Google Shape;3162;p70"/>
              <p:cNvSpPr/>
              <p:nvPr/>
            </p:nvSpPr>
            <p:spPr>
              <a:xfrm>
                <a:off x="3852550" y="4087825"/>
                <a:ext cx="49725" cy="53900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2156" extrusionOk="0">
                    <a:moveTo>
                      <a:pt x="1263" y="1"/>
                    </a:moveTo>
                    <a:cubicBezTo>
                      <a:pt x="846" y="299"/>
                      <a:pt x="429" y="608"/>
                      <a:pt x="1" y="918"/>
                    </a:cubicBezTo>
                    <a:cubicBezTo>
                      <a:pt x="179" y="1370"/>
                      <a:pt x="429" y="1799"/>
                      <a:pt x="751" y="2156"/>
                    </a:cubicBezTo>
                    <a:cubicBezTo>
                      <a:pt x="1191" y="1739"/>
                      <a:pt x="1608" y="1322"/>
                      <a:pt x="1989" y="941"/>
                    </a:cubicBezTo>
                    <a:cubicBezTo>
                      <a:pt x="1703" y="656"/>
                      <a:pt x="1453" y="346"/>
                      <a:pt x="126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3" name="Google Shape;3163;p70"/>
              <p:cNvSpPr/>
              <p:nvPr/>
            </p:nvSpPr>
            <p:spPr>
              <a:xfrm>
                <a:off x="3819225" y="4110750"/>
                <a:ext cx="51800" cy="5837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2335" extrusionOk="0">
                    <a:moveTo>
                      <a:pt x="1310" y="1"/>
                    </a:moveTo>
                    <a:cubicBezTo>
                      <a:pt x="881" y="334"/>
                      <a:pt x="441" y="656"/>
                      <a:pt x="0" y="1001"/>
                    </a:cubicBezTo>
                    <a:cubicBezTo>
                      <a:pt x="119" y="1251"/>
                      <a:pt x="238" y="1513"/>
                      <a:pt x="381" y="1715"/>
                    </a:cubicBezTo>
                    <a:cubicBezTo>
                      <a:pt x="524" y="1941"/>
                      <a:pt x="703" y="2144"/>
                      <a:pt x="881" y="2334"/>
                    </a:cubicBezTo>
                    <a:cubicBezTo>
                      <a:pt x="1286" y="1977"/>
                      <a:pt x="1691" y="1608"/>
                      <a:pt x="2072" y="1239"/>
                    </a:cubicBezTo>
                    <a:cubicBezTo>
                      <a:pt x="1762" y="882"/>
                      <a:pt x="1488" y="453"/>
                      <a:pt x="13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4" name="Google Shape;3164;p70"/>
              <p:cNvSpPr/>
              <p:nvPr/>
            </p:nvSpPr>
            <p:spPr>
              <a:xfrm>
                <a:off x="3778150" y="4136050"/>
                <a:ext cx="64000" cy="6700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2680" extrusionOk="0">
                    <a:moveTo>
                      <a:pt x="1667" y="1"/>
                    </a:moveTo>
                    <a:cubicBezTo>
                      <a:pt x="1084" y="453"/>
                      <a:pt x="512" y="917"/>
                      <a:pt x="0" y="1358"/>
                    </a:cubicBezTo>
                    <a:cubicBezTo>
                      <a:pt x="71" y="1489"/>
                      <a:pt x="143" y="1632"/>
                      <a:pt x="250" y="1775"/>
                    </a:cubicBezTo>
                    <a:cubicBezTo>
                      <a:pt x="476" y="2108"/>
                      <a:pt x="738" y="2418"/>
                      <a:pt x="1036" y="2680"/>
                    </a:cubicBezTo>
                    <a:cubicBezTo>
                      <a:pt x="1524" y="2263"/>
                      <a:pt x="2048" y="1822"/>
                      <a:pt x="2560" y="1358"/>
                    </a:cubicBezTo>
                    <a:cubicBezTo>
                      <a:pt x="2357" y="1168"/>
                      <a:pt x="2203" y="953"/>
                      <a:pt x="2048" y="739"/>
                    </a:cubicBezTo>
                    <a:cubicBezTo>
                      <a:pt x="1905" y="501"/>
                      <a:pt x="1786" y="263"/>
                      <a:pt x="166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5" name="Google Shape;3165;p70"/>
              <p:cNvSpPr/>
              <p:nvPr/>
            </p:nvSpPr>
            <p:spPr>
              <a:xfrm>
                <a:off x="3699850" y="4170000"/>
                <a:ext cx="103900" cy="87175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3487" extrusionOk="0">
                    <a:moveTo>
                      <a:pt x="3132" y="0"/>
                    </a:moveTo>
                    <a:cubicBezTo>
                      <a:pt x="1322" y="1536"/>
                      <a:pt x="1" y="2953"/>
                      <a:pt x="429" y="3393"/>
                    </a:cubicBezTo>
                    <a:cubicBezTo>
                      <a:pt x="491" y="3457"/>
                      <a:pt x="580" y="3487"/>
                      <a:pt x="692" y="3487"/>
                    </a:cubicBezTo>
                    <a:cubicBezTo>
                      <a:pt x="1315" y="3487"/>
                      <a:pt x="2663" y="2561"/>
                      <a:pt x="4156" y="1310"/>
                    </a:cubicBezTo>
                    <a:cubicBezTo>
                      <a:pt x="3858" y="1048"/>
                      <a:pt x="3584" y="726"/>
                      <a:pt x="3370" y="405"/>
                    </a:cubicBezTo>
                    <a:cubicBezTo>
                      <a:pt x="3275" y="274"/>
                      <a:pt x="3203" y="131"/>
                      <a:pt x="31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6" name="Google Shape;3166;p70"/>
              <p:cNvSpPr/>
              <p:nvPr/>
            </p:nvSpPr>
            <p:spPr>
              <a:xfrm>
                <a:off x="2996200" y="3903875"/>
                <a:ext cx="447100" cy="606325"/>
              </a:xfrm>
              <a:custGeom>
                <a:avLst/>
                <a:gdLst/>
                <a:ahLst/>
                <a:cxnLst/>
                <a:rect l="l" t="t" r="r" b="b"/>
                <a:pathLst>
                  <a:path w="17884" h="24253" extrusionOk="0">
                    <a:moveTo>
                      <a:pt x="5049" y="1"/>
                    </a:moveTo>
                    <a:cubicBezTo>
                      <a:pt x="4965" y="1703"/>
                      <a:pt x="4406" y="3394"/>
                      <a:pt x="3608" y="4882"/>
                    </a:cubicBezTo>
                    <a:cubicBezTo>
                      <a:pt x="2703" y="6549"/>
                      <a:pt x="1358" y="7990"/>
                      <a:pt x="750" y="9800"/>
                    </a:cubicBezTo>
                    <a:cubicBezTo>
                      <a:pt x="0" y="11967"/>
                      <a:pt x="441" y="14395"/>
                      <a:pt x="1405" y="16467"/>
                    </a:cubicBezTo>
                    <a:cubicBezTo>
                      <a:pt x="1143" y="18289"/>
                      <a:pt x="1060" y="20253"/>
                      <a:pt x="1941" y="21896"/>
                    </a:cubicBezTo>
                    <a:cubicBezTo>
                      <a:pt x="2664" y="23235"/>
                      <a:pt x="4124" y="24252"/>
                      <a:pt x="5592" y="24252"/>
                    </a:cubicBezTo>
                    <a:cubicBezTo>
                      <a:pt x="5913" y="24252"/>
                      <a:pt x="6235" y="24204"/>
                      <a:pt x="6549" y="24099"/>
                    </a:cubicBezTo>
                    <a:cubicBezTo>
                      <a:pt x="7954" y="23659"/>
                      <a:pt x="8954" y="22123"/>
                      <a:pt x="9632" y="20825"/>
                    </a:cubicBezTo>
                    <a:cubicBezTo>
                      <a:pt x="10347" y="22230"/>
                      <a:pt x="11835" y="23218"/>
                      <a:pt x="13395" y="23278"/>
                    </a:cubicBezTo>
                    <a:cubicBezTo>
                      <a:pt x="13446" y="23279"/>
                      <a:pt x="13497" y="23280"/>
                      <a:pt x="13548" y="23280"/>
                    </a:cubicBezTo>
                    <a:cubicBezTo>
                      <a:pt x="15079" y="23280"/>
                      <a:pt x="16574" y="22423"/>
                      <a:pt x="17288" y="21063"/>
                    </a:cubicBezTo>
                    <a:cubicBezTo>
                      <a:pt x="17836" y="19991"/>
                      <a:pt x="17884" y="18717"/>
                      <a:pt x="17586" y="17551"/>
                    </a:cubicBezTo>
                    <a:cubicBezTo>
                      <a:pt x="17288" y="16396"/>
                      <a:pt x="16657" y="15277"/>
                      <a:pt x="15955" y="14288"/>
                    </a:cubicBezTo>
                    <a:cubicBezTo>
                      <a:pt x="16514" y="11609"/>
                      <a:pt x="15502" y="8669"/>
                      <a:pt x="13431" y="6895"/>
                    </a:cubicBezTo>
                    <a:cubicBezTo>
                      <a:pt x="12585" y="6156"/>
                      <a:pt x="11573" y="5621"/>
                      <a:pt x="10621" y="5025"/>
                    </a:cubicBezTo>
                    <a:cubicBezTo>
                      <a:pt x="8501" y="3668"/>
                      <a:pt x="6596" y="1965"/>
                      <a:pt x="50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7" name="Google Shape;3167;p70"/>
              <p:cNvSpPr/>
              <p:nvPr/>
            </p:nvSpPr>
            <p:spPr>
              <a:xfrm>
                <a:off x="3124775" y="3905975"/>
                <a:ext cx="111650" cy="523300"/>
              </a:xfrm>
              <a:custGeom>
                <a:avLst/>
                <a:gdLst/>
                <a:ahLst/>
                <a:cxnLst/>
                <a:rect l="l" t="t" r="r" b="b"/>
                <a:pathLst>
                  <a:path w="4466" h="20932" extrusionOk="0">
                    <a:moveTo>
                      <a:pt x="1" y="0"/>
                    </a:moveTo>
                    <a:cubicBezTo>
                      <a:pt x="72" y="893"/>
                      <a:pt x="191" y="1786"/>
                      <a:pt x="322" y="2655"/>
                    </a:cubicBezTo>
                    <a:cubicBezTo>
                      <a:pt x="477" y="3536"/>
                      <a:pt x="632" y="4417"/>
                      <a:pt x="799" y="5298"/>
                    </a:cubicBezTo>
                    <a:cubicBezTo>
                      <a:pt x="1132" y="7049"/>
                      <a:pt x="1549" y="8787"/>
                      <a:pt x="1965" y="10537"/>
                    </a:cubicBezTo>
                    <a:lnTo>
                      <a:pt x="3251" y="15716"/>
                    </a:lnTo>
                    <a:cubicBezTo>
                      <a:pt x="3477" y="16574"/>
                      <a:pt x="3692" y="17455"/>
                      <a:pt x="3882" y="18312"/>
                    </a:cubicBezTo>
                    <a:lnTo>
                      <a:pt x="4180" y="19622"/>
                    </a:lnTo>
                    <a:cubicBezTo>
                      <a:pt x="4263" y="20062"/>
                      <a:pt x="4359" y="20503"/>
                      <a:pt x="4466" y="20931"/>
                    </a:cubicBezTo>
                    <a:cubicBezTo>
                      <a:pt x="4359" y="20062"/>
                      <a:pt x="4228" y="19169"/>
                      <a:pt x="4061" y="18264"/>
                    </a:cubicBezTo>
                    <a:cubicBezTo>
                      <a:pt x="3906" y="17395"/>
                      <a:pt x="3751" y="16514"/>
                      <a:pt x="3573" y="15633"/>
                    </a:cubicBezTo>
                    <a:cubicBezTo>
                      <a:pt x="3227" y="13883"/>
                      <a:pt x="2811" y="12156"/>
                      <a:pt x="2394" y="10406"/>
                    </a:cubicBezTo>
                    <a:lnTo>
                      <a:pt x="1132" y="5215"/>
                    </a:lnTo>
                    <a:cubicBezTo>
                      <a:pt x="918" y="4358"/>
                      <a:pt x="727" y="3489"/>
                      <a:pt x="537" y="2608"/>
                    </a:cubicBezTo>
                    <a:cubicBezTo>
                      <a:pt x="441" y="2179"/>
                      <a:pt x="334" y="1738"/>
                      <a:pt x="251" y="1298"/>
                    </a:cubicBezTo>
                    <a:cubicBezTo>
                      <a:pt x="179" y="869"/>
                      <a:pt x="84" y="429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8" name="Google Shape;3168;p70"/>
              <p:cNvSpPr/>
              <p:nvPr/>
            </p:nvSpPr>
            <p:spPr>
              <a:xfrm>
                <a:off x="3217650" y="4320600"/>
                <a:ext cx="210775" cy="89025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3561" extrusionOk="0">
                    <a:moveTo>
                      <a:pt x="8430" y="1"/>
                    </a:moveTo>
                    <a:lnTo>
                      <a:pt x="8430" y="1"/>
                    </a:lnTo>
                    <a:cubicBezTo>
                      <a:pt x="8025" y="834"/>
                      <a:pt x="7561" y="1656"/>
                      <a:pt x="6894" y="2298"/>
                    </a:cubicBezTo>
                    <a:cubicBezTo>
                      <a:pt x="6343" y="2800"/>
                      <a:pt x="5648" y="3132"/>
                      <a:pt x="4930" y="3132"/>
                    </a:cubicBezTo>
                    <a:cubicBezTo>
                      <a:pt x="4796" y="3132"/>
                      <a:pt x="4660" y="3121"/>
                      <a:pt x="4525" y="3096"/>
                    </a:cubicBezTo>
                    <a:cubicBezTo>
                      <a:pt x="4096" y="3037"/>
                      <a:pt x="3668" y="2894"/>
                      <a:pt x="3263" y="2715"/>
                    </a:cubicBezTo>
                    <a:cubicBezTo>
                      <a:pt x="2846" y="2537"/>
                      <a:pt x="2453" y="2298"/>
                      <a:pt x="2072" y="2060"/>
                    </a:cubicBezTo>
                    <a:cubicBezTo>
                      <a:pt x="1310" y="1548"/>
                      <a:pt x="608" y="941"/>
                      <a:pt x="1" y="239"/>
                    </a:cubicBezTo>
                    <a:lnTo>
                      <a:pt x="1" y="239"/>
                    </a:lnTo>
                    <a:cubicBezTo>
                      <a:pt x="465" y="1048"/>
                      <a:pt x="1108" y="1775"/>
                      <a:pt x="1858" y="2346"/>
                    </a:cubicBezTo>
                    <a:cubicBezTo>
                      <a:pt x="2620" y="2906"/>
                      <a:pt x="3489" y="3382"/>
                      <a:pt x="4465" y="3537"/>
                    </a:cubicBezTo>
                    <a:cubicBezTo>
                      <a:pt x="4595" y="3553"/>
                      <a:pt x="4728" y="3561"/>
                      <a:pt x="4861" y="3561"/>
                    </a:cubicBezTo>
                    <a:cubicBezTo>
                      <a:pt x="5228" y="3561"/>
                      <a:pt x="5601" y="3498"/>
                      <a:pt x="5942" y="3358"/>
                    </a:cubicBezTo>
                    <a:cubicBezTo>
                      <a:pt x="6406" y="3180"/>
                      <a:pt x="6811" y="2882"/>
                      <a:pt x="7144" y="2525"/>
                    </a:cubicBezTo>
                    <a:cubicBezTo>
                      <a:pt x="7835" y="1810"/>
                      <a:pt x="8168" y="894"/>
                      <a:pt x="843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9" name="Google Shape;3169;p70"/>
              <p:cNvSpPr/>
              <p:nvPr/>
            </p:nvSpPr>
            <p:spPr>
              <a:xfrm>
                <a:off x="3201875" y="4183375"/>
                <a:ext cx="194400" cy="96225"/>
              </a:xfrm>
              <a:custGeom>
                <a:avLst/>
                <a:gdLst/>
                <a:ahLst/>
                <a:cxnLst/>
                <a:rect l="l" t="t" r="r" b="b"/>
                <a:pathLst>
                  <a:path w="7776" h="3849" extrusionOk="0">
                    <a:moveTo>
                      <a:pt x="7716" y="1"/>
                    </a:moveTo>
                    <a:cubicBezTo>
                      <a:pt x="7668" y="406"/>
                      <a:pt x="7513" y="775"/>
                      <a:pt x="7287" y="1108"/>
                    </a:cubicBezTo>
                    <a:cubicBezTo>
                      <a:pt x="7073" y="1441"/>
                      <a:pt x="6811" y="1739"/>
                      <a:pt x="6525" y="2013"/>
                    </a:cubicBezTo>
                    <a:cubicBezTo>
                      <a:pt x="5954" y="2549"/>
                      <a:pt x="5275" y="2954"/>
                      <a:pt x="4525" y="3192"/>
                    </a:cubicBezTo>
                    <a:cubicBezTo>
                      <a:pt x="4041" y="3356"/>
                      <a:pt x="3537" y="3432"/>
                      <a:pt x="3028" y="3432"/>
                    </a:cubicBezTo>
                    <a:cubicBezTo>
                      <a:pt x="2762" y="3432"/>
                      <a:pt x="2494" y="3411"/>
                      <a:pt x="2227" y="3370"/>
                    </a:cubicBezTo>
                    <a:cubicBezTo>
                      <a:pt x="1453" y="3251"/>
                      <a:pt x="691" y="2965"/>
                      <a:pt x="1" y="2513"/>
                    </a:cubicBezTo>
                    <a:lnTo>
                      <a:pt x="1" y="2513"/>
                    </a:lnTo>
                    <a:cubicBezTo>
                      <a:pt x="584" y="3108"/>
                      <a:pt x="1346" y="3525"/>
                      <a:pt x="2167" y="3727"/>
                    </a:cubicBezTo>
                    <a:cubicBezTo>
                      <a:pt x="2512" y="3809"/>
                      <a:pt x="2870" y="3849"/>
                      <a:pt x="3230" y="3849"/>
                    </a:cubicBezTo>
                    <a:cubicBezTo>
                      <a:pt x="3717" y="3849"/>
                      <a:pt x="4208" y="3776"/>
                      <a:pt x="4680" y="3632"/>
                    </a:cubicBezTo>
                    <a:cubicBezTo>
                      <a:pt x="5489" y="3370"/>
                      <a:pt x="6228" y="2906"/>
                      <a:pt x="6799" y="2263"/>
                    </a:cubicBezTo>
                    <a:cubicBezTo>
                      <a:pt x="7073" y="1953"/>
                      <a:pt x="7311" y="1596"/>
                      <a:pt x="7490" y="1227"/>
                    </a:cubicBezTo>
                    <a:cubicBezTo>
                      <a:pt x="7668" y="834"/>
                      <a:pt x="7775" y="406"/>
                      <a:pt x="771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0" name="Google Shape;3170;p70"/>
              <p:cNvSpPr/>
              <p:nvPr/>
            </p:nvSpPr>
            <p:spPr>
              <a:xfrm>
                <a:off x="3177175" y="4074150"/>
                <a:ext cx="152425" cy="108075"/>
              </a:xfrm>
              <a:custGeom>
                <a:avLst/>
                <a:gdLst/>
                <a:ahLst/>
                <a:cxnLst/>
                <a:rect l="l" t="t" r="r" b="b"/>
                <a:pathLst>
                  <a:path w="6097" h="4323" extrusionOk="0">
                    <a:moveTo>
                      <a:pt x="6096" y="0"/>
                    </a:moveTo>
                    <a:cubicBezTo>
                      <a:pt x="5882" y="679"/>
                      <a:pt x="5608" y="1346"/>
                      <a:pt x="5251" y="1989"/>
                    </a:cubicBezTo>
                    <a:cubicBezTo>
                      <a:pt x="4906" y="2608"/>
                      <a:pt x="4537" y="3227"/>
                      <a:pt x="3953" y="3536"/>
                    </a:cubicBezTo>
                    <a:cubicBezTo>
                      <a:pt x="3529" y="3789"/>
                      <a:pt x="3017" y="3905"/>
                      <a:pt x="2493" y="3905"/>
                    </a:cubicBezTo>
                    <a:cubicBezTo>
                      <a:pt x="2325" y="3905"/>
                      <a:pt x="2156" y="3893"/>
                      <a:pt x="1989" y="3870"/>
                    </a:cubicBezTo>
                    <a:cubicBezTo>
                      <a:pt x="1310" y="3763"/>
                      <a:pt x="643" y="3477"/>
                      <a:pt x="0" y="3120"/>
                    </a:cubicBezTo>
                    <a:lnTo>
                      <a:pt x="0" y="3120"/>
                    </a:lnTo>
                    <a:cubicBezTo>
                      <a:pt x="536" y="3644"/>
                      <a:pt x="1191" y="4036"/>
                      <a:pt x="1929" y="4227"/>
                    </a:cubicBezTo>
                    <a:cubicBezTo>
                      <a:pt x="2179" y="4290"/>
                      <a:pt x="2437" y="4322"/>
                      <a:pt x="2696" y="4322"/>
                    </a:cubicBezTo>
                    <a:cubicBezTo>
                      <a:pt x="3212" y="4322"/>
                      <a:pt x="3731" y="4195"/>
                      <a:pt x="4191" y="3941"/>
                    </a:cubicBezTo>
                    <a:cubicBezTo>
                      <a:pt x="4537" y="3727"/>
                      <a:pt x="4834" y="3453"/>
                      <a:pt x="5060" y="3132"/>
                    </a:cubicBezTo>
                    <a:cubicBezTo>
                      <a:pt x="5287" y="2810"/>
                      <a:pt x="5441" y="2477"/>
                      <a:pt x="5596" y="2143"/>
                    </a:cubicBezTo>
                    <a:cubicBezTo>
                      <a:pt x="5882" y="1453"/>
                      <a:pt x="6061" y="726"/>
                      <a:pt x="609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1" name="Google Shape;3171;p70"/>
              <p:cNvSpPr/>
              <p:nvPr/>
            </p:nvSpPr>
            <p:spPr>
              <a:xfrm>
                <a:off x="3167050" y="4015500"/>
                <a:ext cx="81575" cy="104400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4176" extrusionOk="0">
                    <a:moveTo>
                      <a:pt x="2929" y="1"/>
                    </a:moveTo>
                    <a:lnTo>
                      <a:pt x="2929" y="1"/>
                    </a:lnTo>
                    <a:cubicBezTo>
                      <a:pt x="3013" y="513"/>
                      <a:pt x="2965" y="977"/>
                      <a:pt x="2810" y="1418"/>
                    </a:cubicBezTo>
                    <a:cubicBezTo>
                      <a:pt x="2691" y="1870"/>
                      <a:pt x="2501" y="2299"/>
                      <a:pt x="2251" y="2680"/>
                    </a:cubicBezTo>
                    <a:cubicBezTo>
                      <a:pt x="2013" y="3084"/>
                      <a:pt x="1691" y="3430"/>
                      <a:pt x="1322" y="3680"/>
                    </a:cubicBezTo>
                    <a:cubicBezTo>
                      <a:pt x="1028" y="3869"/>
                      <a:pt x="675" y="4006"/>
                      <a:pt x="296" y="4006"/>
                    </a:cubicBezTo>
                    <a:cubicBezTo>
                      <a:pt x="199" y="4006"/>
                      <a:pt x="100" y="3997"/>
                      <a:pt x="1" y="3977"/>
                    </a:cubicBezTo>
                    <a:lnTo>
                      <a:pt x="1" y="3977"/>
                    </a:lnTo>
                    <a:cubicBezTo>
                      <a:pt x="212" y="4113"/>
                      <a:pt x="465" y="4175"/>
                      <a:pt x="724" y="4175"/>
                    </a:cubicBezTo>
                    <a:cubicBezTo>
                      <a:pt x="988" y="4175"/>
                      <a:pt x="1260" y="4110"/>
                      <a:pt x="1501" y="3989"/>
                    </a:cubicBezTo>
                    <a:cubicBezTo>
                      <a:pt x="2001" y="3775"/>
                      <a:pt x="2370" y="3370"/>
                      <a:pt x="2656" y="2942"/>
                    </a:cubicBezTo>
                    <a:cubicBezTo>
                      <a:pt x="2929" y="2501"/>
                      <a:pt x="3132" y="2013"/>
                      <a:pt x="3191" y="1489"/>
                    </a:cubicBezTo>
                    <a:cubicBezTo>
                      <a:pt x="3263" y="989"/>
                      <a:pt x="3191" y="441"/>
                      <a:pt x="29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2" name="Google Shape;3172;p70"/>
              <p:cNvSpPr/>
              <p:nvPr/>
            </p:nvSpPr>
            <p:spPr>
              <a:xfrm>
                <a:off x="3151575" y="3961925"/>
                <a:ext cx="30075" cy="71475"/>
              </a:xfrm>
              <a:custGeom>
                <a:avLst/>
                <a:gdLst/>
                <a:ahLst/>
                <a:cxnLst/>
                <a:rect l="l" t="t" r="r" b="b"/>
                <a:pathLst>
                  <a:path w="1203" h="2859" extrusionOk="0">
                    <a:moveTo>
                      <a:pt x="1048" y="1"/>
                    </a:moveTo>
                    <a:lnTo>
                      <a:pt x="858" y="763"/>
                    </a:lnTo>
                    <a:cubicBezTo>
                      <a:pt x="786" y="1001"/>
                      <a:pt x="715" y="1239"/>
                      <a:pt x="620" y="1465"/>
                    </a:cubicBezTo>
                    <a:cubicBezTo>
                      <a:pt x="536" y="1679"/>
                      <a:pt x="441" y="1929"/>
                      <a:pt x="334" y="2144"/>
                    </a:cubicBezTo>
                    <a:lnTo>
                      <a:pt x="0" y="2858"/>
                    </a:lnTo>
                    <a:cubicBezTo>
                      <a:pt x="250" y="2739"/>
                      <a:pt x="453" y="2548"/>
                      <a:pt x="631" y="2334"/>
                    </a:cubicBezTo>
                    <a:cubicBezTo>
                      <a:pt x="810" y="2132"/>
                      <a:pt x="953" y="1894"/>
                      <a:pt x="1048" y="1632"/>
                    </a:cubicBezTo>
                    <a:cubicBezTo>
                      <a:pt x="1143" y="1358"/>
                      <a:pt x="1203" y="1084"/>
                      <a:pt x="1203" y="810"/>
                    </a:cubicBezTo>
                    <a:cubicBezTo>
                      <a:pt x="1203" y="536"/>
                      <a:pt x="1167" y="262"/>
                      <a:pt x="1048" y="1"/>
                    </a:cubicBezTo>
                    <a:close/>
                  </a:path>
                </a:pathLst>
              </a:custGeom>
              <a:solidFill>
                <a:srgbClr val="2C40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3" name="Google Shape;3173;p70"/>
              <p:cNvSpPr/>
              <p:nvPr/>
            </p:nvSpPr>
            <p:spPr>
              <a:xfrm>
                <a:off x="3100375" y="3994675"/>
                <a:ext cx="47650" cy="39075"/>
              </a:xfrm>
              <a:custGeom>
                <a:avLst/>
                <a:gdLst/>
                <a:ahLst/>
                <a:cxnLst/>
                <a:rect l="l" t="t" r="r" b="b"/>
                <a:pathLst>
                  <a:path w="1906" h="1563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4" y="238"/>
                      <a:pt x="96" y="453"/>
                      <a:pt x="215" y="643"/>
                    </a:cubicBezTo>
                    <a:cubicBezTo>
                      <a:pt x="334" y="834"/>
                      <a:pt x="477" y="1012"/>
                      <a:pt x="655" y="1155"/>
                    </a:cubicBezTo>
                    <a:cubicBezTo>
                      <a:pt x="822" y="1298"/>
                      <a:pt x="1036" y="1405"/>
                      <a:pt x="1239" y="1477"/>
                    </a:cubicBezTo>
                    <a:cubicBezTo>
                      <a:pt x="1396" y="1529"/>
                      <a:pt x="1565" y="1562"/>
                      <a:pt x="1729" y="1562"/>
                    </a:cubicBezTo>
                    <a:cubicBezTo>
                      <a:pt x="1789" y="1562"/>
                      <a:pt x="1848" y="1558"/>
                      <a:pt x="1906" y="1548"/>
                    </a:cubicBezTo>
                    <a:cubicBezTo>
                      <a:pt x="1727" y="1405"/>
                      <a:pt x="1572" y="1286"/>
                      <a:pt x="1417" y="1155"/>
                    </a:cubicBezTo>
                    <a:lnTo>
                      <a:pt x="953" y="774"/>
                    </a:lnTo>
                    <a:lnTo>
                      <a:pt x="501" y="405"/>
                    </a:lnTo>
                    <a:cubicBezTo>
                      <a:pt x="346" y="274"/>
                      <a:pt x="179" y="143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4" name="Google Shape;3174;p70"/>
              <p:cNvSpPr/>
              <p:nvPr/>
            </p:nvSpPr>
            <p:spPr>
              <a:xfrm>
                <a:off x="3074175" y="4052425"/>
                <a:ext cx="94400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3776" h="262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5" y="214"/>
                      <a:pt x="108" y="405"/>
                      <a:pt x="215" y="583"/>
                    </a:cubicBezTo>
                    <a:cubicBezTo>
                      <a:pt x="322" y="762"/>
                      <a:pt x="429" y="941"/>
                      <a:pt x="548" y="1107"/>
                    </a:cubicBezTo>
                    <a:cubicBezTo>
                      <a:pt x="775" y="1441"/>
                      <a:pt x="1049" y="1774"/>
                      <a:pt x="1394" y="2024"/>
                    </a:cubicBezTo>
                    <a:cubicBezTo>
                      <a:pt x="1739" y="2262"/>
                      <a:pt x="2120" y="2453"/>
                      <a:pt x="2537" y="2548"/>
                    </a:cubicBezTo>
                    <a:cubicBezTo>
                      <a:pt x="2752" y="2592"/>
                      <a:pt x="2973" y="2620"/>
                      <a:pt x="3195" y="2620"/>
                    </a:cubicBezTo>
                    <a:cubicBezTo>
                      <a:pt x="3390" y="2620"/>
                      <a:pt x="3585" y="2598"/>
                      <a:pt x="3775" y="2548"/>
                    </a:cubicBezTo>
                    <a:cubicBezTo>
                      <a:pt x="3370" y="2453"/>
                      <a:pt x="3001" y="2357"/>
                      <a:pt x="2644" y="2203"/>
                    </a:cubicBezTo>
                    <a:cubicBezTo>
                      <a:pt x="2299" y="2060"/>
                      <a:pt x="1965" y="1881"/>
                      <a:pt x="1668" y="1655"/>
                    </a:cubicBezTo>
                    <a:cubicBezTo>
                      <a:pt x="1346" y="1429"/>
                      <a:pt x="1096" y="1167"/>
                      <a:pt x="810" y="881"/>
                    </a:cubicBezTo>
                    <a:cubicBezTo>
                      <a:pt x="679" y="726"/>
                      <a:pt x="537" y="583"/>
                      <a:pt x="394" y="452"/>
                    </a:cubicBezTo>
                    <a:cubicBezTo>
                      <a:pt x="251" y="310"/>
                      <a:pt x="108" y="167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5" name="Google Shape;3175;p70"/>
              <p:cNvSpPr/>
              <p:nvPr/>
            </p:nvSpPr>
            <p:spPr>
              <a:xfrm>
                <a:off x="3016150" y="4150350"/>
                <a:ext cx="161350" cy="63750"/>
              </a:xfrm>
              <a:custGeom>
                <a:avLst/>
                <a:gdLst/>
                <a:ahLst/>
                <a:cxnLst/>
                <a:rect l="l" t="t" r="r" b="b"/>
                <a:pathLst>
                  <a:path w="6454" h="255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1" y="703"/>
                      <a:pt x="560" y="1334"/>
                      <a:pt x="1131" y="1786"/>
                    </a:cubicBezTo>
                    <a:cubicBezTo>
                      <a:pt x="1679" y="2227"/>
                      <a:pt x="2405" y="2512"/>
                      <a:pt x="3155" y="2548"/>
                    </a:cubicBezTo>
                    <a:cubicBezTo>
                      <a:pt x="3189" y="2549"/>
                      <a:pt x="3223" y="2550"/>
                      <a:pt x="3256" y="2550"/>
                    </a:cubicBezTo>
                    <a:cubicBezTo>
                      <a:pt x="3960" y="2550"/>
                      <a:pt x="4647" y="2314"/>
                      <a:pt x="5215" y="1905"/>
                    </a:cubicBezTo>
                    <a:cubicBezTo>
                      <a:pt x="5810" y="1488"/>
                      <a:pt x="6275" y="881"/>
                      <a:pt x="6453" y="191"/>
                    </a:cubicBezTo>
                    <a:lnTo>
                      <a:pt x="6453" y="191"/>
                    </a:lnTo>
                    <a:cubicBezTo>
                      <a:pt x="6096" y="798"/>
                      <a:pt x="5596" y="1274"/>
                      <a:pt x="5024" y="1596"/>
                    </a:cubicBezTo>
                    <a:cubicBezTo>
                      <a:pt x="4496" y="1899"/>
                      <a:pt x="3883" y="2086"/>
                      <a:pt x="3276" y="2086"/>
                    </a:cubicBezTo>
                    <a:cubicBezTo>
                      <a:pt x="3239" y="2086"/>
                      <a:pt x="3203" y="2085"/>
                      <a:pt x="3167" y="2084"/>
                    </a:cubicBezTo>
                    <a:cubicBezTo>
                      <a:pt x="2524" y="2072"/>
                      <a:pt x="1881" y="1846"/>
                      <a:pt x="1334" y="1488"/>
                    </a:cubicBezTo>
                    <a:cubicBezTo>
                      <a:pt x="786" y="1131"/>
                      <a:pt x="322" y="619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6" name="Google Shape;3176;p70"/>
              <p:cNvSpPr/>
              <p:nvPr/>
            </p:nvSpPr>
            <p:spPr>
              <a:xfrm>
                <a:off x="3023875" y="4247075"/>
                <a:ext cx="175950" cy="82175"/>
              </a:xfrm>
              <a:custGeom>
                <a:avLst/>
                <a:gdLst/>
                <a:ahLst/>
                <a:cxnLst/>
                <a:rect l="l" t="t" r="r" b="b"/>
                <a:pathLst>
                  <a:path w="7038" h="3287" extrusionOk="0">
                    <a:moveTo>
                      <a:pt x="7037" y="1"/>
                    </a:moveTo>
                    <a:cubicBezTo>
                      <a:pt x="6787" y="679"/>
                      <a:pt x="6299" y="1215"/>
                      <a:pt x="5739" y="1679"/>
                    </a:cubicBezTo>
                    <a:cubicBezTo>
                      <a:pt x="5180" y="2120"/>
                      <a:pt x="4561" y="2477"/>
                      <a:pt x="3894" y="2680"/>
                    </a:cubicBezTo>
                    <a:cubicBezTo>
                      <a:pt x="3495" y="2801"/>
                      <a:pt x="3083" y="2866"/>
                      <a:pt x="2671" y="2866"/>
                    </a:cubicBezTo>
                    <a:cubicBezTo>
                      <a:pt x="2395" y="2866"/>
                      <a:pt x="2118" y="2837"/>
                      <a:pt x="1846" y="2775"/>
                    </a:cubicBezTo>
                    <a:cubicBezTo>
                      <a:pt x="1156" y="2632"/>
                      <a:pt x="524" y="2287"/>
                      <a:pt x="1" y="1775"/>
                    </a:cubicBezTo>
                    <a:lnTo>
                      <a:pt x="1" y="1775"/>
                    </a:lnTo>
                    <a:cubicBezTo>
                      <a:pt x="370" y="2430"/>
                      <a:pt x="1025" y="2906"/>
                      <a:pt x="1751" y="3120"/>
                    </a:cubicBezTo>
                    <a:cubicBezTo>
                      <a:pt x="2120" y="3239"/>
                      <a:pt x="2513" y="3287"/>
                      <a:pt x="2906" y="3287"/>
                    </a:cubicBezTo>
                    <a:cubicBezTo>
                      <a:pt x="3275" y="3287"/>
                      <a:pt x="3656" y="3215"/>
                      <a:pt x="4037" y="3108"/>
                    </a:cubicBezTo>
                    <a:cubicBezTo>
                      <a:pt x="4775" y="2882"/>
                      <a:pt x="5442" y="2465"/>
                      <a:pt x="5978" y="1953"/>
                    </a:cubicBezTo>
                    <a:cubicBezTo>
                      <a:pt x="6513" y="1429"/>
                      <a:pt x="6978" y="739"/>
                      <a:pt x="703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7" name="Google Shape;3177;p70"/>
              <p:cNvSpPr/>
              <p:nvPr/>
            </p:nvSpPr>
            <p:spPr>
              <a:xfrm>
                <a:off x="3031325" y="4336375"/>
                <a:ext cx="186050" cy="112650"/>
              </a:xfrm>
              <a:custGeom>
                <a:avLst/>
                <a:gdLst/>
                <a:ahLst/>
                <a:cxnLst/>
                <a:rect l="l" t="t" r="r" b="b"/>
                <a:pathLst>
                  <a:path w="7442" h="4506" extrusionOk="0">
                    <a:moveTo>
                      <a:pt x="7442" y="1"/>
                    </a:moveTo>
                    <a:cubicBezTo>
                      <a:pt x="7096" y="786"/>
                      <a:pt x="6751" y="1596"/>
                      <a:pt x="6275" y="2275"/>
                    </a:cubicBezTo>
                    <a:cubicBezTo>
                      <a:pt x="5799" y="2977"/>
                      <a:pt x="5179" y="3537"/>
                      <a:pt x="4417" y="3822"/>
                    </a:cubicBezTo>
                    <a:cubicBezTo>
                      <a:pt x="3985" y="3985"/>
                      <a:pt x="3525" y="4070"/>
                      <a:pt x="3065" y="4070"/>
                    </a:cubicBezTo>
                    <a:cubicBezTo>
                      <a:pt x="2715" y="4070"/>
                      <a:pt x="2364" y="4021"/>
                      <a:pt x="2024" y="3918"/>
                    </a:cubicBezTo>
                    <a:cubicBezTo>
                      <a:pt x="1239" y="3680"/>
                      <a:pt x="524" y="3168"/>
                      <a:pt x="0" y="2465"/>
                    </a:cubicBezTo>
                    <a:lnTo>
                      <a:pt x="0" y="2465"/>
                    </a:lnTo>
                    <a:cubicBezTo>
                      <a:pt x="357" y="3275"/>
                      <a:pt x="1060" y="3930"/>
                      <a:pt x="1905" y="4251"/>
                    </a:cubicBezTo>
                    <a:cubicBezTo>
                      <a:pt x="2324" y="4422"/>
                      <a:pt x="2772" y="4506"/>
                      <a:pt x="3224" y="4506"/>
                    </a:cubicBezTo>
                    <a:cubicBezTo>
                      <a:pt x="3683" y="4506"/>
                      <a:pt x="4146" y="4419"/>
                      <a:pt x="4584" y="4251"/>
                    </a:cubicBezTo>
                    <a:cubicBezTo>
                      <a:pt x="5001" y="4073"/>
                      <a:pt x="5418" y="3834"/>
                      <a:pt x="5739" y="3525"/>
                    </a:cubicBezTo>
                    <a:cubicBezTo>
                      <a:pt x="6072" y="3215"/>
                      <a:pt x="6358" y="2858"/>
                      <a:pt x="6573" y="2465"/>
                    </a:cubicBezTo>
                    <a:cubicBezTo>
                      <a:pt x="7025" y="1691"/>
                      <a:pt x="7275" y="846"/>
                      <a:pt x="74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8" name="Google Shape;3178;p70"/>
              <p:cNvSpPr/>
              <p:nvPr/>
            </p:nvSpPr>
            <p:spPr>
              <a:xfrm>
                <a:off x="3160500" y="4048125"/>
                <a:ext cx="27400" cy="7127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2851" extrusionOk="0">
                    <a:moveTo>
                      <a:pt x="135" y="0"/>
                    </a:moveTo>
                    <a:cubicBezTo>
                      <a:pt x="130" y="0"/>
                      <a:pt x="124" y="2"/>
                      <a:pt x="120" y="5"/>
                    </a:cubicBezTo>
                    <a:cubicBezTo>
                      <a:pt x="1" y="113"/>
                      <a:pt x="12" y="1303"/>
                      <a:pt x="143" y="2851"/>
                    </a:cubicBezTo>
                    <a:cubicBezTo>
                      <a:pt x="453" y="2851"/>
                      <a:pt x="786" y="2803"/>
                      <a:pt x="1096" y="2732"/>
                    </a:cubicBezTo>
                    <a:cubicBezTo>
                      <a:pt x="683" y="1173"/>
                      <a:pt x="282" y="0"/>
                      <a:pt x="13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9" name="Google Shape;3179;p70"/>
              <p:cNvSpPr/>
              <p:nvPr/>
            </p:nvSpPr>
            <p:spPr>
              <a:xfrm>
                <a:off x="3164075" y="4116400"/>
                <a:ext cx="32475" cy="36000"/>
              </a:xfrm>
              <a:custGeom>
                <a:avLst/>
                <a:gdLst/>
                <a:ahLst/>
                <a:cxnLst/>
                <a:rect l="l" t="t" r="r" b="b"/>
                <a:pathLst>
                  <a:path w="1299" h="1440" extrusionOk="0">
                    <a:moveTo>
                      <a:pt x="953" y="1"/>
                    </a:moveTo>
                    <a:cubicBezTo>
                      <a:pt x="643" y="72"/>
                      <a:pt x="334" y="120"/>
                      <a:pt x="0" y="120"/>
                    </a:cubicBezTo>
                    <a:cubicBezTo>
                      <a:pt x="36" y="525"/>
                      <a:pt x="72" y="953"/>
                      <a:pt x="120" y="1406"/>
                    </a:cubicBezTo>
                    <a:cubicBezTo>
                      <a:pt x="273" y="1429"/>
                      <a:pt x="426" y="1440"/>
                      <a:pt x="579" y="1440"/>
                    </a:cubicBezTo>
                    <a:cubicBezTo>
                      <a:pt x="819" y="1440"/>
                      <a:pt x="1058" y="1414"/>
                      <a:pt x="1298" y="1370"/>
                    </a:cubicBezTo>
                    <a:cubicBezTo>
                      <a:pt x="1191" y="894"/>
                      <a:pt x="1072" y="430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0" name="Google Shape;3180;p70"/>
              <p:cNvSpPr/>
              <p:nvPr/>
            </p:nvSpPr>
            <p:spPr>
              <a:xfrm>
                <a:off x="3166750" y="4150650"/>
                <a:ext cx="36350" cy="34375"/>
              </a:xfrm>
              <a:custGeom>
                <a:avLst/>
                <a:gdLst/>
                <a:ahLst/>
                <a:cxnLst/>
                <a:rect l="l" t="t" r="r" b="b"/>
                <a:pathLst>
                  <a:path w="1454" h="1375" extrusionOk="0">
                    <a:moveTo>
                      <a:pt x="1179" y="0"/>
                    </a:moveTo>
                    <a:cubicBezTo>
                      <a:pt x="940" y="44"/>
                      <a:pt x="695" y="70"/>
                      <a:pt x="455" y="70"/>
                    </a:cubicBezTo>
                    <a:cubicBezTo>
                      <a:pt x="301" y="70"/>
                      <a:pt x="149" y="59"/>
                      <a:pt x="1" y="36"/>
                    </a:cubicBezTo>
                    <a:lnTo>
                      <a:pt x="1" y="36"/>
                    </a:lnTo>
                    <a:cubicBezTo>
                      <a:pt x="48" y="464"/>
                      <a:pt x="108" y="905"/>
                      <a:pt x="167" y="1357"/>
                    </a:cubicBezTo>
                    <a:cubicBezTo>
                      <a:pt x="319" y="1366"/>
                      <a:pt x="476" y="1374"/>
                      <a:pt x="631" y="1374"/>
                    </a:cubicBezTo>
                    <a:cubicBezTo>
                      <a:pt x="696" y="1374"/>
                      <a:pt x="759" y="1373"/>
                      <a:pt x="822" y="1369"/>
                    </a:cubicBezTo>
                    <a:cubicBezTo>
                      <a:pt x="1025" y="1369"/>
                      <a:pt x="1251" y="1322"/>
                      <a:pt x="1453" y="1286"/>
                    </a:cubicBezTo>
                    <a:cubicBezTo>
                      <a:pt x="1370" y="845"/>
                      <a:pt x="1275" y="417"/>
                      <a:pt x="117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1" name="Google Shape;3181;p70"/>
              <p:cNvSpPr/>
              <p:nvPr/>
            </p:nvSpPr>
            <p:spPr>
              <a:xfrm>
                <a:off x="3170925" y="4183075"/>
                <a:ext cx="402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787" extrusionOk="0">
                    <a:moveTo>
                      <a:pt x="1310" y="1"/>
                    </a:moveTo>
                    <a:cubicBezTo>
                      <a:pt x="1096" y="49"/>
                      <a:pt x="869" y="72"/>
                      <a:pt x="667" y="84"/>
                    </a:cubicBezTo>
                    <a:cubicBezTo>
                      <a:pt x="441" y="84"/>
                      <a:pt x="215" y="84"/>
                      <a:pt x="0" y="60"/>
                    </a:cubicBezTo>
                    <a:lnTo>
                      <a:pt x="0" y="60"/>
                    </a:lnTo>
                    <a:cubicBezTo>
                      <a:pt x="72" y="656"/>
                      <a:pt x="155" y="1239"/>
                      <a:pt x="262" y="1787"/>
                    </a:cubicBezTo>
                    <a:lnTo>
                      <a:pt x="631" y="1787"/>
                    </a:lnTo>
                    <a:cubicBezTo>
                      <a:pt x="965" y="1775"/>
                      <a:pt x="1286" y="1715"/>
                      <a:pt x="1608" y="1608"/>
                    </a:cubicBezTo>
                    <a:cubicBezTo>
                      <a:pt x="1524" y="1084"/>
                      <a:pt x="1429" y="549"/>
                      <a:pt x="1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2" name="Google Shape;3182;p70"/>
              <p:cNvSpPr/>
              <p:nvPr/>
            </p:nvSpPr>
            <p:spPr>
              <a:xfrm>
                <a:off x="3177775" y="4222975"/>
                <a:ext cx="43175" cy="86800"/>
              </a:xfrm>
              <a:custGeom>
                <a:avLst/>
                <a:gdLst/>
                <a:ahLst/>
                <a:cxnLst/>
                <a:rect l="l" t="t" r="r" b="b"/>
                <a:pathLst>
                  <a:path w="1727" h="3472" extrusionOk="0">
                    <a:moveTo>
                      <a:pt x="1346" y="0"/>
                    </a:moveTo>
                    <a:lnTo>
                      <a:pt x="1346" y="0"/>
                    </a:lnTo>
                    <a:cubicBezTo>
                      <a:pt x="1036" y="96"/>
                      <a:pt x="703" y="155"/>
                      <a:pt x="381" y="179"/>
                    </a:cubicBezTo>
                    <a:cubicBezTo>
                      <a:pt x="322" y="184"/>
                      <a:pt x="267" y="187"/>
                      <a:pt x="214" y="187"/>
                    </a:cubicBezTo>
                    <a:cubicBezTo>
                      <a:pt x="140" y="187"/>
                      <a:pt x="70" y="181"/>
                      <a:pt x="0" y="167"/>
                    </a:cubicBezTo>
                    <a:lnTo>
                      <a:pt x="0" y="167"/>
                    </a:lnTo>
                    <a:cubicBezTo>
                      <a:pt x="321" y="1991"/>
                      <a:pt x="742" y="3472"/>
                      <a:pt x="1219" y="3472"/>
                    </a:cubicBezTo>
                    <a:cubicBezTo>
                      <a:pt x="1237" y="3472"/>
                      <a:pt x="1256" y="3469"/>
                      <a:pt x="1274" y="3465"/>
                    </a:cubicBezTo>
                    <a:cubicBezTo>
                      <a:pt x="1727" y="3358"/>
                      <a:pt x="1655" y="1846"/>
                      <a:pt x="134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3" name="Google Shape;3183;p70"/>
              <p:cNvSpPr/>
              <p:nvPr/>
            </p:nvSpPr>
            <p:spPr>
              <a:xfrm>
                <a:off x="3275100" y="4528075"/>
                <a:ext cx="272375" cy="227125"/>
              </a:xfrm>
              <a:custGeom>
                <a:avLst/>
                <a:gdLst/>
                <a:ahLst/>
                <a:cxnLst/>
                <a:rect l="l" t="t" r="r" b="b"/>
                <a:pathLst>
                  <a:path w="10895" h="9085" extrusionOk="0">
                    <a:moveTo>
                      <a:pt x="10895" y="0"/>
                    </a:moveTo>
                    <a:lnTo>
                      <a:pt x="10895" y="0"/>
                    </a:lnTo>
                    <a:cubicBezTo>
                      <a:pt x="8478" y="1572"/>
                      <a:pt x="5382" y="1869"/>
                      <a:pt x="3072" y="3596"/>
                    </a:cubicBezTo>
                    <a:cubicBezTo>
                      <a:pt x="1465" y="4798"/>
                      <a:pt x="0" y="7013"/>
                      <a:pt x="36" y="9085"/>
                    </a:cubicBezTo>
                    <a:cubicBezTo>
                      <a:pt x="370" y="8573"/>
                      <a:pt x="917" y="8239"/>
                      <a:pt x="1501" y="8061"/>
                    </a:cubicBezTo>
                    <a:cubicBezTo>
                      <a:pt x="2144" y="7870"/>
                      <a:pt x="2810" y="7823"/>
                      <a:pt x="3465" y="7704"/>
                    </a:cubicBezTo>
                    <a:cubicBezTo>
                      <a:pt x="5418" y="7346"/>
                      <a:pt x="7216" y="6287"/>
                      <a:pt x="8466" y="4763"/>
                    </a:cubicBezTo>
                    <a:cubicBezTo>
                      <a:pt x="9597" y="3370"/>
                      <a:pt x="10252" y="1667"/>
                      <a:pt x="108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4" name="Google Shape;3184;p70"/>
              <p:cNvSpPr/>
              <p:nvPr/>
            </p:nvSpPr>
            <p:spPr>
              <a:xfrm>
                <a:off x="3099775" y="4536100"/>
                <a:ext cx="185775" cy="233700"/>
              </a:xfrm>
              <a:custGeom>
                <a:avLst/>
                <a:gdLst/>
                <a:ahLst/>
                <a:cxnLst/>
                <a:rect l="l" t="t" r="r" b="b"/>
                <a:pathLst>
                  <a:path w="7431" h="9348" extrusionOk="0">
                    <a:moveTo>
                      <a:pt x="36" y="1"/>
                    </a:moveTo>
                    <a:lnTo>
                      <a:pt x="36" y="1"/>
                    </a:lnTo>
                    <a:cubicBezTo>
                      <a:pt x="1" y="1310"/>
                      <a:pt x="96" y="2680"/>
                      <a:pt x="798" y="3787"/>
                    </a:cubicBezTo>
                    <a:cubicBezTo>
                      <a:pt x="1560" y="4954"/>
                      <a:pt x="2882" y="5632"/>
                      <a:pt x="4085" y="6347"/>
                    </a:cubicBezTo>
                    <a:cubicBezTo>
                      <a:pt x="5299" y="7061"/>
                      <a:pt x="6537" y="7990"/>
                      <a:pt x="6871" y="9347"/>
                    </a:cubicBezTo>
                    <a:cubicBezTo>
                      <a:pt x="7430" y="7216"/>
                      <a:pt x="6728" y="4942"/>
                      <a:pt x="4954" y="3620"/>
                    </a:cubicBezTo>
                    <a:cubicBezTo>
                      <a:pt x="4132" y="3013"/>
                      <a:pt x="3168" y="2656"/>
                      <a:pt x="2263" y="2180"/>
                    </a:cubicBezTo>
                    <a:cubicBezTo>
                      <a:pt x="1370" y="1703"/>
                      <a:pt x="382" y="965"/>
                      <a:pt x="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85" name="Google Shape;3185;p70"/>
            <p:cNvGrpSpPr/>
            <p:nvPr/>
          </p:nvGrpSpPr>
          <p:grpSpPr>
            <a:xfrm rot="-7194550" flipH="1">
              <a:off x="8139977" y="-349640"/>
              <a:ext cx="494120" cy="900640"/>
              <a:chOff x="-214625" y="3943775"/>
              <a:chExt cx="458725" cy="836125"/>
            </a:xfrm>
          </p:grpSpPr>
          <p:sp>
            <p:nvSpPr>
              <p:cNvPr id="3186" name="Google Shape;3186;p70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7" name="Google Shape;3187;p70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8" name="Google Shape;3188;p70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9" name="Google Shape;3189;p70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0" name="Google Shape;3190;p70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1" name="Google Shape;3191;p70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2" name="Google Shape;3192;p70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3" name="Google Shape;3193;p70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4" name="Google Shape;3194;p70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5" name="Google Shape;3195;p70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6" name="Google Shape;3196;p70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7" name="Google Shape;3197;p70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98" name="Google Shape;3198;p70"/>
            <p:cNvSpPr/>
            <p:nvPr/>
          </p:nvSpPr>
          <p:spPr>
            <a:xfrm rot="2131633">
              <a:off x="7683251" y="484062"/>
              <a:ext cx="148962" cy="301767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99" name="Google Shape;3199;p70"/>
            <p:cNvGrpSpPr/>
            <p:nvPr/>
          </p:nvGrpSpPr>
          <p:grpSpPr>
            <a:xfrm rot="2353602">
              <a:off x="7224623" y="-351122"/>
              <a:ext cx="398298" cy="1156460"/>
              <a:chOff x="708100" y="7068850"/>
              <a:chExt cx="645350" cy="1873775"/>
            </a:xfrm>
          </p:grpSpPr>
          <p:sp>
            <p:nvSpPr>
              <p:cNvPr id="3200" name="Google Shape;3200;p70"/>
              <p:cNvSpPr/>
              <p:nvPr/>
            </p:nvSpPr>
            <p:spPr>
              <a:xfrm>
                <a:off x="895925" y="7068850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1" name="Google Shape;3201;p70"/>
              <p:cNvSpPr/>
              <p:nvPr/>
            </p:nvSpPr>
            <p:spPr>
              <a:xfrm>
                <a:off x="708100" y="7244775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1319545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" name="Google Shape;4024;p77"/>
          <p:cNvSpPr/>
          <p:nvPr/>
        </p:nvSpPr>
        <p:spPr>
          <a:xfrm>
            <a:off x="1588350" y="1573574"/>
            <a:ext cx="5967300" cy="2216625"/>
          </a:xfrm>
          <a:prstGeom prst="roundRect">
            <a:avLst>
              <a:gd name="adj" fmla="val 23882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5" name="Google Shape;4025;p77"/>
          <p:cNvSpPr txBox="1">
            <a:spLocks noGrp="1"/>
          </p:cNvSpPr>
          <p:nvPr>
            <p:ph type="title"/>
          </p:nvPr>
        </p:nvSpPr>
        <p:spPr>
          <a:xfrm>
            <a:off x="1361665" y="2734822"/>
            <a:ext cx="6111750" cy="70565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tr-TR" dirty="0"/>
              <a:t>– Albert Einstein</a:t>
            </a:r>
            <a:endParaRPr dirty="0"/>
          </a:p>
        </p:txBody>
      </p:sp>
      <p:sp>
        <p:nvSpPr>
          <p:cNvPr id="4026" name="Google Shape;4026;p77"/>
          <p:cNvSpPr txBox="1">
            <a:spLocks noGrp="1"/>
          </p:cNvSpPr>
          <p:nvPr>
            <p:ph type="subTitle" idx="1"/>
          </p:nvPr>
        </p:nvSpPr>
        <p:spPr>
          <a:xfrm>
            <a:off x="1986875" y="1860812"/>
            <a:ext cx="5170200" cy="12480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tr-TR" dirty="0"/>
              <a:t>“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>
                <a:latin typeface="+mj-lt"/>
              </a:rPr>
              <a:t>solve</a:t>
            </a:r>
            <a:r>
              <a:rPr lang="tr-TR" dirty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problems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thinking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created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.”</a:t>
            </a:r>
            <a:endParaRPr dirty="0"/>
          </a:p>
        </p:txBody>
      </p:sp>
      <p:grpSp>
        <p:nvGrpSpPr>
          <p:cNvPr id="4027" name="Google Shape;4027;p77"/>
          <p:cNvGrpSpPr/>
          <p:nvPr/>
        </p:nvGrpSpPr>
        <p:grpSpPr>
          <a:xfrm rot="820911">
            <a:off x="724769" y="2892298"/>
            <a:ext cx="2012758" cy="1947233"/>
            <a:chOff x="-1848068" y="2556909"/>
            <a:chExt cx="1620190" cy="1637964"/>
          </a:xfrm>
        </p:grpSpPr>
        <p:grpSp>
          <p:nvGrpSpPr>
            <p:cNvPr id="4028" name="Google Shape;4028;p77"/>
            <p:cNvGrpSpPr/>
            <p:nvPr/>
          </p:nvGrpSpPr>
          <p:grpSpPr>
            <a:xfrm rot="1324655" flipH="1">
              <a:off x="-675745" y="2618638"/>
              <a:ext cx="307207" cy="892012"/>
              <a:chOff x="6512944" y="2975654"/>
              <a:chExt cx="1594853" cy="4630848"/>
            </a:xfrm>
          </p:grpSpPr>
          <p:grpSp>
            <p:nvGrpSpPr>
              <p:cNvPr id="4029" name="Google Shape;4029;p77"/>
              <p:cNvGrpSpPr/>
              <p:nvPr/>
            </p:nvGrpSpPr>
            <p:grpSpPr>
              <a:xfrm>
                <a:off x="6512944" y="2975654"/>
                <a:ext cx="1594853" cy="4630848"/>
                <a:chOff x="1460575" y="5630575"/>
                <a:chExt cx="645350" cy="1873775"/>
              </a:xfrm>
            </p:grpSpPr>
            <p:sp>
              <p:nvSpPr>
                <p:cNvPr id="4030" name="Google Shape;4030;p77"/>
                <p:cNvSpPr/>
                <p:nvPr/>
              </p:nvSpPr>
              <p:spPr>
                <a:xfrm>
                  <a:off x="1648400" y="5630575"/>
                  <a:ext cx="269700" cy="175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88" h="7026" extrusionOk="0">
                      <a:moveTo>
                        <a:pt x="656" y="1"/>
                      </a:moveTo>
                      <a:cubicBezTo>
                        <a:pt x="287" y="1"/>
                        <a:pt x="1" y="298"/>
                        <a:pt x="1" y="656"/>
                      </a:cubicBezTo>
                      <a:lnTo>
                        <a:pt x="1" y="6371"/>
                      </a:lnTo>
                      <a:cubicBezTo>
                        <a:pt x="1" y="6740"/>
                        <a:pt x="298" y="7025"/>
                        <a:pt x="656" y="7025"/>
                      </a:cubicBezTo>
                      <a:lnTo>
                        <a:pt x="10133" y="7025"/>
                      </a:lnTo>
                      <a:cubicBezTo>
                        <a:pt x="10490" y="7025"/>
                        <a:pt x="10776" y="6740"/>
                        <a:pt x="10788" y="6371"/>
                      </a:cubicBezTo>
                      <a:lnTo>
                        <a:pt x="10788" y="656"/>
                      </a:lnTo>
                      <a:cubicBezTo>
                        <a:pt x="10788" y="275"/>
                        <a:pt x="10490" y="1"/>
                        <a:pt x="1013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1" name="Google Shape;4031;p77"/>
                <p:cNvSpPr/>
                <p:nvPr/>
              </p:nvSpPr>
              <p:spPr>
                <a:xfrm>
                  <a:off x="1460575" y="5806500"/>
                  <a:ext cx="645350" cy="169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14" h="67914" extrusionOk="0">
                      <a:moveTo>
                        <a:pt x="8597" y="0"/>
                      </a:moveTo>
                      <a:lnTo>
                        <a:pt x="8597" y="512"/>
                      </a:lnTo>
                      <a:cubicBezTo>
                        <a:pt x="8597" y="941"/>
                        <a:pt x="8347" y="1322"/>
                        <a:pt x="7942" y="1489"/>
                      </a:cubicBezTo>
                      <a:cubicBezTo>
                        <a:pt x="3275" y="3441"/>
                        <a:pt x="1" y="8037"/>
                        <a:pt x="1" y="13407"/>
                      </a:cubicBezTo>
                      <a:lnTo>
                        <a:pt x="1" y="63651"/>
                      </a:lnTo>
                      <a:lnTo>
                        <a:pt x="132" y="63651"/>
                      </a:lnTo>
                      <a:cubicBezTo>
                        <a:pt x="132" y="66008"/>
                        <a:pt x="2192" y="67913"/>
                        <a:pt x="4704" y="67913"/>
                      </a:cubicBezTo>
                      <a:cubicBezTo>
                        <a:pt x="6359" y="67913"/>
                        <a:pt x="7800" y="67092"/>
                        <a:pt x="8597" y="65866"/>
                      </a:cubicBezTo>
                      <a:cubicBezTo>
                        <a:pt x="9407" y="67092"/>
                        <a:pt x="10848" y="67913"/>
                        <a:pt x="12503" y="67913"/>
                      </a:cubicBezTo>
                      <a:cubicBezTo>
                        <a:pt x="14550" y="67913"/>
                        <a:pt x="16301" y="66639"/>
                        <a:pt x="16872" y="64901"/>
                      </a:cubicBezTo>
                      <a:cubicBezTo>
                        <a:pt x="17456" y="66639"/>
                        <a:pt x="19182" y="67913"/>
                        <a:pt x="21254" y="67913"/>
                      </a:cubicBezTo>
                      <a:cubicBezTo>
                        <a:pt x="23778" y="67913"/>
                        <a:pt x="25814" y="66008"/>
                        <a:pt x="25814" y="63651"/>
                      </a:cubicBezTo>
                      <a:lnTo>
                        <a:pt x="25814" y="13407"/>
                      </a:lnTo>
                      <a:cubicBezTo>
                        <a:pt x="25814" y="8037"/>
                        <a:pt x="22540" y="3441"/>
                        <a:pt x="17872" y="1489"/>
                      </a:cubicBezTo>
                      <a:cubicBezTo>
                        <a:pt x="17467" y="1310"/>
                        <a:pt x="17206" y="941"/>
                        <a:pt x="17206" y="512"/>
                      </a:cubicBezTo>
                      <a:lnTo>
                        <a:pt x="17206" y="0"/>
                      </a:lnTo>
                      <a:close/>
                    </a:path>
                  </a:pathLst>
                </a:custGeom>
                <a:solidFill>
                  <a:srgbClr val="25BF7C">
                    <a:alpha val="51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032" name="Google Shape;4032;p77"/>
              <p:cNvSpPr/>
              <p:nvPr/>
            </p:nvSpPr>
            <p:spPr>
              <a:xfrm rot="-2201684">
                <a:off x="6715182" y="3752894"/>
                <a:ext cx="647643" cy="457262"/>
              </a:xfrm>
              <a:prstGeom prst="ellipse">
                <a:avLst/>
              </a:prstGeom>
              <a:solidFill>
                <a:schemeClr val="accent1">
                  <a:alpha val="3184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33" name="Google Shape;4033;p77"/>
            <p:cNvGrpSpPr/>
            <p:nvPr/>
          </p:nvGrpSpPr>
          <p:grpSpPr>
            <a:xfrm>
              <a:off x="-1043586" y="2556909"/>
              <a:ext cx="463564" cy="868714"/>
              <a:chOff x="-1115448" y="2379972"/>
              <a:chExt cx="463564" cy="868714"/>
            </a:xfrm>
          </p:grpSpPr>
          <p:sp>
            <p:nvSpPr>
              <p:cNvPr id="4034" name="Google Shape;4034;p77"/>
              <p:cNvSpPr/>
              <p:nvPr/>
            </p:nvSpPr>
            <p:spPr>
              <a:xfrm>
                <a:off x="-1115448" y="2484912"/>
                <a:ext cx="463564" cy="763774"/>
              </a:xfrm>
              <a:custGeom>
                <a:avLst/>
                <a:gdLst/>
                <a:ahLst/>
                <a:cxnLst/>
                <a:rect l="l" t="t" r="r" b="b"/>
                <a:pathLst>
                  <a:path w="6490" h="10693" extrusionOk="0">
                    <a:moveTo>
                      <a:pt x="1191" y="0"/>
                    </a:moveTo>
                    <a:lnTo>
                      <a:pt x="965" y="477"/>
                    </a:lnTo>
                    <a:lnTo>
                      <a:pt x="286" y="1262"/>
                    </a:lnTo>
                    <a:cubicBezTo>
                      <a:pt x="286" y="1262"/>
                      <a:pt x="36" y="1798"/>
                      <a:pt x="250" y="2239"/>
                    </a:cubicBezTo>
                    <a:cubicBezTo>
                      <a:pt x="489" y="2691"/>
                      <a:pt x="1727" y="4406"/>
                      <a:pt x="1727" y="4406"/>
                    </a:cubicBezTo>
                    <a:cubicBezTo>
                      <a:pt x="1727" y="4406"/>
                      <a:pt x="1346" y="4799"/>
                      <a:pt x="1644" y="5430"/>
                    </a:cubicBezTo>
                    <a:lnTo>
                      <a:pt x="346" y="6644"/>
                    </a:lnTo>
                    <a:cubicBezTo>
                      <a:pt x="346" y="6644"/>
                      <a:pt x="0" y="6870"/>
                      <a:pt x="120" y="7382"/>
                    </a:cubicBezTo>
                    <a:cubicBezTo>
                      <a:pt x="239" y="7882"/>
                      <a:pt x="1001" y="10216"/>
                      <a:pt x="1001" y="10216"/>
                    </a:cubicBezTo>
                    <a:cubicBezTo>
                      <a:pt x="1001" y="10216"/>
                      <a:pt x="1227" y="10692"/>
                      <a:pt x="1846" y="10430"/>
                    </a:cubicBezTo>
                    <a:cubicBezTo>
                      <a:pt x="2477" y="10180"/>
                      <a:pt x="5906" y="8632"/>
                      <a:pt x="5906" y="8632"/>
                    </a:cubicBezTo>
                    <a:cubicBezTo>
                      <a:pt x="5906" y="8632"/>
                      <a:pt x="6489" y="8180"/>
                      <a:pt x="6239" y="7454"/>
                    </a:cubicBezTo>
                    <a:cubicBezTo>
                      <a:pt x="5989" y="6727"/>
                      <a:pt x="5346" y="4299"/>
                      <a:pt x="5346" y="4299"/>
                    </a:cubicBezTo>
                    <a:lnTo>
                      <a:pt x="4858" y="1096"/>
                    </a:lnTo>
                    <a:cubicBezTo>
                      <a:pt x="4858" y="1096"/>
                      <a:pt x="4751" y="572"/>
                      <a:pt x="4418" y="453"/>
                    </a:cubicBezTo>
                    <a:cubicBezTo>
                      <a:pt x="4096" y="358"/>
                      <a:pt x="2215" y="0"/>
                      <a:pt x="2215" y="0"/>
                    </a:cubicBez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5" name="Google Shape;4035;p77"/>
              <p:cNvSpPr/>
              <p:nvPr/>
            </p:nvSpPr>
            <p:spPr>
              <a:xfrm>
                <a:off x="-1075438" y="2859607"/>
                <a:ext cx="202497" cy="86856"/>
              </a:xfrm>
              <a:custGeom>
                <a:avLst/>
                <a:gdLst/>
                <a:ahLst/>
                <a:cxnLst/>
                <a:rect l="l" t="t" r="r" b="b"/>
                <a:pathLst>
                  <a:path w="2835" h="1216" extrusionOk="0">
                    <a:moveTo>
                      <a:pt x="1298" y="1"/>
                    </a:moveTo>
                    <a:lnTo>
                      <a:pt x="1" y="1215"/>
                    </a:lnTo>
                    <a:cubicBezTo>
                      <a:pt x="1" y="1215"/>
                      <a:pt x="2787" y="310"/>
                      <a:pt x="2811" y="179"/>
                    </a:cubicBezTo>
                    <a:cubicBezTo>
                      <a:pt x="2834" y="48"/>
                      <a:pt x="2715" y="13"/>
                      <a:pt x="2715" y="13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6" name="Google Shape;4036;p77"/>
              <p:cNvSpPr/>
              <p:nvPr/>
            </p:nvSpPr>
            <p:spPr>
              <a:xfrm>
                <a:off x="-1088152" y="2610468"/>
                <a:ext cx="216068" cy="176069"/>
              </a:xfrm>
              <a:custGeom>
                <a:avLst/>
                <a:gdLst/>
                <a:ahLst/>
                <a:cxnLst/>
                <a:rect l="l" t="t" r="r" b="b"/>
                <a:pathLst>
                  <a:path w="3025" h="2465" extrusionOk="0">
                    <a:moveTo>
                      <a:pt x="0" y="0"/>
                    </a:moveTo>
                    <a:cubicBezTo>
                      <a:pt x="12" y="107"/>
                      <a:pt x="48" y="203"/>
                      <a:pt x="95" y="298"/>
                    </a:cubicBezTo>
                    <a:cubicBezTo>
                      <a:pt x="322" y="750"/>
                      <a:pt x="1560" y="2465"/>
                      <a:pt x="1560" y="2465"/>
                    </a:cubicBezTo>
                    <a:lnTo>
                      <a:pt x="2429" y="2381"/>
                    </a:lnTo>
                    <a:cubicBezTo>
                      <a:pt x="2965" y="2346"/>
                      <a:pt x="3024" y="2131"/>
                      <a:pt x="2560" y="1691"/>
                    </a:cubicBezTo>
                    <a:cubicBezTo>
                      <a:pt x="2215" y="135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7" name="Google Shape;4037;p77"/>
              <p:cNvSpPr/>
              <p:nvPr/>
            </p:nvSpPr>
            <p:spPr>
              <a:xfrm>
                <a:off x="-1070295" y="2379972"/>
                <a:ext cx="133569" cy="125927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763" extrusionOk="0">
                    <a:moveTo>
                      <a:pt x="155" y="417"/>
                    </a:moveTo>
                    <a:lnTo>
                      <a:pt x="1286" y="36"/>
                    </a:lnTo>
                    <a:cubicBezTo>
                      <a:pt x="1369" y="1"/>
                      <a:pt x="1476" y="48"/>
                      <a:pt x="1512" y="143"/>
                    </a:cubicBezTo>
                    <a:lnTo>
                      <a:pt x="1834" y="1120"/>
                    </a:lnTo>
                    <a:cubicBezTo>
                      <a:pt x="1869" y="1203"/>
                      <a:pt x="1822" y="1310"/>
                      <a:pt x="1715" y="1334"/>
                    </a:cubicBezTo>
                    <a:lnTo>
                      <a:pt x="583" y="1727"/>
                    </a:lnTo>
                    <a:cubicBezTo>
                      <a:pt x="500" y="1763"/>
                      <a:pt x="393" y="1715"/>
                      <a:pt x="357" y="1608"/>
                    </a:cubicBezTo>
                    <a:lnTo>
                      <a:pt x="36" y="643"/>
                    </a:lnTo>
                    <a:cubicBezTo>
                      <a:pt x="0" y="548"/>
                      <a:pt x="60" y="453"/>
                      <a:pt x="155" y="41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38" name="Google Shape;4038;p77"/>
            <p:cNvGrpSpPr/>
            <p:nvPr/>
          </p:nvGrpSpPr>
          <p:grpSpPr>
            <a:xfrm rot="1719536">
              <a:off x="-1232800" y="2749533"/>
              <a:ext cx="297785" cy="630212"/>
              <a:chOff x="-623444" y="2556898"/>
              <a:chExt cx="297781" cy="630205"/>
            </a:xfrm>
          </p:grpSpPr>
          <p:sp>
            <p:nvSpPr>
              <p:cNvPr id="4039" name="Google Shape;4039;p77"/>
              <p:cNvSpPr/>
              <p:nvPr/>
            </p:nvSpPr>
            <p:spPr>
              <a:xfrm>
                <a:off x="-623444" y="2624897"/>
                <a:ext cx="297781" cy="562206"/>
              </a:xfrm>
              <a:custGeom>
                <a:avLst/>
                <a:gdLst/>
                <a:ahLst/>
                <a:cxnLst/>
                <a:rect l="l" t="t" r="r" b="b"/>
                <a:pathLst>
                  <a:path w="4169" h="7871" extrusionOk="0">
                    <a:moveTo>
                      <a:pt x="1180" y="60"/>
                    </a:moveTo>
                    <a:lnTo>
                      <a:pt x="846" y="131"/>
                    </a:lnTo>
                    <a:lnTo>
                      <a:pt x="406" y="655"/>
                    </a:lnTo>
                    <a:cubicBezTo>
                      <a:pt x="406" y="655"/>
                      <a:pt x="203" y="917"/>
                      <a:pt x="287" y="1322"/>
                    </a:cubicBezTo>
                    <a:cubicBezTo>
                      <a:pt x="358" y="1727"/>
                      <a:pt x="703" y="2691"/>
                      <a:pt x="703" y="2691"/>
                    </a:cubicBezTo>
                    <a:cubicBezTo>
                      <a:pt x="703" y="2691"/>
                      <a:pt x="846" y="3049"/>
                      <a:pt x="1334" y="3156"/>
                    </a:cubicBezTo>
                    <a:lnTo>
                      <a:pt x="1013" y="3465"/>
                    </a:lnTo>
                    <a:cubicBezTo>
                      <a:pt x="1013" y="3465"/>
                      <a:pt x="751" y="3703"/>
                      <a:pt x="953" y="4072"/>
                    </a:cubicBezTo>
                    <a:cubicBezTo>
                      <a:pt x="1144" y="4430"/>
                      <a:pt x="1322" y="4942"/>
                      <a:pt x="1322" y="4942"/>
                    </a:cubicBezTo>
                    <a:cubicBezTo>
                      <a:pt x="1322" y="4942"/>
                      <a:pt x="1025" y="4977"/>
                      <a:pt x="965" y="5061"/>
                    </a:cubicBezTo>
                    <a:cubicBezTo>
                      <a:pt x="906" y="5132"/>
                      <a:pt x="144" y="6680"/>
                      <a:pt x="144" y="6680"/>
                    </a:cubicBezTo>
                    <a:cubicBezTo>
                      <a:pt x="144" y="6680"/>
                      <a:pt x="1" y="6966"/>
                      <a:pt x="263" y="7109"/>
                    </a:cubicBezTo>
                    <a:cubicBezTo>
                      <a:pt x="537" y="7263"/>
                      <a:pt x="1406" y="7871"/>
                      <a:pt x="2537" y="7811"/>
                    </a:cubicBezTo>
                    <a:cubicBezTo>
                      <a:pt x="2858" y="7751"/>
                      <a:pt x="2930" y="7656"/>
                      <a:pt x="3001" y="7382"/>
                    </a:cubicBezTo>
                    <a:cubicBezTo>
                      <a:pt x="3156" y="6882"/>
                      <a:pt x="3335" y="5716"/>
                      <a:pt x="3335" y="5716"/>
                    </a:cubicBezTo>
                    <a:cubicBezTo>
                      <a:pt x="3335" y="5716"/>
                      <a:pt x="3370" y="5501"/>
                      <a:pt x="3180" y="5394"/>
                    </a:cubicBezTo>
                    <a:lnTo>
                      <a:pt x="3894" y="4096"/>
                    </a:lnTo>
                    <a:cubicBezTo>
                      <a:pt x="3894" y="4096"/>
                      <a:pt x="4168" y="3775"/>
                      <a:pt x="3930" y="3418"/>
                    </a:cubicBezTo>
                    <a:cubicBezTo>
                      <a:pt x="3692" y="3060"/>
                      <a:pt x="3299" y="2656"/>
                      <a:pt x="3299" y="2656"/>
                    </a:cubicBezTo>
                    <a:lnTo>
                      <a:pt x="3275" y="763"/>
                    </a:lnTo>
                    <a:cubicBezTo>
                      <a:pt x="3275" y="763"/>
                      <a:pt x="3275" y="203"/>
                      <a:pt x="2442" y="108"/>
                    </a:cubicBezTo>
                    <a:cubicBezTo>
                      <a:pt x="1632" y="1"/>
                      <a:pt x="1180" y="60"/>
                      <a:pt x="1180" y="60"/>
                    </a:cubicBez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0" name="Google Shape;4040;p77"/>
              <p:cNvSpPr/>
              <p:nvPr/>
            </p:nvSpPr>
            <p:spPr>
              <a:xfrm>
                <a:off x="-507731" y="2626611"/>
                <a:ext cx="115713" cy="37499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525" extrusionOk="0">
                    <a:moveTo>
                      <a:pt x="1619" y="524"/>
                    </a:moveTo>
                    <a:cubicBezTo>
                      <a:pt x="1548" y="346"/>
                      <a:pt x="1346" y="119"/>
                      <a:pt x="845" y="60"/>
                    </a:cubicBezTo>
                    <a:cubicBezTo>
                      <a:pt x="512" y="12"/>
                      <a:pt x="226" y="0"/>
                      <a:pt x="12" y="0"/>
                    </a:cubicBezTo>
                    <a:lnTo>
                      <a:pt x="0" y="274"/>
                    </a:ln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1" name="Google Shape;4041;p77"/>
              <p:cNvSpPr/>
              <p:nvPr/>
            </p:nvSpPr>
            <p:spPr>
              <a:xfrm>
                <a:off x="-561302" y="2834108"/>
                <a:ext cx="112284" cy="58713"/>
              </a:xfrm>
              <a:custGeom>
                <a:avLst/>
                <a:gdLst/>
                <a:ahLst/>
                <a:cxnLst/>
                <a:rect l="l" t="t" r="r" b="b"/>
                <a:pathLst>
                  <a:path w="1572" h="822" extrusionOk="0">
                    <a:moveTo>
                      <a:pt x="464" y="227"/>
                    </a:moveTo>
                    <a:lnTo>
                      <a:pt x="143" y="536"/>
                    </a:lnTo>
                    <a:cubicBezTo>
                      <a:pt x="143" y="536"/>
                      <a:pt x="24" y="643"/>
                      <a:pt x="0" y="822"/>
                    </a:cubicBezTo>
                    <a:cubicBezTo>
                      <a:pt x="405" y="524"/>
                      <a:pt x="1072" y="322"/>
                      <a:pt x="1572" y="0"/>
                    </a:cubicBezTo>
                    <a:cubicBezTo>
                      <a:pt x="1048" y="250"/>
                      <a:pt x="464" y="227"/>
                      <a:pt x="464" y="227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2" name="Google Shape;4042;p77"/>
              <p:cNvSpPr/>
              <p:nvPr/>
            </p:nvSpPr>
            <p:spPr>
              <a:xfrm>
                <a:off x="-553659" y="2977820"/>
                <a:ext cx="83356" cy="31571"/>
              </a:xfrm>
              <a:custGeom>
                <a:avLst/>
                <a:gdLst/>
                <a:ahLst/>
                <a:cxnLst/>
                <a:rect l="l" t="t" r="r" b="b"/>
                <a:pathLst>
                  <a:path w="1167" h="442" extrusionOk="0">
                    <a:moveTo>
                      <a:pt x="357" y="1"/>
                    </a:moveTo>
                    <a:cubicBezTo>
                      <a:pt x="357" y="1"/>
                      <a:pt x="72" y="36"/>
                      <a:pt x="0" y="120"/>
                    </a:cubicBezTo>
                    <a:lnTo>
                      <a:pt x="1167" y="441"/>
                    </a:ln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3" name="Google Shape;4043;p77"/>
              <p:cNvSpPr/>
              <p:nvPr/>
            </p:nvSpPr>
            <p:spPr>
              <a:xfrm>
                <a:off x="-443161" y="2916607"/>
                <a:ext cx="99570" cy="96141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1346" extrusionOk="0">
                    <a:moveTo>
                      <a:pt x="692" y="1298"/>
                    </a:moveTo>
                    <a:lnTo>
                      <a:pt x="1394" y="0"/>
                    </a:lnTo>
                    <a:lnTo>
                      <a:pt x="1" y="1346"/>
                    </a:ln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4" name="Google Shape;4044;p77"/>
              <p:cNvSpPr/>
              <p:nvPr/>
            </p:nvSpPr>
            <p:spPr>
              <a:xfrm>
                <a:off x="-436304" y="2703967"/>
                <a:ext cx="50214" cy="109784"/>
              </a:xfrm>
              <a:custGeom>
                <a:avLst/>
                <a:gdLst/>
                <a:ahLst/>
                <a:cxnLst/>
                <a:rect l="l" t="t" r="r" b="b"/>
                <a:pathLst>
                  <a:path w="703" h="1537" extrusionOk="0">
                    <a:moveTo>
                      <a:pt x="703" y="1537"/>
                    </a:moveTo>
                    <a:lnTo>
                      <a:pt x="667" y="1"/>
                    </a:lnTo>
                    <a:cubicBezTo>
                      <a:pt x="524" y="215"/>
                      <a:pt x="286" y="525"/>
                      <a:pt x="179" y="679"/>
                    </a:cubicBezTo>
                    <a:cubicBezTo>
                      <a:pt x="0" y="918"/>
                      <a:pt x="179" y="1060"/>
                      <a:pt x="179" y="1060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5" name="Google Shape;4045;p77"/>
              <p:cNvSpPr/>
              <p:nvPr/>
            </p:nvSpPr>
            <p:spPr>
              <a:xfrm>
                <a:off x="-566445" y="2572183"/>
                <a:ext cx="120855" cy="74927"/>
              </a:xfrm>
              <a:custGeom>
                <a:avLst/>
                <a:gdLst/>
                <a:ahLst/>
                <a:cxnLst/>
                <a:rect l="l" t="t" r="r" b="b"/>
                <a:pathLst>
                  <a:path w="1692" h="1049" extrusionOk="0">
                    <a:moveTo>
                      <a:pt x="1691" y="762"/>
                    </a:moveTo>
                    <a:cubicBezTo>
                      <a:pt x="1691" y="893"/>
                      <a:pt x="1310" y="1036"/>
                      <a:pt x="870" y="1036"/>
                    </a:cubicBezTo>
                    <a:cubicBezTo>
                      <a:pt x="405" y="1048"/>
                      <a:pt x="36" y="941"/>
                      <a:pt x="36" y="810"/>
                    </a:cubicBezTo>
                    <a:lnTo>
                      <a:pt x="1" y="48"/>
                    </a:lnTo>
                    <a:lnTo>
                      <a:pt x="166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6" name="Google Shape;4046;p77"/>
              <p:cNvSpPr/>
              <p:nvPr/>
            </p:nvSpPr>
            <p:spPr>
              <a:xfrm>
                <a:off x="-566445" y="2556898"/>
                <a:ext cx="118284" cy="3657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512" extrusionOk="0">
                    <a:moveTo>
                      <a:pt x="1" y="274"/>
                    </a:moveTo>
                    <a:cubicBezTo>
                      <a:pt x="1" y="143"/>
                      <a:pt x="382" y="12"/>
                      <a:pt x="822" y="12"/>
                    </a:cubicBezTo>
                    <a:cubicBezTo>
                      <a:pt x="1286" y="0"/>
                      <a:pt x="1656" y="95"/>
                      <a:pt x="1656" y="238"/>
                    </a:cubicBezTo>
                    <a:cubicBezTo>
                      <a:pt x="1656" y="369"/>
                      <a:pt x="1286" y="500"/>
                      <a:pt x="834" y="500"/>
                    </a:cubicBezTo>
                    <a:cubicBezTo>
                      <a:pt x="382" y="512"/>
                      <a:pt x="1" y="417"/>
                      <a:pt x="1" y="27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47" name="Google Shape;4047;p77"/>
            <p:cNvGrpSpPr/>
            <p:nvPr/>
          </p:nvGrpSpPr>
          <p:grpSpPr>
            <a:xfrm>
              <a:off x="-1698409" y="2724827"/>
              <a:ext cx="432994" cy="803702"/>
              <a:chOff x="-1663559" y="2317052"/>
              <a:chExt cx="432994" cy="803702"/>
            </a:xfrm>
          </p:grpSpPr>
          <p:sp>
            <p:nvSpPr>
              <p:cNvPr id="4048" name="Google Shape;4048;p77"/>
              <p:cNvSpPr/>
              <p:nvPr/>
            </p:nvSpPr>
            <p:spPr>
              <a:xfrm>
                <a:off x="-1663559" y="2402122"/>
                <a:ext cx="432994" cy="718632"/>
              </a:xfrm>
              <a:custGeom>
                <a:avLst/>
                <a:gdLst/>
                <a:ahLst/>
                <a:cxnLst/>
                <a:rect l="l" t="t" r="r" b="b"/>
                <a:pathLst>
                  <a:path w="6062" h="10061" extrusionOk="0">
                    <a:moveTo>
                      <a:pt x="4966" y="0"/>
                    </a:moveTo>
                    <a:lnTo>
                      <a:pt x="5180" y="441"/>
                    </a:lnTo>
                    <a:lnTo>
                      <a:pt x="5823" y="1191"/>
                    </a:lnTo>
                    <a:cubicBezTo>
                      <a:pt x="5823" y="1191"/>
                      <a:pt x="6061" y="1691"/>
                      <a:pt x="5835" y="2108"/>
                    </a:cubicBezTo>
                    <a:cubicBezTo>
                      <a:pt x="5609" y="2524"/>
                      <a:pt x="4454" y="4132"/>
                      <a:pt x="4454" y="4132"/>
                    </a:cubicBezTo>
                    <a:cubicBezTo>
                      <a:pt x="4454" y="4132"/>
                      <a:pt x="4811" y="4501"/>
                      <a:pt x="4537" y="5096"/>
                    </a:cubicBezTo>
                    <a:lnTo>
                      <a:pt x="5740" y="6251"/>
                    </a:lnTo>
                    <a:cubicBezTo>
                      <a:pt x="5740" y="6251"/>
                      <a:pt x="6049" y="6453"/>
                      <a:pt x="5954" y="6930"/>
                    </a:cubicBezTo>
                    <a:cubicBezTo>
                      <a:pt x="5847" y="7406"/>
                      <a:pt x="5132" y="9608"/>
                      <a:pt x="5132" y="9608"/>
                    </a:cubicBezTo>
                    <a:cubicBezTo>
                      <a:pt x="5132" y="9608"/>
                      <a:pt x="4918" y="10061"/>
                      <a:pt x="4347" y="9799"/>
                    </a:cubicBezTo>
                    <a:cubicBezTo>
                      <a:pt x="3763" y="9561"/>
                      <a:pt x="537" y="8108"/>
                      <a:pt x="537" y="8108"/>
                    </a:cubicBezTo>
                    <a:cubicBezTo>
                      <a:pt x="537" y="8108"/>
                      <a:pt x="1" y="7692"/>
                      <a:pt x="227" y="7001"/>
                    </a:cubicBezTo>
                    <a:cubicBezTo>
                      <a:pt x="465" y="6322"/>
                      <a:pt x="1061" y="4048"/>
                      <a:pt x="1061" y="4048"/>
                    </a:cubicBezTo>
                    <a:lnTo>
                      <a:pt x="1513" y="1036"/>
                    </a:lnTo>
                    <a:cubicBezTo>
                      <a:pt x="1513" y="1036"/>
                      <a:pt x="1620" y="548"/>
                      <a:pt x="1918" y="441"/>
                    </a:cubicBezTo>
                    <a:cubicBezTo>
                      <a:pt x="2227" y="334"/>
                      <a:pt x="3989" y="12"/>
                      <a:pt x="3989" y="12"/>
                    </a:cubicBez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9" name="Google Shape;4049;p77"/>
              <p:cNvSpPr/>
              <p:nvPr/>
            </p:nvSpPr>
            <p:spPr>
              <a:xfrm>
                <a:off x="-1663559" y="2687832"/>
                <a:ext cx="80856" cy="307924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4311" extrusionOk="0">
                    <a:moveTo>
                      <a:pt x="549" y="4108"/>
                    </a:moveTo>
                    <a:lnTo>
                      <a:pt x="549" y="4108"/>
                    </a:lnTo>
                    <a:cubicBezTo>
                      <a:pt x="537" y="4108"/>
                      <a:pt x="1" y="3692"/>
                      <a:pt x="227" y="3001"/>
                    </a:cubicBezTo>
                    <a:cubicBezTo>
                      <a:pt x="465" y="2322"/>
                      <a:pt x="1061" y="48"/>
                      <a:pt x="1061" y="48"/>
                    </a:cubicBezTo>
                    <a:lnTo>
                      <a:pt x="1061" y="1"/>
                    </a:lnTo>
                    <a:lnTo>
                      <a:pt x="1061" y="3394"/>
                    </a:lnTo>
                    <a:cubicBezTo>
                      <a:pt x="1061" y="3394"/>
                      <a:pt x="1132" y="4311"/>
                      <a:pt x="549" y="4108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0" name="Google Shape;4050;p77"/>
              <p:cNvSpPr/>
              <p:nvPr/>
            </p:nvSpPr>
            <p:spPr>
              <a:xfrm>
                <a:off x="-1441562" y="2766117"/>
                <a:ext cx="189711" cy="82499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155" extrusionOk="0">
                    <a:moveTo>
                      <a:pt x="1441" y="0"/>
                    </a:moveTo>
                    <a:lnTo>
                      <a:pt x="2656" y="1155"/>
                    </a:lnTo>
                    <a:cubicBezTo>
                      <a:pt x="2656" y="1155"/>
                      <a:pt x="36" y="298"/>
                      <a:pt x="12" y="179"/>
                    </a:cubicBezTo>
                    <a:cubicBezTo>
                      <a:pt x="0" y="60"/>
                      <a:pt x="119" y="36"/>
                      <a:pt x="119" y="36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1" name="Google Shape;4051;p77"/>
              <p:cNvSpPr/>
              <p:nvPr/>
            </p:nvSpPr>
            <p:spPr>
              <a:xfrm>
                <a:off x="-1442419" y="2532192"/>
                <a:ext cx="203354" cy="165069"/>
              </a:xfrm>
              <a:custGeom>
                <a:avLst/>
                <a:gdLst/>
                <a:ahLst/>
                <a:cxnLst/>
                <a:rect l="l" t="t" r="r" b="b"/>
                <a:pathLst>
                  <a:path w="2847" h="2311" extrusionOk="0">
                    <a:moveTo>
                      <a:pt x="2846" y="1"/>
                    </a:moveTo>
                    <a:cubicBezTo>
                      <a:pt x="2822" y="96"/>
                      <a:pt x="2798" y="203"/>
                      <a:pt x="2751" y="287"/>
                    </a:cubicBezTo>
                    <a:cubicBezTo>
                      <a:pt x="2525" y="703"/>
                      <a:pt x="1370" y="2311"/>
                      <a:pt x="1370" y="2311"/>
                    </a:cubicBezTo>
                    <a:lnTo>
                      <a:pt x="560" y="2251"/>
                    </a:lnTo>
                    <a:cubicBezTo>
                      <a:pt x="60" y="2203"/>
                      <a:pt x="1" y="2013"/>
                      <a:pt x="429" y="1596"/>
                    </a:cubicBezTo>
                    <a:cubicBezTo>
                      <a:pt x="763" y="1275"/>
                      <a:pt x="2822" y="1"/>
                      <a:pt x="2846" y="1"/>
                    </a:cubicBezTo>
                    <a:close/>
                  </a:path>
                </a:pathLst>
              </a:custGeom>
              <a:solidFill>
                <a:schemeClr val="accent4">
                  <a:alpha val="4637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2" name="Google Shape;4052;p77"/>
              <p:cNvSpPr/>
              <p:nvPr/>
            </p:nvSpPr>
            <p:spPr>
              <a:xfrm>
                <a:off x="-1382063" y="2317052"/>
                <a:ext cx="124284" cy="116570"/>
              </a:xfrm>
              <a:custGeom>
                <a:avLst/>
                <a:gdLst/>
                <a:ahLst/>
                <a:cxnLst/>
                <a:rect l="l" t="t" r="r" b="b"/>
                <a:pathLst>
                  <a:path w="1740" h="1632" extrusionOk="0">
                    <a:moveTo>
                      <a:pt x="1608" y="382"/>
                    </a:moveTo>
                    <a:lnTo>
                      <a:pt x="549" y="24"/>
                    </a:lnTo>
                    <a:cubicBezTo>
                      <a:pt x="465" y="1"/>
                      <a:pt x="370" y="36"/>
                      <a:pt x="346" y="131"/>
                    </a:cubicBezTo>
                    <a:lnTo>
                      <a:pt x="37" y="1036"/>
                    </a:lnTo>
                    <a:cubicBezTo>
                      <a:pt x="1" y="1132"/>
                      <a:pt x="48" y="1215"/>
                      <a:pt x="132" y="1251"/>
                    </a:cubicBezTo>
                    <a:lnTo>
                      <a:pt x="1191" y="1608"/>
                    </a:lnTo>
                    <a:cubicBezTo>
                      <a:pt x="1287" y="1632"/>
                      <a:pt x="1370" y="1584"/>
                      <a:pt x="1406" y="1501"/>
                    </a:cubicBezTo>
                    <a:lnTo>
                      <a:pt x="1715" y="596"/>
                    </a:lnTo>
                    <a:cubicBezTo>
                      <a:pt x="1739" y="501"/>
                      <a:pt x="1703" y="417"/>
                      <a:pt x="1608" y="38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53" name="Google Shape;4053;p77"/>
            <p:cNvSpPr/>
            <p:nvPr/>
          </p:nvSpPr>
          <p:spPr>
            <a:xfrm>
              <a:off x="-1123508" y="3085818"/>
              <a:ext cx="79213" cy="81713"/>
            </a:xfrm>
            <a:custGeom>
              <a:avLst/>
              <a:gdLst/>
              <a:ahLst/>
              <a:cxnLst/>
              <a:rect l="l" t="t" r="r" b="b"/>
              <a:pathLst>
                <a:path w="1109" h="1144" extrusionOk="0">
                  <a:moveTo>
                    <a:pt x="1108" y="1132"/>
                  </a:moveTo>
                  <a:cubicBezTo>
                    <a:pt x="799" y="1144"/>
                    <a:pt x="418" y="1120"/>
                    <a:pt x="418" y="1120"/>
                  </a:cubicBezTo>
                  <a:cubicBezTo>
                    <a:pt x="418" y="1120"/>
                    <a:pt x="49" y="1072"/>
                    <a:pt x="1" y="715"/>
                  </a:cubicBezTo>
                  <a:lnTo>
                    <a:pt x="84" y="1"/>
                  </a:lnTo>
                  <a:cubicBezTo>
                    <a:pt x="61" y="1"/>
                    <a:pt x="358" y="810"/>
                    <a:pt x="1108" y="113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4" name="Google Shape;4054;p77"/>
            <p:cNvSpPr/>
            <p:nvPr/>
          </p:nvSpPr>
          <p:spPr>
            <a:xfrm>
              <a:off x="-1848068" y="3056890"/>
              <a:ext cx="1620190" cy="1137983"/>
            </a:xfrm>
            <a:custGeom>
              <a:avLst/>
              <a:gdLst/>
              <a:ahLst/>
              <a:cxnLst/>
              <a:rect l="l" t="t" r="r" b="b"/>
              <a:pathLst>
                <a:path w="22683" h="15932" extrusionOk="0">
                  <a:moveTo>
                    <a:pt x="822" y="15931"/>
                  </a:moveTo>
                  <a:lnTo>
                    <a:pt x="21861" y="15931"/>
                  </a:lnTo>
                  <a:cubicBezTo>
                    <a:pt x="22313" y="15931"/>
                    <a:pt x="22682" y="15562"/>
                    <a:pt x="22682" y="15110"/>
                  </a:cubicBezTo>
                  <a:lnTo>
                    <a:pt x="22682" y="822"/>
                  </a:lnTo>
                  <a:cubicBezTo>
                    <a:pt x="22682" y="382"/>
                    <a:pt x="22313" y="1"/>
                    <a:pt x="21861" y="1"/>
                  </a:cubicBezTo>
                  <a:lnTo>
                    <a:pt x="822" y="1"/>
                  </a:lnTo>
                  <a:cubicBezTo>
                    <a:pt x="370" y="1"/>
                    <a:pt x="1" y="382"/>
                    <a:pt x="1" y="822"/>
                  </a:cubicBezTo>
                  <a:lnTo>
                    <a:pt x="1" y="15110"/>
                  </a:lnTo>
                  <a:cubicBezTo>
                    <a:pt x="1" y="15562"/>
                    <a:pt x="370" y="15931"/>
                    <a:pt x="822" y="1593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5" name="Google Shape;4055;p77"/>
            <p:cNvSpPr/>
            <p:nvPr/>
          </p:nvSpPr>
          <p:spPr>
            <a:xfrm>
              <a:off x="-1257006" y="3302672"/>
              <a:ext cx="219497" cy="292638"/>
            </a:xfrm>
            <a:custGeom>
              <a:avLst/>
              <a:gdLst/>
              <a:ahLst/>
              <a:cxnLst/>
              <a:rect l="l" t="t" r="r" b="b"/>
              <a:pathLst>
                <a:path w="3073" h="4097" extrusionOk="0">
                  <a:moveTo>
                    <a:pt x="1977" y="3977"/>
                  </a:moveTo>
                  <a:lnTo>
                    <a:pt x="3037" y="2263"/>
                  </a:lnTo>
                  <a:cubicBezTo>
                    <a:pt x="3049" y="2203"/>
                    <a:pt x="3073" y="2084"/>
                    <a:pt x="2989" y="1953"/>
                  </a:cubicBezTo>
                  <a:lnTo>
                    <a:pt x="1858" y="120"/>
                  </a:lnTo>
                  <a:lnTo>
                    <a:pt x="1858" y="120"/>
                  </a:lnTo>
                  <a:cubicBezTo>
                    <a:pt x="1858" y="120"/>
                    <a:pt x="1787" y="1"/>
                    <a:pt x="1691" y="120"/>
                  </a:cubicBezTo>
                  <a:lnTo>
                    <a:pt x="48" y="2799"/>
                  </a:lnTo>
                  <a:cubicBezTo>
                    <a:pt x="1" y="2894"/>
                    <a:pt x="13" y="2989"/>
                    <a:pt x="108" y="3037"/>
                  </a:cubicBezTo>
                  <a:lnTo>
                    <a:pt x="1727" y="4037"/>
                  </a:lnTo>
                  <a:cubicBezTo>
                    <a:pt x="1810" y="4097"/>
                    <a:pt x="1930" y="4061"/>
                    <a:pt x="1977" y="397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6" name="Google Shape;4056;p77"/>
            <p:cNvSpPr/>
            <p:nvPr/>
          </p:nvSpPr>
          <p:spPr>
            <a:xfrm>
              <a:off x="-1116651" y="3252530"/>
              <a:ext cx="324067" cy="325781"/>
            </a:xfrm>
            <a:custGeom>
              <a:avLst/>
              <a:gdLst/>
              <a:ahLst/>
              <a:cxnLst/>
              <a:rect l="l" t="t" r="r" b="b"/>
              <a:pathLst>
                <a:path w="4537" h="4561" extrusionOk="0">
                  <a:moveTo>
                    <a:pt x="1870" y="3548"/>
                  </a:moveTo>
                  <a:lnTo>
                    <a:pt x="24" y="536"/>
                  </a:lnTo>
                  <a:cubicBezTo>
                    <a:pt x="0" y="500"/>
                    <a:pt x="12" y="429"/>
                    <a:pt x="60" y="405"/>
                  </a:cubicBezTo>
                  <a:lnTo>
                    <a:pt x="2072" y="36"/>
                  </a:lnTo>
                  <a:cubicBezTo>
                    <a:pt x="2191" y="24"/>
                    <a:pt x="2346" y="0"/>
                    <a:pt x="2381" y="72"/>
                  </a:cubicBezTo>
                  <a:lnTo>
                    <a:pt x="3775" y="2358"/>
                  </a:lnTo>
                  <a:cubicBezTo>
                    <a:pt x="3822" y="2417"/>
                    <a:pt x="3894" y="2441"/>
                    <a:pt x="3977" y="2393"/>
                  </a:cubicBezTo>
                  <a:cubicBezTo>
                    <a:pt x="4108" y="2310"/>
                    <a:pt x="4251" y="2215"/>
                    <a:pt x="4382" y="2132"/>
                  </a:cubicBezTo>
                  <a:cubicBezTo>
                    <a:pt x="4417" y="2120"/>
                    <a:pt x="4465" y="2120"/>
                    <a:pt x="4489" y="2132"/>
                  </a:cubicBezTo>
                  <a:cubicBezTo>
                    <a:pt x="4525" y="2155"/>
                    <a:pt x="4537" y="2191"/>
                    <a:pt x="4525" y="2239"/>
                  </a:cubicBezTo>
                  <a:lnTo>
                    <a:pt x="3870" y="4156"/>
                  </a:lnTo>
                  <a:cubicBezTo>
                    <a:pt x="3727" y="4560"/>
                    <a:pt x="3822" y="4489"/>
                    <a:pt x="3405" y="4418"/>
                  </a:cubicBezTo>
                  <a:lnTo>
                    <a:pt x="1429" y="4156"/>
                  </a:lnTo>
                  <a:cubicBezTo>
                    <a:pt x="1381" y="4156"/>
                    <a:pt x="1358" y="4120"/>
                    <a:pt x="1358" y="4084"/>
                  </a:cubicBezTo>
                  <a:cubicBezTo>
                    <a:pt x="1334" y="4037"/>
                    <a:pt x="1369" y="4001"/>
                    <a:pt x="1393" y="3977"/>
                  </a:cubicBezTo>
                  <a:cubicBezTo>
                    <a:pt x="1536" y="3882"/>
                    <a:pt x="1679" y="3798"/>
                    <a:pt x="1810" y="3727"/>
                  </a:cubicBezTo>
                  <a:cubicBezTo>
                    <a:pt x="1905" y="3691"/>
                    <a:pt x="1917" y="3620"/>
                    <a:pt x="1870" y="354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7" name="Google Shape;4057;p77"/>
            <p:cNvSpPr/>
            <p:nvPr/>
          </p:nvSpPr>
          <p:spPr>
            <a:xfrm>
              <a:off x="-902368" y="3551883"/>
              <a:ext cx="250925" cy="219497"/>
            </a:xfrm>
            <a:custGeom>
              <a:avLst/>
              <a:gdLst/>
              <a:ahLst/>
              <a:cxnLst/>
              <a:rect l="l" t="t" r="r" b="b"/>
              <a:pathLst>
                <a:path w="3513" h="3073" extrusionOk="0">
                  <a:moveTo>
                    <a:pt x="48" y="1096"/>
                  </a:moveTo>
                  <a:lnTo>
                    <a:pt x="929" y="2917"/>
                  </a:lnTo>
                  <a:cubicBezTo>
                    <a:pt x="977" y="2953"/>
                    <a:pt x="1060" y="3048"/>
                    <a:pt x="1215" y="3048"/>
                  </a:cubicBezTo>
                  <a:lnTo>
                    <a:pt x="3370" y="3072"/>
                  </a:lnTo>
                  <a:lnTo>
                    <a:pt x="3370" y="3072"/>
                  </a:lnTo>
                  <a:cubicBezTo>
                    <a:pt x="3382" y="3072"/>
                    <a:pt x="3513" y="3072"/>
                    <a:pt x="3453" y="2941"/>
                  </a:cubicBezTo>
                  <a:lnTo>
                    <a:pt x="2084" y="119"/>
                  </a:lnTo>
                  <a:cubicBezTo>
                    <a:pt x="2048" y="24"/>
                    <a:pt x="1941" y="0"/>
                    <a:pt x="1846" y="24"/>
                  </a:cubicBezTo>
                  <a:lnTo>
                    <a:pt x="143" y="858"/>
                  </a:lnTo>
                  <a:cubicBezTo>
                    <a:pt x="48" y="905"/>
                    <a:pt x="1" y="1012"/>
                    <a:pt x="48" y="109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8" name="Google Shape;4058;p77"/>
            <p:cNvSpPr/>
            <p:nvPr/>
          </p:nvSpPr>
          <p:spPr>
            <a:xfrm>
              <a:off x="-1040152" y="3728737"/>
              <a:ext cx="392994" cy="267996"/>
            </a:xfrm>
            <a:custGeom>
              <a:avLst/>
              <a:gdLst/>
              <a:ahLst/>
              <a:cxnLst/>
              <a:rect l="l" t="t" r="r" b="b"/>
              <a:pathLst>
                <a:path w="5502" h="3752" extrusionOk="0">
                  <a:moveTo>
                    <a:pt x="1894" y="763"/>
                  </a:moveTo>
                  <a:lnTo>
                    <a:pt x="5418" y="822"/>
                  </a:lnTo>
                  <a:cubicBezTo>
                    <a:pt x="5478" y="822"/>
                    <a:pt x="5501" y="870"/>
                    <a:pt x="5501" y="929"/>
                  </a:cubicBezTo>
                  <a:lnTo>
                    <a:pt x="4728" y="2823"/>
                  </a:lnTo>
                  <a:cubicBezTo>
                    <a:pt x="4692" y="2918"/>
                    <a:pt x="4597" y="3073"/>
                    <a:pt x="4525" y="3073"/>
                  </a:cubicBezTo>
                  <a:lnTo>
                    <a:pt x="1846" y="3025"/>
                  </a:lnTo>
                  <a:cubicBezTo>
                    <a:pt x="1763" y="3025"/>
                    <a:pt x="1703" y="3085"/>
                    <a:pt x="1703" y="3156"/>
                  </a:cubicBezTo>
                  <a:cubicBezTo>
                    <a:pt x="1703" y="3323"/>
                    <a:pt x="1703" y="3489"/>
                    <a:pt x="1691" y="3656"/>
                  </a:cubicBezTo>
                  <a:cubicBezTo>
                    <a:pt x="1691" y="3692"/>
                    <a:pt x="1668" y="3727"/>
                    <a:pt x="1632" y="3739"/>
                  </a:cubicBezTo>
                  <a:cubicBezTo>
                    <a:pt x="1584" y="3751"/>
                    <a:pt x="1561" y="3739"/>
                    <a:pt x="1525" y="3716"/>
                  </a:cubicBezTo>
                  <a:lnTo>
                    <a:pt x="263" y="2120"/>
                  </a:lnTo>
                  <a:cubicBezTo>
                    <a:pt x="1" y="1787"/>
                    <a:pt x="13" y="1906"/>
                    <a:pt x="275" y="1584"/>
                  </a:cubicBezTo>
                  <a:lnTo>
                    <a:pt x="1572" y="48"/>
                  </a:lnTo>
                  <a:cubicBezTo>
                    <a:pt x="1608" y="25"/>
                    <a:pt x="1644" y="1"/>
                    <a:pt x="1680" y="25"/>
                  </a:cubicBezTo>
                  <a:cubicBezTo>
                    <a:pt x="1727" y="37"/>
                    <a:pt x="1739" y="60"/>
                    <a:pt x="1739" y="108"/>
                  </a:cubicBezTo>
                  <a:cubicBezTo>
                    <a:pt x="1739" y="275"/>
                    <a:pt x="1739" y="441"/>
                    <a:pt x="1727" y="596"/>
                  </a:cubicBezTo>
                  <a:cubicBezTo>
                    <a:pt x="1751" y="703"/>
                    <a:pt x="1811" y="751"/>
                    <a:pt x="1894" y="76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9" name="Google Shape;4059;p77"/>
            <p:cNvSpPr/>
            <p:nvPr/>
          </p:nvSpPr>
          <p:spPr>
            <a:xfrm>
              <a:off x="-1300362" y="3777236"/>
              <a:ext cx="251782" cy="164212"/>
            </a:xfrm>
            <a:custGeom>
              <a:avLst/>
              <a:gdLst/>
              <a:ahLst/>
              <a:cxnLst/>
              <a:rect l="l" t="t" r="r" b="b"/>
              <a:pathLst>
                <a:path w="3525" h="2299" extrusionOk="0">
                  <a:moveTo>
                    <a:pt x="3346" y="60"/>
                  </a:moveTo>
                  <a:lnTo>
                    <a:pt x="1334" y="0"/>
                  </a:lnTo>
                  <a:cubicBezTo>
                    <a:pt x="1274" y="12"/>
                    <a:pt x="1155" y="60"/>
                    <a:pt x="1084" y="191"/>
                  </a:cubicBezTo>
                  <a:lnTo>
                    <a:pt x="60" y="2084"/>
                  </a:lnTo>
                  <a:lnTo>
                    <a:pt x="60" y="2084"/>
                  </a:lnTo>
                  <a:cubicBezTo>
                    <a:pt x="60" y="2084"/>
                    <a:pt x="0" y="2215"/>
                    <a:pt x="131" y="2215"/>
                  </a:cubicBezTo>
                  <a:lnTo>
                    <a:pt x="3275" y="2298"/>
                  </a:lnTo>
                  <a:cubicBezTo>
                    <a:pt x="3370" y="2298"/>
                    <a:pt x="3453" y="2227"/>
                    <a:pt x="3453" y="2120"/>
                  </a:cubicBezTo>
                  <a:lnTo>
                    <a:pt x="3513" y="227"/>
                  </a:lnTo>
                  <a:cubicBezTo>
                    <a:pt x="3525" y="143"/>
                    <a:pt x="3453" y="60"/>
                    <a:pt x="3346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0" name="Google Shape;4060;p77"/>
            <p:cNvSpPr/>
            <p:nvPr/>
          </p:nvSpPr>
          <p:spPr>
            <a:xfrm>
              <a:off x="-1431360" y="3550168"/>
              <a:ext cx="293496" cy="381923"/>
            </a:xfrm>
            <a:custGeom>
              <a:avLst/>
              <a:gdLst/>
              <a:ahLst/>
              <a:cxnLst/>
              <a:rect l="l" t="t" r="r" b="b"/>
              <a:pathLst>
                <a:path w="4109" h="5347" extrusionOk="0">
                  <a:moveTo>
                    <a:pt x="3299" y="2191"/>
                  </a:moveTo>
                  <a:lnTo>
                    <a:pt x="1620" y="5287"/>
                  </a:lnTo>
                  <a:cubicBezTo>
                    <a:pt x="1596" y="5334"/>
                    <a:pt x="1537" y="5346"/>
                    <a:pt x="1489" y="5334"/>
                  </a:cubicBezTo>
                  <a:lnTo>
                    <a:pt x="156" y="3763"/>
                  </a:lnTo>
                  <a:cubicBezTo>
                    <a:pt x="84" y="3680"/>
                    <a:pt x="1" y="3549"/>
                    <a:pt x="49" y="3465"/>
                  </a:cubicBezTo>
                  <a:lnTo>
                    <a:pt x="1323" y="1120"/>
                  </a:lnTo>
                  <a:cubicBezTo>
                    <a:pt x="1346" y="1048"/>
                    <a:pt x="1334" y="965"/>
                    <a:pt x="1263" y="929"/>
                  </a:cubicBezTo>
                  <a:cubicBezTo>
                    <a:pt x="1108" y="858"/>
                    <a:pt x="965" y="762"/>
                    <a:pt x="834" y="691"/>
                  </a:cubicBezTo>
                  <a:cubicBezTo>
                    <a:pt x="799" y="667"/>
                    <a:pt x="775" y="632"/>
                    <a:pt x="787" y="584"/>
                  </a:cubicBezTo>
                  <a:cubicBezTo>
                    <a:pt x="787" y="536"/>
                    <a:pt x="811" y="512"/>
                    <a:pt x="858" y="512"/>
                  </a:cubicBezTo>
                  <a:lnTo>
                    <a:pt x="2858" y="120"/>
                  </a:lnTo>
                  <a:cubicBezTo>
                    <a:pt x="3275" y="48"/>
                    <a:pt x="3168" y="0"/>
                    <a:pt x="3335" y="393"/>
                  </a:cubicBezTo>
                  <a:lnTo>
                    <a:pt x="4085" y="2251"/>
                  </a:lnTo>
                  <a:cubicBezTo>
                    <a:pt x="4109" y="2298"/>
                    <a:pt x="4085" y="2322"/>
                    <a:pt x="4061" y="2358"/>
                  </a:cubicBezTo>
                  <a:cubicBezTo>
                    <a:pt x="4025" y="2382"/>
                    <a:pt x="3990" y="2382"/>
                    <a:pt x="3954" y="2370"/>
                  </a:cubicBezTo>
                  <a:cubicBezTo>
                    <a:pt x="3811" y="2298"/>
                    <a:pt x="3656" y="2203"/>
                    <a:pt x="3525" y="2132"/>
                  </a:cubicBezTo>
                  <a:cubicBezTo>
                    <a:pt x="3406" y="2108"/>
                    <a:pt x="3347" y="2120"/>
                    <a:pt x="3299" y="219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61" name="Google Shape;4061;p77"/>
          <p:cNvGrpSpPr/>
          <p:nvPr/>
        </p:nvGrpSpPr>
        <p:grpSpPr>
          <a:xfrm rot="2026863">
            <a:off x="2780248" y="219342"/>
            <a:ext cx="488896" cy="1311687"/>
            <a:chOff x="6512944" y="2975654"/>
            <a:chExt cx="1594853" cy="4630848"/>
          </a:xfrm>
        </p:grpSpPr>
        <p:grpSp>
          <p:nvGrpSpPr>
            <p:cNvPr id="4062" name="Google Shape;4062;p77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4063" name="Google Shape;4063;p77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4" name="Google Shape;4064;p77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65" name="Google Shape;4065;p77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66" name="Google Shape;4066;p77"/>
          <p:cNvGrpSpPr/>
          <p:nvPr/>
        </p:nvGrpSpPr>
        <p:grpSpPr>
          <a:xfrm rot="12474117" flipH="1" flipV="1">
            <a:off x="258783" y="2292444"/>
            <a:ext cx="384645" cy="930768"/>
            <a:chOff x="6512944" y="2975654"/>
            <a:chExt cx="1594853" cy="4630848"/>
          </a:xfrm>
        </p:grpSpPr>
        <p:grpSp>
          <p:nvGrpSpPr>
            <p:cNvPr id="4067" name="Google Shape;4067;p77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4068" name="Google Shape;4068;p77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9" name="Google Shape;4069;p77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70" name="Google Shape;4070;p77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1" name="Google Shape;4071;p77"/>
          <p:cNvGrpSpPr/>
          <p:nvPr/>
        </p:nvGrpSpPr>
        <p:grpSpPr>
          <a:xfrm rot="-8853266" flipH="1">
            <a:off x="1247325" y="412546"/>
            <a:ext cx="382885" cy="1112392"/>
            <a:chOff x="6512944" y="2975654"/>
            <a:chExt cx="1594853" cy="4630848"/>
          </a:xfrm>
        </p:grpSpPr>
        <p:grpSp>
          <p:nvGrpSpPr>
            <p:cNvPr id="4072" name="Google Shape;4072;p77"/>
            <p:cNvGrpSpPr/>
            <p:nvPr/>
          </p:nvGrpSpPr>
          <p:grpSpPr>
            <a:xfrm>
              <a:off x="6512944" y="2975654"/>
              <a:ext cx="1594853" cy="4630848"/>
              <a:chOff x="1460575" y="5630575"/>
              <a:chExt cx="645350" cy="1873775"/>
            </a:xfrm>
          </p:grpSpPr>
          <p:sp>
            <p:nvSpPr>
              <p:cNvPr id="4073" name="Google Shape;4073;p77"/>
              <p:cNvSpPr/>
              <p:nvPr/>
            </p:nvSpPr>
            <p:spPr>
              <a:xfrm>
                <a:off x="1648400" y="5630575"/>
                <a:ext cx="269700" cy="175650"/>
              </a:xfrm>
              <a:custGeom>
                <a:avLst/>
                <a:gdLst/>
                <a:ahLst/>
                <a:cxnLst/>
                <a:rect l="l" t="t" r="r" b="b"/>
                <a:pathLst>
                  <a:path w="10788" h="7026" extrusionOk="0">
                    <a:moveTo>
                      <a:pt x="656" y="1"/>
                    </a:moveTo>
                    <a:cubicBezTo>
                      <a:pt x="287" y="1"/>
                      <a:pt x="1" y="298"/>
                      <a:pt x="1" y="656"/>
                    </a:cubicBezTo>
                    <a:lnTo>
                      <a:pt x="1" y="6371"/>
                    </a:lnTo>
                    <a:cubicBezTo>
                      <a:pt x="1" y="6740"/>
                      <a:pt x="298" y="7025"/>
                      <a:pt x="656" y="7025"/>
                    </a:cubicBezTo>
                    <a:lnTo>
                      <a:pt x="10133" y="7025"/>
                    </a:lnTo>
                    <a:cubicBezTo>
                      <a:pt x="10490" y="7025"/>
                      <a:pt x="10776" y="6740"/>
                      <a:pt x="10788" y="6371"/>
                    </a:cubicBezTo>
                    <a:lnTo>
                      <a:pt x="10788" y="656"/>
                    </a:lnTo>
                    <a:cubicBezTo>
                      <a:pt x="10788" y="275"/>
                      <a:pt x="10490" y="1"/>
                      <a:pt x="101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4" name="Google Shape;4074;p77"/>
              <p:cNvSpPr/>
              <p:nvPr/>
            </p:nvSpPr>
            <p:spPr>
              <a:xfrm>
                <a:off x="1460575" y="5806500"/>
                <a:ext cx="645350" cy="1697850"/>
              </a:xfrm>
              <a:custGeom>
                <a:avLst/>
                <a:gdLst/>
                <a:ahLst/>
                <a:cxnLst/>
                <a:rect l="l" t="t" r="r" b="b"/>
                <a:pathLst>
                  <a:path w="25814" h="67914" extrusionOk="0">
                    <a:moveTo>
                      <a:pt x="8597" y="0"/>
                    </a:moveTo>
                    <a:lnTo>
                      <a:pt x="8597" y="512"/>
                    </a:lnTo>
                    <a:cubicBezTo>
                      <a:pt x="8597" y="941"/>
                      <a:pt x="8347" y="1322"/>
                      <a:pt x="7942" y="1489"/>
                    </a:cubicBezTo>
                    <a:cubicBezTo>
                      <a:pt x="3275" y="3441"/>
                      <a:pt x="1" y="8037"/>
                      <a:pt x="1" y="13407"/>
                    </a:cubicBezTo>
                    <a:lnTo>
                      <a:pt x="1" y="63651"/>
                    </a:lnTo>
                    <a:lnTo>
                      <a:pt x="132" y="63651"/>
                    </a:lnTo>
                    <a:cubicBezTo>
                      <a:pt x="132" y="66008"/>
                      <a:pt x="2192" y="67913"/>
                      <a:pt x="4704" y="67913"/>
                    </a:cubicBezTo>
                    <a:cubicBezTo>
                      <a:pt x="6359" y="67913"/>
                      <a:pt x="7800" y="67092"/>
                      <a:pt x="8597" y="65866"/>
                    </a:cubicBezTo>
                    <a:cubicBezTo>
                      <a:pt x="9407" y="67092"/>
                      <a:pt x="10848" y="67913"/>
                      <a:pt x="12503" y="67913"/>
                    </a:cubicBezTo>
                    <a:cubicBezTo>
                      <a:pt x="14550" y="67913"/>
                      <a:pt x="16301" y="66639"/>
                      <a:pt x="16872" y="64901"/>
                    </a:cubicBezTo>
                    <a:cubicBezTo>
                      <a:pt x="17456" y="66639"/>
                      <a:pt x="19182" y="67913"/>
                      <a:pt x="21254" y="67913"/>
                    </a:cubicBezTo>
                    <a:cubicBezTo>
                      <a:pt x="23778" y="67913"/>
                      <a:pt x="25814" y="66008"/>
                      <a:pt x="25814" y="63651"/>
                    </a:cubicBezTo>
                    <a:lnTo>
                      <a:pt x="25814" y="13407"/>
                    </a:lnTo>
                    <a:cubicBezTo>
                      <a:pt x="25814" y="8037"/>
                      <a:pt x="22540" y="3441"/>
                      <a:pt x="17872" y="1489"/>
                    </a:cubicBezTo>
                    <a:cubicBezTo>
                      <a:pt x="17467" y="1310"/>
                      <a:pt x="17206" y="941"/>
                      <a:pt x="17206" y="512"/>
                    </a:cubicBezTo>
                    <a:lnTo>
                      <a:pt x="17206" y="0"/>
                    </a:lnTo>
                    <a:close/>
                  </a:path>
                </a:pathLst>
              </a:custGeom>
              <a:solidFill>
                <a:srgbClr val="25BF7C">
                  <a:alpha val="514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75" name="Google Shape;4075;p77"/>
            <p:cNvSpPr/>
            <p:nvPr/>
          </p:nvSpPr>
          <p:spPr>
            <a:xfrm rot="-2201684">
              <a:off x="6715182" y="3752894"/>
              <a:ext cx="647643" cy="457262"/>
            </a:xfrm>
            <a:prstGeom prst="ellipse">
              <a:avLst/>
            </a:prstGeom>
            <a:solidFill>
              <a:schemeClr val="accent1">
                <a:alpha val="318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6" name="Google Shape;4076;p77"/>
          <p:cNvGrpSpPr/>
          <p:nvPr/>
        </p:nvGrpSpPr>
        <p:grpSpPr>
          <a:xfrm>
            <a:off x="5683448" y="1394116"/>
            <a:ext cx="4288851" cy="4236637"/>
            <a:chOff x="5787838" y="1739187"/>
            <a:chExt cx="4399920" cy="4231164"/>
          </a:xfrm>
        </p:grpSpPr>
        <p:grpSp>
          <p:nvGrpSpPr>
            <p:cNvPr id="4077" name="Google Shape;4077;p77"/>
            <p:cNvGrpSpPr/>
            <p:nvPr/>
          </p:nvGrpSpPr>
          <p:grpSpPr>
            <a:xfrm rot="-3182169" flipH="1">
              <a:off x="7099543" y="3150442"/>
              <a:ext cx="379449" cy="720480"/>
              <a:chOff x="2263675" y="890788"/>
              <a:chExt cx="248900" cy="472600"/>
            </a:xfrm>
          </p:grpSpPr>
          <p:sp>
            <p:nvSpPr>
              <p:cNvPr id="4078" name="Google Shape;4078;p77"/>
              <p:cNvSpPr/>
              <p:nvPr/>
            </p:nvSpPr>
            <p:spPr>
              <a:xfrm>
                <a:off x="2263675" y="890788"/>
                <a:ext cx="248900" cy="472600"/>
              </a:xfrm>
              <a:custGeom>
                <a:avLst/>
                <a:gdLst/>
                <a:ahLst/>
                <a:cxnLst/>
                <a:rect l="l" t="t" r="r" b="b"/>
                <a:pathLst>
                  <a:path w="9956" h="18904" extrusionOk="0">
                    <a:moveTo>
                      <a:pt x="4075" y="0"/>
                    </a:moveTo>
                    <a:cubicBezTo>
                      <a:pt x="3898" y="0"/>
                      <a:pt x="3718" y="22"/>
                      <a:pt x="3537" y="68"/>
                    </a:cubicBezTo>
                    <a:cubicBezTo>
                      <a:pt x="1" y="961"/>
                      <a:pt x="1215" y="9010"/>
                      <a:pt x="2882" y="13236"/>
                    </a:cubicBezTo>
                    <a:cubicBezTo>
                      <a:pt x="4537" y="17463"/>
                      <a:pt x="4132" y="18904"/>
                      <a:pt x="4132" y="18904"/>
                    </a:cubicBezTo>
                    <a:cubicBezTo>
                      <a:pt x="4132" y="18904"/>
                      <a:pt x="6811" y="17285"/>
                      <a:pt x="8430" y="12284"/>
                    </a:cubicBezTo>
                    <a:cubicBezTo>
                      <a:pt x="9955" y="7540"/>
                      <a:pt x="7355" y="0"/>
                      <a:pt x="40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9" name="Google Shape;4079;p77"/>
              <p:cNvSpPr/>
              <p:nvPr/>
            </p:nvSpPr>
            <p:spPr>
              <a:xfrm>
                <a:off x="2365475" y="990113"/>
                <a:ext cx="93200" cy="360175"/>
              </a:xfrm>
              <a:custGeom>
                <a:avLst/>
                <a:gdLst/>
                <a:ahLst/>
                <a:cxnLst/>
                <a:rect l="l" t="t" r="r" b="b"/>
                <a:pathLst>
                  <a:path w="3728" h="14407" extrusionOk="0">
                    <a:moveTo>
                      <a:pt x="394" y="0"/>
                    </a:moveTo>
                    <a:lnTo>
                      <a:pt x="191" y="108"/>
                    </a:lnTo>
                    <a:cubicBezTo>
                      <a:pt x="215" y="179"/>
                      <a:pt x="3477" y="7001"/>
                      <a:pt x="1" y="14324"/>
                    </a:cubicBezTo>
                    <a:lnTo>
                      <a:pt x="203" y="14407"/>
                    </a:lnTo>
                    <a:cubicBezTo>
                      <a:pt x="3727" y="6989"/>
                      <a:pt x="429" y="84"/>
                      <a:pt x="3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80" name="Google Shape;4080;p77"/>
            <p:cNvGrpSpPr/>
            <p:nvPr/>
          </p:nvGrpSpPr>
          <p:grpSpPr>
            <a:xfrm rot="6658501" flipH="1">
              <a:off x="8421228" y="2403509"/>
              <a:ext cx="379438" cy="498322"/>
              <a:chOff x="2136875" y="1156838"/>
              <a:chExt cx="166125" cy="218175"/>
            </a:xfrm>
          </p:grpSpPr>
          <p:sp>
            <p:nvSpPr>
              <p:cNvPr id="4081" name="Google Shape;4081;p77"/>
              <p:cNvSpPr/>
              <p:nvPr/>
            </p:nvSpPr>
            <p:spPr>
              <a:xfrm>
                <a:off x="2136875" y="1156838"/>
                <a:ext cx="166125" cy="218175"/>
              </a:xfrm>
              <a:custGeom>
                <a:avLst/>
                <a:gdLst/>
                <a:ahLst/>
                <a:cxnLst/>
                <a:rect l="l" t="t" r="r" b="b"/>
                <a:pathLst>
                  <a:path w="6645" h="8727" extrusionOk="0">
                    <a:moveTo>
                      <a:pt x="2150" y="0"/>
                    </a:moveTo>
                    <a:cubicBezTo>
                      <a:pt x="1873" y="0"/>
                      <a:pt x="1619" y="82"/>
                      <a:pt x="1406" y="261"/>
                    </a:cubicBezTo>
                    <a:cubicBezTo>
                      <a:pt x="1" y="1428"/>
                      <a:pt x="2275" y="4845"/>
                      <a:pt x="3965" y="6404"/>
                    </a:cubicBezTo>
                    <a:cubicBezTo>
                      <a:pt x="5644" y="7976"/>
                      <a:pt x="5763" y="8726"/>
                      <a:pt x="5763" y="8726"/>
                    </a:cubicBezTo>
                    <a:cubicBezTo>
                      <a:pt x="5763" y="8726"/>
                      <a:pt x="6644" y="7416"/>
                      <a:pt x="6263" y="4761"/>
                    </a:cubicBezTo>
                    <a:cubicBezTo>
                      <a:pt x="5981" y="2530"/>
                      <a:pt x="3695" y="0"/>
                      <a:pt x="215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2" name="Google Shape;4082;p77"/>
              <p:cNvSpPr/>
              <p:nvPr/>
            </p:nvSpPr>
            <p:spPr>
              <a:xfrm>
                <a:off x="2201775" y="1202338"/>
                <a:ext cx="79500" cy="166425"/>
              </a:xfrm>
              <a:custGeom>
                <a:avLst/>
                <a:gdLst/>
                <a:ahLst/>
                <a:cxnLst/>
                <a:rect l="l" t="t" r="r" b="b"/>
                <a:pathLst>
                  <a:path w="3180" h="6657" extrusionOk="0">
                    <a:moveTo>
                      <a:pt x="131" y="1"/>
                    </a:moveTo>
                    <a:lnTo>
                      <a:pt x="0" y="179"/>
                    </a:lnTo>
                    <a:cubicBezTo>
                      <a:pt x="24" y="203"/>
                      <a:pt x="2953" y="2584"/>
                      <a:pt x="2953" y="6656"/>
                    </a:cubicBezTo>
                    <a:lnTo>
                      <a:pt x="3179" y="6656"/>
                    </a:lnTo>
                    <a:cubicBezTo>
                      <a:pt x="3179" y="2465"/>
                      <a:pt x="155" y="24"/>
                      <a:pt x="1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83" name="Google Shape;4083;p77"/>
            <p:cNvGrpSpPr/>
            <p:nvPr/>
          </p:nvGrpSpPr>
          <p:grpSpPr>
            <a:xfrm rot="-3724926" flipH="1">
              <a:off x="6970058" y="2752488"/>
              <a:ext cx="2736131" cy="2736693"/>
              <a:chOff x="494881" y="2817898"/>
              <a:chExt cx="2631079" cy="2631619"/>
            </a:xfrm>
          </p:grpSpPr>
          <p:grpSp>
            <p:nvGrpSpPr>
              <p:cNvPr id="4084" name="Google Shape;4084;p77"/>
              <p:cNvGrpSpPr/>
              <p:nvPr/>
            </p:nvGrpSpPr>
            <p:grpSpPr>
              <a:xfrm rot="-872865">
                <a:off x="758334" y="2920740"/>
                <a:ext cx="1104590" cy="2238658"/>
                <a:chOff x="1803775" y="5029925"/>
                <a:chExt cx="655775" cy="1329050"/>
              </a:xfrm>
            </p:grpSpPr>
            <p:sp>
              <p:nvSpPr>
                <p:cNvPr id="4085" name="Google Shape;4085;p77"/>
                <p:cNvSpPr/>
                <p:nvPr/>
              </p:nvSpPr>
              <p:spPr>
                <a:xfrm>
                  <a:off x="1955600" y="5030950"/>
                  <a:ext cx="183975" cy="6586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59" h="26344" extrusionOk="0">
                      <a:moveTo>
                        <a:pt x="2447" y="1"/>
                      </a:moveTo>
                      <a:cubicBezTo>
                        <a:pt x="2378" y="1"/>
                        <a:pt x="2308" y="6"/>
                        <a:pt x="2238" y="19"/>
                      </a:cubicBezTo>
                      <a:cubicBezTo>
                        <a:pt x="1441" y="138"/>
                        <a:pt x="988" y="959"/>
                        <a:pt x="714" y="1709"/>
                      </a:cubicBezTo>
                      <a:cubicBezTo>
                        <a:pt x="12" y="3769"/>
                        <a:pt x="0" y="6031"/>
                        <a:pt x="655" y="8079"/>
                      </a:cubicBezTo>
                      <a:cubicBezTo>
                        <a:pt x="1107" y="9448"/>
                        <a:pt x="1846" y="10722"/>
                        <a:pt x="2262" y="12103"/>
                      </a:cubicBezTo>
                      <a:cubicBezTo>
                        <a:pt x="3131" y="14925"/>
                        <a:pt x="2631" y="18045"/>
                        <a:pt x="3572" y="20855"/>
                      </a:cubicBezTo>
                      <a:cubicBezTo>
                        <a:pt x="3822" y="21640"/>
                        <a:pt x="5763" y="26343"/>
                        <a:pt x="5763" y="26343"/>
                      </a:cubicBezTo>
                      <a:cubicBezTo>
                        <a:pt x="5763" y="26343"/>
                        <a:pt x="5977" y="23295"/>
                        <a:pt x="6227" y="22533"/>
                      </a:cubicBezTo>
                      <a:cubicBezTo>
                        <a:pt x="6882" y="20462"/>
                        <a:pt x="7358" y="18247"/>
                        <a:pt x="6858" y="16092"/>
                      </a:cubicBezTo>
                      <a:cubicBezTo>
                        <a:pt x="6620" y="15020"/>
                        <a:pt x="6144" y="14008"/>
                        <a:pt x="5834" y="12949"/>
                      </a:cubicBezTo>
                      <a:cubicBezTo>
                        <a:pt x="5120" y="10603"/>
                        <a:pt x="5179" y="8079"/>
                        <a:pt x="5167" y="5626"/>
                      </a:cubicBezTo>
                      <a:cubicBezTo>
                        <a:pt x="5167" y="3841"/>
                        <a:pt x="5036" y="1852"/>
                        <a:pt x="3739" y="614"/>
                      </a:cubicBezTo>
                      <a:cubicBezTo>
                        <a:pt x="3385" y="271"/>
                        <a:pt x="2923" y="1"/>
                        <a:pt x="2447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6" name="Google Shape;4086;p77"/>
                <p:cNvSpPr/>
                <p:nvPr/>
              </p:nvSpPr>
              <p:spPr>
                <a:xfrm>
                  <a:off x="2114250" y="5235650"/>
                  <a:ext cx="231000" cy="585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40" h="23430" extrusionOk="0">
                      <a:moveTo>
                        <a:pt x="7573" y="1"/>
                      </a:moveTo>
                      <a:cubicBezTo>
                        <a:pt x="7215" y="1"/>
                        <a:pt x="6845" y="121"/>
                        <a:pt x="6549" y="332"/>
                      </a:cubicBezTo>
                      <a:cubicBezTo>
                        <a:pt x="6013" y="701"/>
                        <a:pt x="5667" y="1296"/>
                        <a:pt x="5417" y="1891"/>
                      </a:cubicBezTo>
                      <a:cubicBezTo>
                        <a:pt x="3715" y="5785"/>
                        <a:pt x="4584" y="10476"/>
                        <a:pt x="2643" y="14274"/>
                      </a:cubicBezTo>
                      <a:cubicBezTo>
                        <a:pt x="2286" y="14988"/>
                        <a:pt x="1822" y="15643"/>
                        <a:pt x="1465" y="16369"/>
                      </a:cubicBezTo>
                      <a:cubicBezTo>
                        <a:pt x="857" y="17572"/>
                        <a:pt x="0" y="21299"/>
                        <a:pt x="274" y="23430"/>
                      </a:cubicBezTo>
                      <a:cubicBezTo>
                        <a:pt x="1167" y="21251"/>
                        <a:pt x="2346" y="18858"/>
                        <a:pt x="3548" y="16810"/>
                      </a:cubicBezTo>
                      <a:cubicBezTo>
                        <a:pt x="5834" y="12976"/>
                        <a:pt x="7572" y="8821"/>
                        <a:pt x="8715" y="4511"/>
                      </a:cubicBezTo>
                      <a:cubicBezTo>
                        <a:pt x="9001" y="3451"/>
                        <a:pt x="9239" y="2332"/>
                        <a:pt x="8966" y="1260"/>
                      </a:cubicBezTo>
                      <a:cubicBezTo>
                        <a:pt x="8870" y="879"/>
                        <a:pt x="8692" y="486"/>
                        <a:pt x="8370" y="248"/>
                      </a:cubicBezTo>
                      <a:cubicBezTo>
                        <a:pt x="8142" y="78"/>
                        <a:pt x="7861" y="1"/>
                        <a:pt x="757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7" name="Google Shape;4087;p77"/>
                <p:cNvSpPr/>
                <p:nvPr/>
              </p:nvSpPr>
              <p:spPr>
                <a:xfrm>
                  <a:off x="2142525" y="5476450"/>
                  <a:ext cx="239625" cy="558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85" h="22335" extrusionOk="0">
                      <a:moveTo>
                        <a:pt x="8295" y="0"/>
                      </a:moveTo>
                      <a:cubicBezTo>
                        <a:pt x="7885" y="0"/>
                        <a:pt x="7450" y="190"/>
                        <a:pt x="7120" y="475"/>
                      </a:cubicBezTo>
                      <a:cubicBezTo>
                        <a:pt x="5120" y="2201"/>
                        <a:pt x="6096" y="5952"/>
                        <a:pt x="4025" y="7607"/>
                      </a:cubicBezTo>
                      <a:cubicBezTo>
                        <a:pt x="3655" y="7904"/>
                        <a:pt x="3227" y="8095"/>
                        <a:pt x="2882" y="8404"/>
                      </a:cubicBezTo>
                      <a:cubicBezTo>
                        <a:pt x="2048" y="9130"/>
                        <a:pt x="1810" y="10309"/>
                        <a:pt x="1762" y="11428"/>
                      </a:cubicBezTo>
                      <a:cubicBezTo>
                        <a:pt x="1727" y="12524"/>
                        <a:pt x="1822" y="13655"/>
                        <a:pt x="1465" y="14703"/>
                      </a:cubicBezTo>
                      <a:cubicBezTo>
                        <a:pt x="1286" y="15226"/>
                        <a:pt x="1012" y="15703"/>
                        <a:pt x="798" y="16203"/>
                      </a:cubicBezTo>
                      <a:cubicBezTo>
                        <a:pt x="12" y="18048"/>
                        <a:pt x="0" y="20406"/>
                        <a:pt x="417" y="22335"/>
                      </a:cubicBezTo>
                      <a:cubicBezTo>
                        <a:pt x="572" y="19632"/>
                        <a:pt x="2155" y="17393"/>
                        <a:pt x="3477" y="15131"/>
                      </a:cubicBezTo>
                      <a:cubicBezTo>
                        <a:pt x="5156" y="12286"/>
                        <a:pt x="6453" y="9226"/>
                        <a:pt x="7739" y="6178"/>
                      </a:cubicBezTo>
                      <a:cubicBezTo>
                        <a:pt x="8251" y="4940"/>
                        <a:pt x="8775" y="3701"/>
                        <a:pt x="9192" y="2415"/>
                      </a:cubicBezTo>
                      <a:cubicBezTo>
                        <a:pt x="9442" y="1641"/>
                        <a:pt x="9585" y="653"/>
                        <a:pt x="8930" y="189"/>
                      </a:cubicBezTo>
                      <a:cubicBezTo>
                        <a:pt x="8740" y="58"/>
                        <a:pt x="8521" y="0"/>
                        <a:pt x="829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8" name="Google Shape;4088;p77"/>
                <p:cNvSpPr/>
                <p:nvPr/>
              </p:nvSpPr>
              <p:spPr>
                <a:xfrm>
                  <a:off x="2187475" y="5688250"/>
                  <a:ext cx="272075" cy="54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83" h="21852" extrusionOk="0">
                      <a:moveTo>
                        <a:pt x="9750" y="1"/>
                      </a:moveTo>
                      <a:cubicBezTo>
                        <a:pt x="9429" y="1"/>
                        <a:pt x="9097" y="124"/>
                        <a:pt x="8823" y="289"/>
                      </a:cubicBezTo>
                      <a:cubicBezTo>
                        <a:pt x="7382" y="1182"/>
                        <a:pt x="6965" y="3075"/>
                        <a:pt x="5941" y="4433"/>
                      </a:cubicBezTo>
                      <a:cubicBezTo>
                        <a:pt x="5417" y="5123"/>
                        <a:pt x="4715" y="5707"/>
                        <a:pt x="4310" y="6481"/>
                      </a:cubicBezTo>
                      <a:cubicBezTo>
                        <a:pt x="3751" y="7588"/>
                        <a:pt x="3881" y="8874"/>
                        <a:pt x="3774" y="10112"/>
                      </a:cubicBezTo>
                      <a:cubicBezTo>
                        <a:pt x="3751" y="10422"/>
                        <a:pt x="3703" y="10743"/>
                        <a:pt x="3560" y="11017"/>
                      </a:cubicBezTo>
                      <a:cubicBezTo>
                        <a:pt x="3358" y="11374"/>
                        <a:pt x="3000" y="11612"/>
                        <a:pt x="2727" y="11898"/>
                      </a:cubicBezTo>
                      <a:cubicBezTo>
                        <a:pt x="1798" y="12850"/>
                        <a:pt x="1655" y="14279"/>
                        <a:pt x="1488" y="15601"/>
                      </a:cubicBezTo>
                      <a:cubicBezTo>
                        <a:pt x="1357" y="16732"/>
                        <a:pt x="1143" y="17851"/>
                        <a:pt x="905" y="18958"/>
                      </a:cubicBezTo>
                      <a:cubicBezTo>
                        <a:pt x="738" y="19673"/>
                        <a:pt x="0" y="21232"/>
                        <a:pt x="369" y="21852"/>
                      </a:cubicBezTo>
                      <a:cubicBezTo>
                        <a:pt x="2941" y="15696"/>
                        <a:pt x="6489" y="10279"/>
                        <a:pt x="9751" y="4457"/>
                      </a:cubicBezTo>
                      <a:cubicBezTo>
                        <a:pt x="10239" y="3576"/>
                        <a:pt x="10716" y="2671"/>
                        <a:pt x="10823" y="1671"/>
                      </a:cubicBezTo>
                      <a:cubicBezTo>
                        <a:pt x="10882" y="1075"/>
                        <a:pt x="10739" y="397"/>
                        <a:pt x="10228" y="111"/>
                      </a:cubicBezTo>
                      <a:cubicBezTo>
                        <a:pt x="10078" y="34"/>
                        <a:pt x="9915" y="1"/>
                        <a:pt x="9750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89" name="Google Shape;4089;p77"/>
                <p:cNvSpPr/>
                <p:nvPr/>
              </p:nvSpPr>
              <p:spPr>
                <a:xfrm>
                  <a:off x="1875225" y="5439475"/>
                  <a:ext cx="275350" cy="581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4" h="23254" extrusionOk="0">
                      <a:moveTo>
                        <a:pt x="1532" y="0"/>
                      </a:moveTo>
                      <a:cubicBezTo>
                        <a:pt x="1396" y="0"/>
                        <a:pt x="1258" y="23"/>
                        <a:pt x="1120" y="72"/>
                      </a:cubicBezTo>
                      <a:cubicBezTo>
                        <a:pt x="167" y="418"/>
                        <a:pt x="0" y="1668"/>
                        <a:pt x="72" y="2668"/>
                      </a:cubicBezTo>
                      <a:cubicBezTo>
                        <a:pt x="405" y="6859"/>
                        <a:pt x="2215" y="10836"/>
                        <a:pt x="4501" y="14396"/>
                      </a:cubicBezTo>
                      <a:cubicBezTo>
                        <a:pt x="6465" y="17444"/>
                        <a:pt x="8692" y="20456"/>
                        <a:pt x="11014" y="23254"/>
                      </a:cubicBezTo>
                      <a:cubicBezTo>
                        <a:pt x="10966" y="22111"/>
                        <a:pt x="9954" y="20718"/>
                        <a:pt x="9335" y="19801"/>
                      </a:cubicBezTo>
                      <a:cubicBezTo>
                        <a:pt x="8763" y="18968"/>
                        <a:pt x="8132" y="18158"/>
                        <a:pt x="7906" y="17182"/>
                      </a:cubicBezTo>
                      <a:cubicBezTo>
                        <a:pt x="7632" y="15967"/>
                        <a:pt x="8073" y="14598"/>
                        <a:pt x="7454" y="13515"/>
                      </a:cubicBezTo>
                      <a:cubicBezTo>
                        <a:pt x="7001" y="12681"/>
                        <a:pt x="6025" y="12253"/>
                        <a:pt x="5346" y="11586"/>
                      </a:cubicBezTo>
                      <a:cubicBezTo>
                        <a:pt x="4108" y="10371"/>
                        <a:pt x="3858" y="8478"/>
                        <a:pt x="3858" y="6764"/>
                      </a:cubicBezTo>
                      <a:cubicBezTo>
                        <a:pt x="3858" y="5025"/>
                        <a:pt x="4037" y="3240"/>
                        <a:pt x="3406" y="1632"/>
                      </a:cubicBezTo>
                      <a:cubicBezTo>
                        <a:pt x="3089" y="816"/>
                        <a:pt x="2345" y="0"/>
                        <a:pt x="1532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0" name="Google Shape;4090;p77"/>
                <p:cNvSpPr/>
                <p:nvPr/>
              </p:nvSpPr>
              <p:spPr>
                <a:xfrm>
                  <a:off x="1803775" y="5791475"/>
                  <a:ext cx="395625" cy="436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25" h="17473" extrusionOk="0">
                      <a:moveTo>
                        <a:pt x="1787" y="0"/>
                      </a:moveTo>
                      <a:cubicBezTo>
                        <a:pt x="1712" y="0"/>
                        <a:pt x="1636" y="6"/>
                        <a:pt x="1561" y="18"/>
                      </a:cubicBezTo>
                      <a:cubicBezTo>
                        <a:pt x="489" y="197"/>
                        <a:pt x="1" y="1471"/>
                        <a:pt x="1" y="2566"/>
                      </a:cubicBezTo>
                      <a:cubicBezTo>
                        <a:pt x="13" y="4554"/>
                        <a:pt x="1001" y="6447"/>
                        <a:pt x="2335" y="7924"/>
                      </a:cubicBezTo>
                      <a:cubicBezTo>
                        <a:pt x="3680" y="9388"/>
                        <a:pt x="5347" y="10519"/>
                        <a:pt x="7002" y="11638"/>
                      </a:cubicBezTo>
                      <a:cubicBezTo>
                        <a:pt x="8442" y="12627"/>
                        <a:pt x="9895" y="13591"/>
                        <a:pt x="11371" y="14556"/>
                      </a:cubicBezTo>
                      <a:cubicBezTo>
                        <a:pt x="12752" y="15484"/>
                        <a:pt x="14288" y="16877"/>
                        <a:pt x="15824" y="17473"/>
                      </a:cubicBezTo>
                      <a:cubicBezTo>
                        <a:pt x="15670" y="16258"/>
                        <a:pt x="14824" y="14734"/>
                        <a:pt x="13931" y="13901"/>
                      </a:cubicBezTo>
                      <a:cubicBezTo>
                        <a:pt x="13276" y="13305"/>
                        <a:pt x="12479" y="12901"/>
                        <a:pt x="11836" y="12305"/>
                      </a:cubicBezTo>
                      <a:cubicBezTo>
                        <a:pt x="10395" y="10936"/>
                        <a:pt x="9931" y="8614"/>
                        <a:pt x="8157" y="7721"/>
                      </a:cubicBezTo>
                      <a:cubicBezTo>
                        <a:pt x="7276" y="7293"/>
                        <a:pt x="6180" y="7245"/>
                        <a:pt x="5525" y="6519"/>
                      </a:cubicBezTo>
                      <a:cubicBezTo>
                        <a:pt x="5192" y="6162"/>
                        <a:pt x="5049" y="5673"/>
                        <a:pt x="4894" y="5209"/>
                      </a:cubicBezTo>
                      <a:cubicBezTo>
                        <a:pt x="4644" y="4364"/>
                        <a:pt x="4382" y="3530"/>
                        <a:pt x="4120" y="2685"/>
                      </a:cubicBezTo>
                      <a:cubicBezTo>
                        <a:pt x="3918" y="2030"/>
                        <a:pt x="3728" y="1375"/>
                        <a:pt x="3311" y="840"/>
                      </a:cubicBezTo>
                      <a:cubicBezTo>
                        <a:pt x="2951" y="364"/>
                        <a:pt x="2385" y="0"/>
                        <a:pt x="1787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1" name="Google Shape;4091;p77"/>
                <p:cNvSpPr/>
                <p:nvPr/>
              </p:nvSpPr>
              <p:spPr>
                <a:xfrm>
                  <a:off x="2005900" y="5029925"/>
                  <a:ext cx="226525" cy="132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1" h="53162" extrusionOk="0">
                      <a:moveTo>
                        <a:pt x="441" y="0"/>
                      </a:moveTo>
                      <a:lnTo>
                        <a:pt x="0" y="83"/>
                      </a:lnTo>
                      <a:cubicBezTo>
                        <a:pt x="1381" y="6787"/>
                        <a:pt x="2286" y="14180"/>
                        <a:pt x="3239" y="22015"/>
                      </a:cubicBezTo>
                      <a:cubicBezTo>
                        <a:pt x="4548" y="32754"/>
                        <a:pt x="5906" y="43875"/>
                        <a:pt x="8632" y="53161"/>
                      </a:cubicBezTo>
                      <a:lnTo>
                        <a:pt x="9061" y="53042"/>
                      </a:lnTo>
                      <a:cubicBezTo>
                        <a:pt x="6358" y="43779"/>
                        <a:pt x="5001" y="32695"/>
                        <a:pt x="3691" y="21967"/>
                      </a:cubicBezTo>
                      <a:cubicBezTo>
                        <a:pt x="2739" y="14121"/>
                        <a:pt x="1846" y="6727"/>
                        <a:pt x="44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2" name="Google Shape;4092;p77"/>
                <p:cNvSpPr/>
                <p:nvPr/>
              </p:nvSpPr>
              <p:spPr>
                <a:xfrm>
                  <a:off x="2117225" y="5235900"/>
                  <a:ext cx="205700" cy="572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28" h="22884" extrusionOk="0">
                      <a:moveTo>
                        <a:pt x="7834" y="0"/>
                      </a:moveTo>
                      <a:cubicBezTo>
                        <a:pt x="6584" y="1989"/>
                        <a:pt x="6037" y="4596"/>
                        <a:pt x="5513" y="7132"/>
                      </a:cubicBezTo>
                      <a:cubicBezTo>
                        <a:pt x="5215" y="8561"/>
                        <a:pt x="4929" y="9906"/>
                        <a:pt x="4548" y="11109"/>
                      </a:cubicBezTo>
                      <a:cubicBezTo>
                        <a:pt x="4024" y="12704"/>
                        <a:pt x="3286" y="14228"/>
                        <a:pt x="2572" y="15716"/>
                      </a:cubicBezTo>
                      <a:cubicBezTo>
                        <a:pt x="1465" y="17967"/>
                        <a:pt x="357" y="20288"/>
                        <a:pt x="0" y="22824"/>
                      </a:cubicBezTo>
                      <a:lnTo>
                        <a:pt x="453" y="22884"/>
                      </a:lnTo>
                      <a:cubicBezTo>
                        <a:pt x="798" y="20419"/>
                        <a:pt x="1917" y="18133"/>
                        <a:pt x="2989" y="15907"/>
                      </a:cubicBezTo>
                      <a:cubicBezTo>
                        <a:pt x="3703" y="14407"/>
                        <a:pt x="4453" y="12859"/>
                        <a:pt x="4977" y="11252"/>
                      </a:cubicBezTo>
                      <a:cubicBezTo>
                        <a:pt x="5382" y="10025"/>
                        <a:pt x="5668" y="8668"/>
                        <a:pt x="5965" y="7239"/>
                      </a:cubicBezTo>
                      <a:cubicBezTo>
                        <a:pt x="6477" y="4751"/>
                        <a:pt x="7001" y="2179"/>
                        <a:pt x="8227" y="250"/>
                      </a:cubicBezTo>
                      <a:lnTo>
                        <a:pt x="783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3" name="Google Shape;4093;p77"/>
                <p:cNvSpPr/>
                <p:nvPr/>
              </p:nvSpPr>
              <p:spPr>
                <a:xfrm>
                  <a:off x="2144900" y="5476700"/>
                  <a:ext cx="224750" cy="525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90" h="21027" extrusionOk="0">
                      <a:moveTo>
                        <a:pt x="8680" y="0"/>
                      </a:moveTo>
                      <a:cubicBezTo>
                        <a:pt x="7239" y="1358"/>
                        <a:pt x="6096" y="3620"/>
                        <a:pt x="5715" y="5930"/>
                      </a:cubicBezTo>
                      <a:cubicBezTo>
                        <a:pt x="5692" y="6084"/>
                        <a:pt x="5680" y="6251"/>
                        <a:pt x="5644" y="6418"/>
                      </a:cubicBezTo>
                      <a:cubicBezTo>
                        <a:pt x="5442" y="7692"/>
                        <a:pt x="5227" y="9001"/>
                        <a:pt x="4513" y="10049"/>
                      </a:cubicBezTo>
                      <a:cubicBezTo>
                        <a:pt x="4394" y="10216"/>
                        <a:pt x="4275" y="10371"/>
                        <a:pt x="4144" y="10537"/>
                      </a:cubicBezTo>
                      <a:cubicBezTo>
                        <a:pt x="3918" y="10823"/>
                        <a:pt x="3679" y="11121"/>
                        <a:pt x="3513" y="11442"/>
                      </a:cubicBezTo>
                      <a:cubicBezTo>
                        <a:pt x="3263" y="11918"/>
                        <a:pt x="3168" y="12442"/>
                        <a:pt x="3084" y="12954"/>
                      </a:cubicBezTo>
                      <a:cubicBezTo>
                        <a:pt x="3037" y="13157"/>
                        <a:pt x="3013" y="13395"/>
                        <a:pt x="2953" y="13609"/>
                      </a:cubicBezTo>
                      <a:cubicBezTo>
                        <a:pt x="2703" y="14621"/>
                        <a:pt x="2144" y="15574"/>
                        <a:pt x="1632" y="16479"/>
                      </a:cubicBezTo>
                      <a:cubicBezTo>
                        <a:pt x="1513" y="16705"/>
                        <a:pt x="1370" y="16907"/>
                        <a:pt x="1251" y="17133"/>
                      </a:cubicBezTo>
                      <a:cubicBezTo>
                        <a:pt x="679" y="18193"/>
                        <a:pt x="0" y="19586"/>
                        <a:pt x="143" y="21027"/>
                      </a:cubicBezTo>
                      <a:lnTo>
                        <a:pt x="584" y="20967"/>
                      </a:lnTo>
                      <a:cubicBezTo>
                        <a:pt x="477" y="19658"/>
                        <a:pt x="1060" y="18395"/>
                        <a:pt x="1655" y="17336"/>
                      </a:cubicBezTo>
                      <a:cubicBezTo>
                        <a:pt x="1774" y="17133"/>
                        <a:pt x="1905" y="16907"/>
                        <a:pt x="2025" y="16705"/>
                      </a:cubicBezTo>
                      <a:cubicBezTo>
                        <a:pt x="2572" y="15764"/>
                        <a:pt x="3132" y="14800"/>
                        <a:pt x="3394" y="13704"/>
                      </a:cubicBezTo>
                      <a:cubicBezTo>
                        <a:pt x="3441" y="13490"/>
                        <a:pt x="3489" y="13252"/>
                        <a:pt x="3525" y="13026"/>
                      </a:cubicBezTo>
                      <a:cubicBezTo>
                        <a:pt x="3620" y="12538"/>
                        <a:pt x="3715" y="12073"/>
                        <a:pt x="3918" y="11657"/>
                      </a:cubicBezTo>
                      <a:cubicBezTo>
                        <a:pt x="4060" y="11371"/>
                        <a:pt x="4275" y="11109"/>
                        <a:pt x="4501" y="10835"/>
                      </a:cubicBezTo>
                      <a:cubicBezTo>
                        <a:pt x="4632" y="10668"/>
                        <a:pt x="4763" y="10514"/>
                        <a:pt x="4882" y="10335"/>
                      </a:cubicBezTo>
                      <a:cubicBezTo>
                        <a:pt x="5680" y="9192"/>
                        <a:pt x="5882" y="7835"/>
                        <a:pt x="6096" y="6501"/>
                      </a:cubicBezTo>
                      <a:cubicBezTo>
                        <a:pt x="6120" y="6346"/>
                        <a:pt x="6132" y="6180"/>
                        <a:pt x="6168" y="6013"/>
                      </a:cubicBezTo>
                      <a:cubicBezTo>
                        <a:pt x="6537" y="3810"/>
                        <a:pt x="7609" y="1643"/>
                        <a:pt x="8990" y="346"/>
                      </a:cubicBezTo>
                      <a:lnTo>
                        <a:pt x="868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4" name="Google Shape;4094;p77"/>
                <p:cNvSpPr/>
                <p:nvPr/>
              </p:nvSpPr>
              <p:spPr>
                <a:xfrm>
                  <a:off x="1821950" y="5686250"/>
                  <a:ext cx="624500" cy="553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980" h="22146" extrusionOk="0">
                      <a:moveTo>
                        <a:pt x="24694" y="0"/>
                      </a:moveTo>
                      <a:cubicBezTo>
                        <a:pt x="23420" y="1012"/>
                        <a:pt x="22610" y="2810"/>
                        <a:pt x="22241" y="3798"/>
                      </a:cubicBezTo>
                      <a:cubicBezTo>
                        <a:pt x="22110" y="4120"/>
                        <a:pt x="22003" y="4453"/>
                        <a:pt x="21884" y="4775"/>
                      </a:cubicBezTo>
                      <a:cubicBezTo>
                        <a:pt x="21539" y="5739"/>
                        <a:pt x="21193" y="6727"/>
                        <a:pt x="20681" y="7608"/>
                      </a:cubicBezTo>
                      <a:cubicBezTo>
                        <a:pt x="20455" y="7977"/>
                        <a:pt x="20181" y="8335"/>
                        <a:pt x="19931" y="8692"/>
                      </a:cubicBezTo>
                      <a:cubicBezTo>
                        <a:pt x="19586" y="9168"/>
                        <a:pt x="19229" y="9668"/>
                        <a:pt x="18955" y="10204"/>
                      </a:cubicBezTo>
                      <a:cubicBezTo>
                        <a:pt x="18610" y="10883"/>
                        <a:pt x="18395" y="11609"/>
                        <a:pt x="18193" y="12323"/>
                      </a:cubicBezTo>
                      <a:cubicBezTo>
                        <a:pt x="18062" y="12788"/>
                        <a:pt x="17919" y="13276"/>
                        <a:pt x="17740" y="13716"/>
                      </a:cubicBezTo>
                      <a:cubicBezTo>
                        <a:pt x="17550" y="14216"/>
                        <a:pt x="17312" y="14693"/>
                        <a:pt x="17086" y="15145"/>
                      </a:cubicBezTo>
                      <a:cubicBezTo>
                        <a:pt x="16931" y="15466"/>
                        <a:pt x="16764" y="15800"/>
                        <a:pt x="16609" y="16133"/>
                      </a:cubicBezTo>
                      <a:cubicBezTo>
                        <a:pt x="16216" y="17026"/>
                        <a:pt x="15919" y="17979"/>
                        <a:pt x="15633" y="18884"/>
                      </a:cubicBezTo>
                      <a:lnTo>
                        <a:pt x="14883" y="21265"/>
                      </a:lnTo>
                      <a:cubicBezTo>
                        <a:pt x="14740" y="21122"/>
                        <a:pt x="14585" y="20967"/>
                        <a:pt x="14442" y="20800"/>
                      </a:cubicBezTo>
                      <a:cubicBezTo>
                        <a:pt x="13311" y="19634"/>
                        <a:pt x="12025" y="18324"/>
                        <a:pt x="10799" y="17407"/>
                      </a:cubicBezTo>
                      <a:lnTo>
                        <a:pt x="10466" y="17169"/>
                      </a:lnTo>
                      <a:cubicBezTo>
                        <a:pt x="9847" y="16717"/>
                        <a:pt x="9204" y="16252"/>
                        <a:pt x="8680" y="15681"/>
                      </a:cubicBezTo>
                      <a:cubicBezTo>
                        <a:pt x="8489" y="15466"/>
                        <a:pt x="8299" y="15205"/>
                        <a:pt x="8096" y="14966"/>
                      </a:cubicBezTo>
                      <a:cubicBezTo>
                        <a:pt x="7858" y="14669"/>
                        <a:pt x="7620" y="14371"/>
                        <a:pt x="7358" y="14097"/>
                      </a:cubicBezTo>
                      <a:cubicBezTo>
                        <a:pt x="6930" y="13657"/>
                        <a:pt x="6418" y="13300"/>
                        <a:pt x="5929" y="12966"/>
                      </a:cubicBezTo>
                      <a:cubicBezTo>
                        <a:pt x="5739" y="12823"/>
                        <a:pt x="5537" y="12692"/>
                        <a:pt x="5358" y="12561"/>
                      </a:cubicBezTo>
                      <a:cubicBezTo>
                        <a:pt x="2822" y="10680"/>
                        <a:pt x="929" y="7561"/>
                        <a:pt x="453" y="4418"/>
                      </a:cubicBezTo>
                      <a:lnTo>
                        <a:pt x="0" y="4489"/>
                      </a:lnTo>
                      <a:cubicBezTo>
                        <a:pt x="512" y="7739"/>
                        <a:pt x="2465" y="10978"/>
                        <a:pt x="5096" y="12930"/>
                      </a:cubicBezTo>
                      <a:cubicBezTo>
                        <a:pt x="5287" y="13085"/>
                        <a:pt x="5477" y="13216"/>
                        <a:pt x="5679" y="13347"/>
                      </a:cubicBezTo>
                      <a:cubicBezTo>
                        <a:pt x="6180" y="13704"/>
                        <a:pt x="6644" y="14038"/>
                        <a:pt x="7049" y="14431"/>
                      </a:cubicBezTo>
                      <a:cubicBezTo>
                        <a:pt x="7299" y="14693"/>
                        <a:pt x="7501" y="14966"/>
                        <a:pt x="7739" y="15264"/>
                      </a:cubicBezTo>
                      <a:cubicBezTo>
                        <a:pt x="7942" y="15526"/>
                        <a:pt x="8132" y="15776"/>
                        <a:pt x="8358" y="16014"/>
                      </a:cubicBezTo>
                      <a:cubicBezTo>
                        <a:pt x="8906" y="16621"/>
                        <a:pt x="9573" y="17098"/>
                        <a:pt x="10216" y="17562"/>
                      </a:cubicBezTo>
                      <a:lnTo>
                        <a:pt x="10537" y="17800"/>
                      </a:lnTo>
                      <a:cubicBezTo>
                        <a:pt x="11752" y="18681"/>
                        <a:pt x="13014" y="19991"/>
                        <a:pt x="14133" y="21134"/>
                      </a:cubicBezTo>
                      <a:cubicBezTo>
                        <a:pt x="14371" y="21396"/>
                        <a:pt x="14609" y="21634"/>
                        <a:pt x="14847" y="21872"/>
                      </a:cubicBezTo>
                      <a:lnTo>
                        <a:pt x="15109" y="22146"/>
                      </a:lnTo>
                      <a:lnTo>
                        <a:pt x="16097" y="18991"/>
                      </a:lnTo>
                      <a:cubicBezTo>
                        <a:pt x="16371" y="18074"/>
                        <a:pt x="16657" y="17157"/>
                        <a:pt x="17050" y="16276"/>
                      </a:cubicBezTo>
                      <a:cubicBezTo>
                        <a:pt x="17193" y="15955"/>
                        <a:pt x="17348" y="15621"/>
                        <a:pt x="17502" y="15312"/>
                      </a:cubicBezTo>
                      <a:cubicBezTo>
                        <a:pt x="17740" y="14835"/>
                        <a:pt x="17979" y="14347"/>
                        <a:pt x="18181" y="13835"/>
                      </a:cubicBezTo>
                      <a:cubicBezTo>
                        <a:pt x="18360" y="13383"/>
                        <a:pt x="18502" y="12883"/>
                        <a:pt x="18633" y="12407"/>
                      </a:cubicBezTo>
                      <a:cubicBezTo>
                        <a:pt x="18836" y="11728"/>
                        <a:pt x="19038" y="11025"/>
                        <a:pt x="19372" y="10383"/>
                      </a:cubicBezTo>
                      <a:cubicBezTo>
                        <a:pt x="19634" y="9871"/>
                        <a:pt x="19979" y="9394"/>
                        <a:pt x="20324" y="8930"/>
                      </a:cubicBezTo>
                      <a:cubicBezTo>
                        <a:pt x="20574" y="8573"/>
                        <a:pt x="20836" y="8204"/>
                        <a:pt x="21074" y="7811"/>
                      </a:cubicBezTo>
                      <a:cubicBezTo>
                        <a:pt x="21634" y="6906"/>
                        <a:pt x="21991" y="5894"/>
                        <a:pt x="22324" y="4906"/>
                      </a:cubicBezTo>
                      <a:cubicBezTo>
                        <a:pt x="22432" y="4584"/>
                        <a:pt x="22551" y="4275"/>
                        <a:pt x="22670" y="3941"/>
                      </a:cubicBezTo>
                      <a:cubicBezTo>
                        <a:pt x="23015" y="3001"/>
                        <a:pt x="23789" y="1298"/>
                        <a:pt x="24979" y="357"/>
                      </a:cubicBezTo>
                      <a:lnTo>
                        <a:pt x="24694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5" name="Google Shape;4095;p77"/>
                <p:cNvSpPr/>
                <p:nvPr/>
              </p:nvSpPr>
              <p:spPr>
                <a:xfrm>
                  <a:off x="1896650" y="5436500"/>
                  <a:ext cx="263450" cy="569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38" h="22790" extrusionOk="0">
                      <a:moveTo>
                        <a:pt x="322" y="1"/>
                      </a:moveTo>
                      <a:lnTo>
                        <a:pt x="322" y="1"/>
                      </a:lnTo>
                      <a:cubicBezTo>
                        <a:pt x="1" y="1382"/>
                        <a:pt x="215" y="2751"/>
                        <a:pt x="501" y="4275"/>
                      </a:cubicBezTo>
                      <a:cubicBezTo>
                        <a:pt x="977" y="6895"/>
                        <a:pt x="1572" y="9657"/>
                        <a:pt x="3037" y="11955"/>
                      </a:cubicBezTo>
                      <a:cubicBezTo>
                        <a:pt x="3239" y="12252"/>
                        <a:pt x="3442" y="12550"/>
                        <a:pt x="3656" y="12848"/>
                      </a:cubicBezTo>
                      <a:cubicBezTo>
                        <a:pt x="3954" y="13253"/>
                        <a:pt x="4239" y="13669"/>
                        <a:pt x="4489" y="14098"/>
                      </a:cubicBezTo>
                      <a:cubicBezTo>
                        <a:pt x="4763" y="14586"/>
                        <a:pt x="5013" y="15110"/>
                        <a:pt x="5227" y="15634"/>
                      </a:cubicBezTo>
                      <a:cubicBezTo>
                        <a:pt x="5347" y="15932"/>
                        <a:pt x="5489" y="16241"/>
                        <a:pt x="5632" y="16539"/>
                      </a:cubicBezTo>
                      <a:cubicBezTo>
                        <a:pt x="6763" y="18908"/>
                        <a:pt x="8514" y="20885"/>
                        <a:pt x="10204" y="22790"/>
                      </a:cubicBezTo>
                      <a:lnTo>
                        <a:pt x="10538" y="22480"/>
                      </a:lnTo>
                      <a:cubicBezTo>
                        <a:pt x="8871" y="20599"/>
                        <a:pt x="7144" y="18646"/>
                        <a:pt x="6049" y="16348"/>
                      </a:cubicBezTo>
                      <a:lnTo>
                        <a:pt x="5644" y="15455"/>
                      </a:lnTo>
                      <a:cubicBezTo>
                        <a:pt x="5418" y="14931"/>
                        <a:pt x="5180" y="14384"/>
                        <a:pt x="4882" y="13872"/>
                      </a:cubicBezTo>
                      <a:cubicBezTo>
                        <a:pt x="4632" y="13407"/>
                        <a:pt x="4335" y="12991"/>
                        <a:pt x="4037" y="12574"/>
                      </a:cubicBezTo>
                      <a:cubicBezTo>
                        <a:pt x="3834" y="12300"/>
                        <a:pt x="3620" y="12002"/>
                        <a:pt x="3430" y="11705"/>
                      </a:cubicBezTo>
                      <a:cubicBezTo>
                        <a:pt x="2001" y="9466"/>
                        <a:pt x="1417" y="6776"/>
                        <a:pt x="941" y="4180"/>
                      </a:cubicBezTo>
                      <a:cubicBezTo>
                        <a:pt x="679" y="2716"/>
                        <a:pt x="477" y="1382"/>
                        <a:pt x="763" y="108"/>
                      </a:cubicBezTo>
                      <a:lnTo>
                        <a:pt x="322" y="1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096" name="Google Shape;4096;p77"/>
              <p:cNvGrpSpPr/>
              <p:nvPr/>
            </p:nvGrpSpPr>
            <p:grpSpPr>
              <a:xfrm rot="2700000">
                <a:off x="2022629" y="4043249"/>
                <a:ext cx="736574" cy="1342446"/>
                <a:chOff x="-214625" y="3943775"/>
                <a:chExt cx="458725" cy="836125"/>
              </a:xfrm>
            </p:grpSpPr>
            <p:sp>
              <p:nvSpPr>
                <p:cNvPr id="4097" name="Google Shape;4097;p77"/>
                <p:cNvSpPr/>
                <p:nvPr/>
              </p:nvSpPr>
              <p:spPr>
                <a:xfrm>
                  <a:off x="-114025" y="3943775"/>
                  <a:ext cx="195000" cy="501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0" h="20075" extrusionOk="0">
                      <a:moveTo>
                        <a:pt x="4323" y="0"/>
                      </a:moveTo>
                      <a:cubicBezTo>
                        <a:pt x="2204" y="3013"/>
                        <a:pt x="1" y="6299"/>
                        <a:pt x="84" y="9978"/>
                      </a:cubicBezTo>
                      <a:cubicBezTo>
                        <a:pt x="120" y="11918"/>
                        <a:pt x="811" y="13800"/>
                        <a:pt x="1596" y="15586"/>
                      </a:cubicBezTo>
                      <a:cubicBezTo>
                        <a:pt x="2335" y="17217"/>
                        <a:pt x="3168" y="18872"/>
                        <a:pt x="4490" y="20074"/>
                      </a:cubicBezTo>
                      <a:cubicBezTo>
                        <a:pt x="4454" y="18991"/>
                        <a:pt x="5156" y="18205"/>
                        <a:pt x="5680" y="17252"/>
                      </a:cubicBezTo>
                      <a:cubicBezTo>
                        <a:pt x="6811" y="15193"/>
                        <a:pt x="7800" y="12930"/>
                        <a:pt x="7538" y="10597"/>
                      </a:cubicBezTo>
                      <a:cubicBezTo>
                        <a:pt x="7371" y="9216"/>
                        <a:pt x="6776" y="7918"/>
                        <a:pt x="6252" y="6620"/>
                      </a:cubicBezTo>
                      <a:cubicBezTo>
                        <a:pt x="5394" y="4453"/>
                        <a:pt x="4692" y="2322"/>
                        <a:pt x="4323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8" name="Google Shape;4098;p77"/>
                <p:cNvSpPr/>
                <p:nvPr/>
              </p:nvSpPr>
              <p:spPr>
                <a:xfrm>
                  <a:off x="64875" y="4296800"/>
                  <a:ext cx="179225" cy="327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69" h="13097" extrusionOk="0">
                      <a:moveTo>
                        <a:pt x="6787" y="0"/>
                      </a:moveTo>
                      <a:cubicBezTo>
                        <a:pt x="5692" y="2536"/>
                        <a:pt x="2810" y="3798"/>
                        <a:pt x="1322" y="6120"/>
                      </a:cubicBezTo>
                      <a:cubicBezTo>
                        <a:pt x="1" y="8192"/>
                        <a:pt x="12" y="11049"/>
                        <a:pt x="1358" y="13097"/>
                      </a:cubicBezTo>
                      <a:cubicBezTo>
                        <a:pt x="1703" y="12502"/>
                        <a:pt x="2287" y="12109"/>
                        <a:pt x="2846" y="11704"/>
                      </a:cubicBezTo>
                      <a:cubicBezTo>
                        <a:pt x="4680" y="10406"/>
                        <a:pt x="6299" y="8632"/>
                        <a:pt x="6751" y="6429"/>
                      </a:cubicBezTo>
                      <a:cubicBezTo>
                        <a:pt x="7168" y="4429"/>
                        <a:pt x="6561" y="2048"/>
                        <a:pt x="6787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99" name="Google Shape;4099;p77"/>
                <p:cNvSpPr/>
                <p:nvPr/>
              </p:nvSpPr>
              <p:spPr>
                <a:xfrm>
                  <a:off x="-214625" y="4372100"/>
                  <a:ext cx="233975" cy="263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59" h="10542" extrusionOk="0">
                      <a:moveTo>
                        <a:pt x="1" y="0"/>
                      </a:moveTo>
                      <a:lnTo>
                        <a:pt x="1" y="0"/>
                      </a:lnTo>
                      <a:cubicBezTo>
                        <a:pt x="382" y="2548"/>
                        <a:pt x="810" y="5168"/>
                        <a:pt x="2168" y="7346"/>
                      </a:cubicBezTo>
                      <a:cubicBezTo>
                        <a:pt x="2620" y="8049"/>
                        <a:pt x="3156" y="8704"/>
                        <a:pt x="3846" y="9132"/>
                      </a:cubicBezTo>
                      <a:cubicBezTo>
                        <a:pt x="4596" y="9585"/>
                        <a:pt x="5477" y="9775"/>
                        <a:pt x="6323" y="9954"/>
                      </a:cubicBezTo>
                      <a:cubicBezTo>
                        <a:pt x="7024" y="10104"/>
                        <a:pt x="8138" y="10541"/>
                        <a:pt x="8942" y="10541"/>
                      </a:cubicBezTo>
                      <a:cubicBezTo>
                        <a:pt x="9094" y="10541"/>
                        <a:pt x="9234" y="10526"/>
                        <a:pt x="9359" y="10490"/>
                      </a:cubicBezTo>
                      <a:cubicBezTo>
                        <a:pt x="8180" y="8204"/>
                        <a:pt x="7037" y="5465"/>
                        <a:pt x="5299" y="3525"/>
                      </a:cubicBezTo>
                      <a:cubicBezTo>
                        <a:pt x="3870" y="1929"/>
                        <a:pt x="1906" y="953"/>
                        <a:pt x="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0" name="Google Shape;4100;p77"/>
                <p:cNvSpPr/>
                <p:nvPr/>
              </p:nvSpPr>
              <p:spPr>
                <a:xfrm>
                  <a:off x="-32750" y="3943775"/>
                  <a:ext cx="219700" cy="83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88" h="33445" extrusionOk="0">
                      <a:moveTo>
                        <a:pt x="1072" y="0"/>
                      </a:moveTo>
                      <a:cubicBezTo>
                        <a:pt x="858" y="1489"/>
                        <a:pt x="679" y="2965"/>
                        <a:pt x="536" y="4453"/>
                      </a:cubicBezTo>
                      <a:cubicBezTo>
                        <a:pt x="369" y="5941"/>
                        <a:pt x="250" y="7430"/>
                        <a:pt x="167" y="8918"/>
                      </a:cubicBezTo>
                      <a:cubicBezTo>
                        <a:pt x="0" y="11906"/>
                        <a:pt x="60" y="14907"/>
                        <a:pt x="524" y="17883"/>
                      </a:cubicBezTo>
                      <a:cubicBezTo>
                        <a:pt x="1012" y="20848"/>
                        <a:pt x="1870" y="23765"/>
                        <a:pt x="3227" y="26444"/>
                      </a:cubicBezTo>
                      <a:cubicBezTo>
                        <a:pt x="3917" y="27789"/>
                        <a:pt x="4703" y="29063"/>
                        <a:pt x="5620" y="30254"/>
                      </a:cubicBezTo>
                      <a:cubicBezTo>
                        <a:pt x="6561" y="31433"/>
                        <a:pt x="7608" y="32516"/>
                        <a:pt x="8787" y="33445"/>
                      </a:cubicBezTo>
                      <a:cubicBezTo>
                        <a:pt x="7668" y="32445"/>
                        <a:pt x="6668" y="31326"/>
                        <a:pt x="5811" y="30123"/>
                      </a:cubicBezTo>
                      <a:cubicBezTo>
                        <a:pt x="4930" y="28920"/>
                        <a:pt x="4179" y="27635"/>
                        <a:pt x="3536" y="26301"/>
                      </a:cubicBezTo>
                      <a:cubicBezTo>
                        <a:pt x="2274" y="23622"/>
                        <a:pt x="1417" y="20753"/>
                        <a:pt x="965" y="17812"/>
                      </a:cubicBezTo>
                      <a:cubicBezTo>
                        <a:pt x="477" y="14883"/>
                        <a:pt x="417" y="11906"/>
                        <a:pt x="512" y="8930"/>
                      </a:cubicBezTo>
                      <a:cubicBezTo>
                        <a:pt x="548" y="7442"/>
                        <a:pt x="643" y="5953"/>
                        <a:pt x="739" y="4465"/>
                      </a:cubicBezTo>
                      <a:lnTo>
                        <a:pt x="1072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1" name="Google Shape;4101;p77"/>
                <p:cNvSpPr/>
                <p:nvPr/>
              </p:nvSpPr>
              <p:spPr>
                <a:xfrm>
                  <a:off x="-214625" y="4297375"/>
                  <a:ext cx="450675" cy="395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27" h="15837" extrusionOk="0">
                      <a:moveTo>
                        <a:pt x="17979" y="1"/>
                      </a:moveTo>
                      <a:lnTo>
                        <a:pt x="17979" y="1"/>
                      </a:lnTo>
                      <a:cubicBezTo>
                        <a:pt x="17920" y="1394"/>
                        <a:pt x="17431" y="2704"/>
                        <a:pt x="16812" y="3930"/>
                      </a:cubicBezTo>
                      <a:cubicBezTo>
                        <a:pt x="16217" y="5144"/>
                        <a:pt x="15443" y="6287"/>
                        <a:pt x="14669" y="7442"/>
                      </a:cubicBezTo>
                      <a:cubicBezTo>
                        <a:pt x="13895" y="8585"/>
                        <a:pt x="13169" y="9788"/>
                        <a:pt x="12693" y="11109"/>
                      </a:cubicBezTo>
                      <a:cubicBezTo>
                        <a:pt x="12276" y="12275"/>
                        <a:pt x="12087" y="13514"/>
                        <a:pt x="12134" y="14746"/>
                      </a:cubicBezTo>
                      <a:lnTo>
                        <a:pt x="12134" y="14746"/>
                      </a:lnTo>
                      <a:cubicBezTo>
                        <a:pt x="11083" y="13910"/>
                        <a:pt x="9889" y="13326"/>
                        <a:pt x="8752" y="12705"/>
                      </a:cubicBezTo>
                      <a:cubicBezTo>
                        <a:pt x="8097" y="12348"/>
                        <a:pt x="7466" y="11979"/>
                        <a:pt x="6871" y="11562"/>
                      </a:cubicBezTo>
                      <a:cubicBezTo>
                        <a:pt x="6275" y="11145"/>
                        <a:pt x="5739" y="10633"/>
                        <a:pt x="5239" y="10121"/>
                      </a:cubicBezTo>
                      <a:cubicBezTo>
                        <a:pt x="4227" y="9062"/>
                        <a:pt x="3358" y="7835"/>
                        <a:pt x="2537" y="6621"/>
                      </a:cubicBezTo>
                      <a:cubicBezTo>
                        <a:pt x="1703" y="5394"/>
                        <a:pt x="905" y="4132"/>
                        <a:pt x="1" y="2977"/>
                      </a:cubicBezTo>
                      <a:lnTo>
                        <a:pt x="1" y="2977"/>
                      </a:lnTo>
                      <a:cubicBezTo>
                        <a:pt x="834" y="4204"/>
                        <a:pt x="1572" y="5490"/>
                        <a:pt x="2382" y="6764"/>
                      </a:cubicBezTo>
                      <a:cubicBezTo>
                        <a:pt x="3168" y="8014"/>
                        <a:pt x="3989" y="9264"/>
                        <a:pt x="5001" y="10383"/>
                      </a:cubicBezTo>
                      <a:cubicBezTo>
                        <a:pt x="5501" y="10931"/>
                        <a:pt x="6061" y="11455"/>
                        <a:pt x="6668" y="11907"/>
                      </a:cubicBezTo>
                      <a:cubicBezTo>
                        <a:pt x="7275" y="12348"/>
                        <a:pt x="7918" y="12741"/>
                        <a:pt x="8573" y="13098"/>
                      </a:cubicBezTo>
                      <a:cubicBezTo>
                        <a:pt x="9883" y="13812"/>
                        <a:pt x="11192" y="14491"/>
                        <a:pt x="12276" y="15443"/>
                      </a:cubicBezTo>
                      <a:lnTo>
                        <a:pt x="12705" y="15836"/>
                      </a:lnTo>
                      <a:lnTo>
                        <a:pt x="12645" y="15253"/>
                      </a:lnTo>
                      <a:cubicBezTo>
                        <a:pt x="12502" y="13907"/>
                        <a:pt x="12645" y="12538"/>
                        <a:pt x="13097" y="11264"/>
                      </a:cubicBezTo>
                      <a:cubicBezTo>
                        <a:pt x="13538" y="9978"/>
                        <a:pt x="14252" y="8811"/>
                        <a:pt x="14967" y="7633"/>
                      </a:cubicBezTo>
                      <a:cubicBezTo>
                        <a:pt x="15693" y="6454"/>
                        <a:pt x="16455" y="5275"/>
                        <a:pt x="17027" y="4013"/>
                      </a:cubicBezTo>
                      <a:cubicBezTo>
                        <a:pt x="17574" y="2751"/>
                        <a:pt x="18027" y="1382"/>
                        <a:pt x="17979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2" name="Google Shape;4102;p77"/>
                <p:cNvSpPr/>
                <p:nvPr/>
              </p:nvSpPr>
              <p:spPr>
                <a:xfrm>
                  <a:off x="-67875" y="4054800"/>
                  <a:ext cx="89325" cy="96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3" h="3870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84" y="655"/>
                        <a:pt x="274" y="1286"/>
                        <a:pt x="512" y="1905"/>
                      </a:cubicBezTo>
                      <a:cubicBezTo>
                        <a:pt x="774" y="2513"/>
                        <a:pt x="1096" y="3096"/>
                        <a:pt x="1477" y="3644"/>
                      </a:cubicBezTo>
                      <a:lnTo>
                        <a:pt x="1632" y="3870"/>
                      </a:lnTo>
                      <a:lnTo>
                        <a:pt x="1822" y="3691"/>
                      </a:lnTo>
                      <a:cubicBezTo>
                        <a:pt x="2227" y="3298"/>
                        <a:pt x="2560" y="2870"/>
                        <a:pt x="2858" y="2405"/>
                      </a:cubicBezTo>
                      <a:cubicBezTo>
                        <a:pt x="3013" y="2179"/>
                        <a:pt x="3144" y="1929"/>
                        <a:pt x="3263" y="1691"/>
                      </a:cubicBezTo>
                      <a:cubicBezTo>
                        <a:pt x="3382" y="1441"/>
                        <a:pt x="3501" y="1191"/>
                        <a:pt x="3572" y="929"/>
                      </a:cubicBezTo>
                      <a:lnTo>
                        <a:pt x="3572" y="929"/>
                      </a:lnTo>
                      <a:lnTo>
                        <a:pt x="3096" y="1584"/>
                      </a:lnTo>
                      <a:lnTo>
                        <a:pt x="3096" y="1584"/>
                      </a:lnTo>
                      <a:cubicBezTo>
                        <a:pt x="2953" y="1798"/>
                        <a:pt x="2775" y="2001"/>
                        <a:pt x="2608" y="2215"/>
                      </a:cubicBezTo>
                      <a:cubicBezTo>
                        <a:pt x="2323" y="2549"/>
                        <a:pt x="2030" y="2867"/>
                        <a:pt x="1722" y="3169"/>
                      </a:cubicBezTo>
                      <a:lnTo>
                        <a:pt x="1722" y="3169"/>
                      </a:lnTo>
                      <a:cubicBezTo>
                        <a:pt x="1417" y="2702"/>
                        <a:pt x="1126" y="2220"/>
                        <a:pt x="870" y="1739"/>
                      </a:cubicBezTo>
                      <a:cubicBezTo>
                        <a:pt x="572" y="1167"/>
                        <a:pt x="286" y="596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3" name="Google Shape;4103;p77"/>
                <p:cNvSpPr/>
                <p:nvPr/>
              </p:nvSpPr>
              <p:spPr>
                <a:xfrm>
                  <a:off x="-90800" y="4143200"/>
                  <a:ext cx="13815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26" h="5335" extrusionOk="0">
                      <a:moveTo>
                        <a:pt x="1" y="0"/>
                      </a:moveTo>
                      <a:cubicBezTo>
                        <a:pt x="132" y="453"/>
                        <a:pt x="310" y="882"/>
                        <a:pt x="489" y="1310"/>
                      </a:cubicBezTo>
                      <a:cubicBezTo>
                        <a:pt x="667" y="1739"/>
                        <a:pt x="846" y="2179"/>
                        <a:pt x="1060" y="2596"/>
                      </a:cubicBezTo>
                      <a:cubicBezTo>
                        <a:pt x="1453" y="3441"/>
                        <a:pt x="1918" y="4275"/>
                        <a:pt x="2406" y="5061"/>
                      </a:cubicBezTo>
                      <a:lnTo>
                        <a:pt x="2572" y="5334"/>
                      </a:lnTo>
                      <a:lnTo>
                        <a:pt x="2763" y="5096"/>
                      </a:lnTo>
                      <a:cubicBezTo>
                        <a:pt x="3322" y="4418"/>
                        <a:pt x="3858" y="3715"/>
                        <a:pt x="4311" y="2989"/>
                      </a:cubicBezTo>
                      <a:cubicBezTo>
                        <a:pt x="4549" y="2620"/>
                        <a:pt x="4763" y="2251"/>
                        <a:pt x="4966" y="1858"/>
                      </a:cubicBezTo>
                      <a:cubicBezTo>
                        <a:pt x="5168" y="1477"/>
                        <a:pt x="5358" y="1084"/>
                        <a:pt x="5525" y="679"/>
                      </a:cubicBezTo>
                      <a:lnTo>
                        <a:pt x="5525" y="679"/>
                      </a:lnTo>
                      <a:cubicBezTo>
                        <a:pt x="5287" y="1048"/>
                        <a:pt x="5049" y="1417"/>
                        <a:pt x="4787" y="1763"/>
                      </a:cubicBezTo>
                      <a:cubicBezTo>
                        <a:pt x="4537" y="2120"/>
                        <a:pt x="4287" y="2453"/>
                        <a:pt x="4037" y="2798"/>
                      </a:cubicBezTo>
                      <a:cubicBezTo>
                        <a:pt x="3578" y="3403"/>
                        <a:pt x="3110" y="3990"/>
                        <a:pt x="2633" y="4566"/>
                      </a:cubicBezTo>
                      <a:lnTo>
                        <a:pt x="2633" y="4566"/>
                      </a:lnTo>
                      <a:cubicBezTo>
                        <a:pt x="2202" y="3867"/>
                        <a:pt x="1781" y="3159"/>
                        <a:pt x="1370" y="2441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4" name="Google Shape;4104;p77"/>
                <p:cNvSpPr/>
                <p:nvPr/>
              </p:nvSpPr>
              <p:spPr>
                <a:xfrm>
                  <a:off x="-80675" y="4247375"/>
                  <a:ext cx="136350" cy="111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54" h="4442" extrusionOk="0">
                      <a:moveTo>
                        <a:pt x="5453" y="1"/>
                      </a:moveTo>
                      <a:lnTo>
                        <a:pt x="5453" y="1"/>
                      </a:lnTo>
                      <a:cubicBezTo>
                        <a:pt x="4942" y="691"/>
                        <a:pt x="4430" y="1358"/>
                        <a:pt x="3894" y="2013"/>
                      </a:cubicBezTo>
                      <a:cubicBezTo>
                        <a:pt x="3632" y="2358"/>
                        <a:pt x="3358" y="2668"/>
                        <a:pt x="3096" y="2989"/>
                      </a:cubicBezTo>
                      <a:lnTo>
                        <a:pt x="2449" y="3758"/>
                      </a:lnTo>
                      <a:lnTo>
                        <a:pt x="2449" y="3758"/>
                      </a:lnTo>
                      <a:lnTo>
                        <a:pt x="1310" y="2382"/>
                      </a:lnTo>
                      <a:cubicBezTo>
                        <a:pt x="870" y="1858"/>
                        <a:pt x="441" y="1322"/>
                        <a:pt x="0" y="810"/>
                      </a:cubicBezTo>
                      <a:lnTo>
                        <a:pt x="0" y="810"/>
                      </a:lnTo>
                      <a:cubicBezTo>
                        <a:pt x="298" y="1429"/>
                        <a:pt x="655" y="2013"/>
                        <a:pt x="1036" y="2572"/>
                      </a:cubicBezTo>
                      <a:cubicBezTo>
                        <a:pt x="1405" y="3156"/>
                        <a:pt x="1822" y="3703"/>
                        <a:pt x="2263" y="4239"/>
                      </a:cubicBezTo>
                      <a:lnTo>
                        <a:pt x="2417" y="4442"/>
                      </a:lnTo>
                      <a:lnTo>
                        <a:pt x="2596" y="4239"/>
                      </a:lnTo>
                      <a:cubicBezTo>
                        <a:pt x="2894" y="3930"/>
                        <a:pt x="3167" y="3584"/>
                        <a:pt x="3429" y="3263"/>
                      </a:cubicBezTo>
                      <a:cubicBezTo>
                        <a:pt x="3703" y="2930"/>
                        <a:pt x="3953" y="2596"/>
                        <a:pt x="4191" y="2239"/>
                      </a:cubicBezTo>
                      <a:cubicBezTo>
                        <a:pt x="4680" y="1525"/>
                        <a:pt x="5120" y="786"/>
                        <a:pt x="545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5" name="Google Shape;4105;p77"/>
                <p:cNvSpPr/>
                <p:nvPr/>
              </p:nvSpPr>
              <p:spPr>
                <a:xfrm>
                  <a:off x="164900" y="4391450"/>
                  <a:ext cx="61025" cy="77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1" h="3084" extrusionOk="0">
                      <a:moveTo>
                        <a:pt x="631" y="0"/>
                      </a:moveTo>
                      <a:lnTo>
                        <a:pt x="631" y="0"/>
                      </a:lnTo>
                      <a:cubicBezTo>
                        <a:pt x="441" y="441"/>
                        <a:pt x="310" y="893"/>
                        <a:pt x="191" y="1358"/>
                      </a:cubicBezTo>
                      <a:cubicBezTo>
                        <a:pt x="95" y="1810"/>
                        <a:pt x="36" y="2274"/>
                        <a:pt x="12" y="2751"/>
                      </a:cubicBezTo>
                      <a:lnTo>
                        <a:pt x="0" y="3084"/>
                      </a:lnTo>
                      <a:lnTo>
                        <a:pt x="0" y="3084"/>
                      </a:lnTo>
                      <a:lnTo>
                        <a:pt x="310" y="2989"/>
                      </a:lnTo>
                      <a:cubicBezTo>
                        <a:pt x="691" y="2870"/>
                        <a:pt x="1084" y="2739"/>
                        <a:pt x="1441" y="2548"/>
                      </a:cubicBezTo>
                      <a:cubicBezTo>
                        <a:pt x="1798" y="2346"/>
                        <a:pt x="2143" y="2120"/>
                        <a:pt x="2441" y="1846"/>
                      </a:cubicBezTo>
                      <a:lnTo>
                        <a:pt x="2441" y="1846"/>
                      </a:lnTo>
                      <a:cubicBezTo>
                        <a:pt x="2048" y="1989"/>
                        <a:pt x="1679" y="2108"/>
                        <a:pt x="1310" y="2227"/>
                      </a:cubicBezTo>
                      <a:lnTo>
                        <a:pt x="502" y="2465"/>
                      </a:lnTo>
                      <a:lnTo>
                        <a:pt x="502" y="2465"/>
                      </a:lnTo>
                      <a:cubicBezTo>
                        <a:pt x="528" y="2112"/>
                        <a:pt x="553" y="1761"/>
                        <a:pt x="572" y="1417"/>
                      </a:cubicBezTo>
                      <a:cubicBezTo>
                        <a:pt x="607" y="941"/>
                        <a:pt x="631" y="476"/>
                        <a:pt x="631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6" name="Google Shape;4106;p77"/>
                <p:cNvSpPr/>
                <p:nvPr/>
              </p:nvSpPr>
              <p:spPr>
                <a:xfrm>
                  <a:off x="119050" y="4444725"/>
                  <a:ext cx="83075" cy="98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23" h="3930" extrusionOk="0">
                      <a:moveTo>
                        <a:pt x="239" y="0"/>
                      </a:moveTo>
                      <a:cubicBezTo>
                        <a:pt x="108" y="596"/>
                        <a:pt x="48" y="1203"/>
                        <a:pt x="36" y="1810"/>
                      </a:cubicBezTo>
                      <a:cubicBezTo>
                        <a:pt x="1" y="2417"/>
                        <a:pt x="36" y="3013"/>
                        <a:pt x="96" y="3632"/>
                      </a:cubicBezTo>
                      <a:lnTo>
                        <a:pt x="120" y="3930"/>
                      </a:lnTo>
                      <a:lnTo>
                        <a:pt x="405" y="3822"/>
                      </a:lnTo>
                      <a:cubicBezTo>
                        <a:pt x="941" y="3632"/>
                        <a:pt x="1453" y="3394"/>
                        <a:pt x="1953" y="3108"/>
                      </a:cubicBezTo>
                      <a:cubicBezTo>
                        <a:pt x="2441" y="2822"/>
                        <a:pt x="2906" y="2477"/>
                        <a:pt x="3322" y="2096"/>
                      </a:cubicBezTo>
                      <a:lnTo>
                        <a:pt x="3322" y="2096"/>
                      </a:lnTo>
                      <a:cubicBezTo>
                        <a:pt x="2798" y="2346"/>
                        <a:pt x="2287" y="2572"/>
                        <a:pt x="1786" y="2798"/>
                      </a:cubicBezTo>
                      <a:cubicBezTo>
                        <a:pt x="1367" y="2964"/>
                        <a:pt x="947" y="3138"/>
                        <a:pt x="521" y="3294"/>
                      </a:cubicBezTo>
                      <a:lnTo>
                        <a:pt x="521" y="3294"/>
                      </a:lnTo>
                      <a:cubicBezTo>
                        <a:pt x="477" y="2795"/>
                        <a:pt x="445" y="2297"/>
                        <a:pt x="405" y="1798"/>
                      </a:cubicBezTo>
                      <a:cubicBezTo>
                        <a:pt x="358" y="1203"/>
                        <a:pt x="310" y="608"/>
                        <a:pt x="23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7" name="Google Shape;4107;p77"/>
                <p:cNvSpPr/>
                <p:nvPr/>
              </p:nvSpPr>
              <p:spPr>
                <a:xfrm>
                  <a:off x="-177425" y="4447700"/>
                  <a:ext cx="64625" cy="80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5" h="3228" extrusionOk="0">
                      <a:moveTo>
                        <a:pt x="2204" y="1"/>
                      </a:moveTo>
                      <a:lnTo>
                        <a:pt x="2168" y="1405"/>
                      </a:lnTo>
                      <a:cubicBezTo>
                        <a:pt x="2159" y="1730"/>
                        <a:pt x="2151" y="2056"/>
                        <a:pt x="2135" y="2381"/>
                      </a:cubicBezTo>
                      <a:lnTo>
                        <a:pt x="2135" y="2381"/>
                      </a:lnTo>
                      <a:cubicBezTo>
                        <a:pt x="1857" y="2192"/>
                        <a:pt x="1569" y="2007"/>
                        <a:pt x="1275" y="1822"/>
                      </a:cubicBezTo>
                      <a:cubicBezTo>
                        <a:pt x="858" y="1572"/>
                        <a:pt x="441" y="1334"/>
                        <a:pt x="1" y="1144"/>
                      </a:cubicBezTo>
                      <a:lnTo>
                        <a:pt x="1" y="1144"/>
                      </a:lnTo>
                      <a:cubicBezTo>
                        <a:pt x="322" y="1501"/>
                        <a:pt x="691" y="1810"/>
                        <a:pt x="1049" y="2108"/>
                      </a:cubicBezTo>
                      <a:cubicBezTo>
                        <a:pt x="1430" y="2406"/>
                        <a:pt x="1811" y="2691"/>
                        <a:pt x="2204" y="2977"/>
                      </a:cubicBezTo>
                      <a:lnTo>
                        <a:pt x="2561" y="3227"/>
                      </a:lnTo>
                      <a:lnTo>
                        <a:pt x="2573" y="2810"/>
                      </a:lnTo>
                      <a:cubicBezTo>
                        <a:pt x="2585" y="2334"/>
                        <a:pt x="2585" y="1858"/>
                        <a:pt x="2525" y="1382"/>
                      </a:cubicBezTo>
                      <a:cubicBezTo>
                        <a:pt x="2477" y="917"/>
                        <a:pt x="2382" y="441"/>
                        <a:pt x="2204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108" name="Google Shape;4108;p77"/>
                <p:cNvSpPr/>
                <p:nvPr/>
              </p:nvSpPr>
              <p:spPr>
                <a:xfrm>
                  <a:off x="-128300" y="4497700"/>
                  <a:ext cx="77700" cy="93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8" h="3728" extrusionOk="0">
                      <a:moveTo>
                        <a:pt x="2263" y="1"/>
                      </a:moveTo>
                      <a:lnTo>
                        <a:pt x="2263" y="1"/>
                      </a:lnTo>
                      <a:cubicBezTo>
                        <a:pt x="2346" y="572"/>
                        <a:pt x="2417" y="1132"/>
                        <a:pt x="2501" y="1703"/>
                      </a:cubicBezTo>
                      <a:cubicBezTo>
                        <a:pt x="2548" y="2141"/>
                        <a:pt x="2596" y="2594"/>
                        <a:pt x="2625" y="3045"/>
                      </a:cubicBezTo>
                      <a:lnTo>
                        <a:pt x="2625" y="3045"/>
                      </a:lnTo>
                      <a:lnTo>
                        <a:pt x="1489" y="2644"/>
                      </a:lnTo>
                      <a:cubicBezTo>
                        <a:pt x="989" y="2477"/>
                        <a:pt x="500" y="2299"/>
                        <a:pt x="0" y="2144"/>
                      </a:cubicBezTo>
                      <a:lnTo>
                        <a:pt x="0" y="2144"/>
                      </a:lnTo>
                      <a:cubicBezTo>
                        <a:pt x="429" y="2465"/>
                        <a:pt x="870" y="2727"/>
                        <a:pt x="1334" y="2977"/>
                      </a:cubicBezTo>
                      <a:cubicBezTo>
                        <a:pt x="1572" y="3096"/>
                        <a:pt x="1810" y="3204"/>
                        <a:pt x="2048" y="3311"/>
                      </a:cubicBezTo>
                      <a:cubicBezTo>
                        <a:pt x="2286" y="3430"/>
                        <a:pt x="2536" y="3513"/>
                        <a:pt x="2775" y="3608"/>
                      </a:cubicBezTo>
                      <a:lnTo>
                        <a:pt x="3108" y="3727"/>
                      </a:lnTo>
                      <a:lnTo>
                        <a:pt x="3096" y="3370"/>
                      </a:lnTo>
                      <a:cubicBezTo>
                        <a:pt x="3060" y="2787"/>
                        <a:pt x="2989" y="2203"/>
                        <a:pt x="2858" y="1644"/>
                      </a:cubicBezTo>
                      <a:cubicBezTo>
                        <a:pt x="2715" y="1072"/>
                        <a:pt x="2525" y="525"/>
                        <a:pt x="226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4109" name="Google Shape;4109;p77"/>
            <p:cNvGrpSpPr/>
            <p:nvPr/>
          </p:nvGrpSpPr>
          <p:grpSpPr>
            <a:xfrm rot="-6486648" flipH="1">
              <a:off x="6170795" y="3660617"/>
              <a:ext cx="1166731" cy="1651795"/>
              <a:chOff x="1793075" y="1583538"/>
              <a:chExt cx="552200" cy="781775"/>
            </a:xfrm>
          </p:grpSpPr>
          <p:sp>
            <p:nvSpPr>
              <p:cNvPr id="4110" name="Google Shape;4110;p77"/>
              <p:cNvSpPr/>
              <p:nvPr/>
            </p:nvSpPr>
            <p:spPr>
              <a:xfrm>
                <a:off x="2040150" y="1950063"/>
                <a:ext cx="70250" cy="415250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16610" extrusionOk="0">
                    <a:moveTo>
                      <a:pt x="226" y="0"/>
                    </a:moveTo>
                    <a:lnTo>
                      <a:pt x="0" y="24"/>
                    </a:lnTo>
                    <a:cubicBezTo>
                      <a:pt x="0" y="143"/>
                      <a:pt x="965" y="12502"/>
                      <a:pt x="2608" y="16609"/>
                    </a:cubicBezTo>
                    <a:lnTo>
                      <a:pt x="2810" y="16538"/>
                    </a:lnTo>
                    <a:cubicBezTo>
                      <a:pt x="1191" y="12466"/>
                      <a:pt x="238" y="119"/>
                      <a:pt x="2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1" name="Google Shape;4111;p77"/>
              <p:cNvSpPr/>
              <p:nvPr/>
            </p:nvSpPr>
            <p:spPr>
              <a:xfrm>
                <a:off x="1793075" y="1829763"/>
                <a:ext cx="276850" cy="347875"/>
              </a:xfrm>
              <a:custGeom>
                <a:avLst/>
                <a:gdLst/>
                <a:ahLst/>
                <a:cxnLst/>
                <a:rect l="l" t="t" r="r" b="b"/>
                <a:pathLst>
                  <a:path w="11074" h="13915" extrusionOk="0">
                    <a:moveTo>
                      <a:pt x="3644" y="1"/>
                    </a:moveTo>
                    <a:cubicBezTo>
                      <a:pt x="3201" y="1"/>
                      <a:pt x="2634" y="139"/>
                      <a:pt x="1906" y="466"/>
                    </a:cubicBezTo>
                    <a:cubicBezTo>
                      <a:pt x="191" y="1228"/>
                      <a:pt x="1" y="2705"/>
                      <a:pt x="1001" y="3883"/>
                    </a:cubicBezTo>
                    <a:cubicBezTo>
                      <a:pt x="2013" y="5050"/>
                      <a:pt x="1858" y="6455"/>
                      <a:pt x="1656" y="7360"/>
                    </a:cubicBezTo>
                    <a:cubicBezTo>
                      <a:pt x="1442" y="8265"/>
                      <a:pt x="2180" y="9396"/>
                      <a:pt x="3740" y="9467"/>
                    </a:cubicBezTo>
                    <a:cubicBezTo>
                      <a:pt x="5299" y="9551"/>
                      <a:pt x="5013" y="10229"/>
                      <a:pt x="5704" y="11896"/>
                    </a:cubicBezTo>
                    <a:cubicBezTo>
                      <a:pt x="6186" y="13057"/>
                      <a:pt x="8312" y="13914"/>
                      <a:pt x="9675" y="13914"/>
                    </a:cubicBezTo>
                    <a:cubicBezTo>
                      <a:pt x="10298" y="13914"/>
                      <a:pt x="10761" y="13736"/>
                      <a:pt x="10836" y="13325"/>
                    </a:cubicBezTo>
                    <a:cubicBezTo>
                      <a:pt x="11074" y="12015"/>
                      <a:pt x="9955" y="9158"/>
                      <a:pt x="8764" y="8193"/>
                    </a:cubicBezTo>
                    <a:cubicBezTo>
                      <a:pt x="7573" y="7229"/>
                      <a:pt x="8169" y="6455"/>
                      <a:pt x="7835" y="5431"/>
                    </a:cubicBezTo>
                    <a:cubicBezTo>
                      <a:pt x="7490" y="4395"/>
                      <a:pt x="6228" y="4562"/>
                      <a:pt x="5585" y="3729"/>
                    </a:cubicBezTo>
                    <a:cubicBezTo>
                      <a:pt x="5065" y="3051"/>
                      <a:pt x="5726" y="1"/>
                      <a:pt x="36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2" name="Google Shape;4112;p77"/>
              <p:cNvSpPr/>
              <p:nvPr/>
            </p:nvSpPr>
            <p:spPr>
              <a:xfrm>
                <a:off x="1860950" y="1857188"/>
                <a:ext cx="205100" cy="289925"/>
              </a:xfrm>
              <a:custGeom>
                <a:avLst/>
                <a:gdLst/>
                <a:ahLst/>
                <a:cxnLst/>
                <a:rect l="l" t="t" r="r" b="b"/>
                <a:pathLst>
                  <a:path w="8204" h="11597" extrusionOk="0">
                    <a:moveTo>
                      <a:pt x="203" y="0"/>
                    </a:moveTo>
                    <a:lnTo>
                      <a:pt x="1" y="72"/>
                    </a:lnTo>
                    <a:cubicBezTo>
                      <a:pt x="24" y="143"/>
                      <a:pt x="2858" y="7525"/>
                      <a:pt x="8073" y="11597"/>
                    </a:cubicBezTo>
                    <a:lnTo>
                      <a:pt x="8204" y="11418"/>
                    </a:lnTo>
                    <a:cubicBezTo>
                      <a:pt x="3049" y="7394"/>
                      <a:pt x="239" y="72"/>
                      <a:pt x="20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3" name="Google Shape;4113;p77"/>
              <p:cNvSpPr/>
              <p:nvPr/>
            </p:nvSpPr>
            <p:spPr>
              <a:xfrm>
                <a:off x="2079125" y="1875513"/>
                <a:ext cx="266150" cy="433800"/>
              </a:xfrm>
              <a:custGeom>
                <a:avLst/>
                <a:gdLst/>
                <a:ahLst/>
                <a:cxnLst/>
                <a:rect l="l" t="t" r="r" b="b"/>
                <a:pathLst>
                  <a:path w="10646" h="17352" extrusionOk="0">
                    <a:moveTo>
                      <a:pt x="6601" y="1"/>
                    </a:moveTo>
                    <a:cubicBezTo>
                      <a:pt x="3782" y="1"/>
                      <a:pt x="5166" y="3767"/>
                      <a:pt x="4680" y="4708"/>
                    </a:cubicBezTo>
                    <a:cubicBezTo>
                      <a:pt x="4109" y="5804"/>
                      <a:pt x="2692" y="5828"/>
                      <a:pt x="2489" y="7078"/>
                    </a:cubicBezTo>
                    <a:cubicBezTo>
                      <a:pt x="2287" y="8328"/>
                      <a:pt x="3061" y="9138"/>
                      <a:pt x="1906" y="10471"/>
                    </a:cubicBezTo>
                    <a:cubicBezTo>
                      <a:pt x="763" y="11816"/>
                      <a:pt x="1" y="15341"/>
                      <a:pt x="477" y="16829"/>
                    </a:cubicBezTo>
                    <a:cubicBezTo>
                      <a:pt x="591" y="17194"/>
                      <a:pt x="944" y="17352"/>
                      <a:pt x="1419" y="17352"/>
                    </a:cubicBezTo>
                    <a:cubicBezTo>
                      <a:pt x="2881" y="17352"/>
                      <a:pt x="5502" y="15854"/>
                      <a:pt x="5871" y="14281"/>
                    </a:cubicBezTo>
                    <a:cubicBezTo>
                      <a:pt x="6347" y="12209"/>
                      <a:pt x="5930" y="11471"/>
                      <a:pt x="7621" y="11114"/>
                    </a:cubicBezTo>
                    <a:cubicBezTo>
                      <a:pt x="9335" y="10757"/>
                      <a:pt x="9943" y="9316"/>
                      <a:pt x="9573" y="8280"/>
                    </a:cubicBezTo>
                    <a:cubicBezTo>
                      <a:pt x="9204" y="7256"/>
                      <a:pt x="8811" y="5649"/>
                      <a:pt x="9728" y="4101"/>
                    </a:cubicBezTo>
                    <a:cubicBezTo>
                      <a:pt x="10645" y="2565"/>
                      <a:pt x="10169" y="875"/>
                      <a:pt x="8180" y="279"/>
                    </a:cubicBezTo>
                    <a:cubicBezTo>
                      <a:pt x="7545" y="86"/>
                      <a:pt x="7025" y="1"/>
                      <a:pt x="660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4" name="Google Shape;4114;p77"/>
              <p:cNvSpPr/>
              <p:nvPr/>
            </p:nvSpPr>
            <p:spPr>
              <a:xfrm>
                <a:off x="2085975" y="1893188"/>
                <a:ext cx="181600" cy="383725"/>
              </a:xfrm>
              <a:custGeom>
                <a:avLst/>
                <a:gdLst/>
                <a:ahLst/>
                <a:cxnLst/>
                <a:rect l="l" t="t" r="r" b="b"/>
                <a:pathLst>
                  <a:path w="7264" h="15349" extrusionOk="0">
                    <a:moveTo>
                      <a:pt x="7037" y="1"/>
                    </a:moveTo>
                    <a:cubicBezTo>
                      <a:pt x="7025" y="96"/>
                      <a:pt x="5013" y="9597"/>
                      <a:pt x="1" y="15193"/>
                    </a:cubicBezTo>
                    <a:lnTo>
                      <a:pt x="167" y="15348"/>
                    </a:lnTo>
                    <a:cubicBezTo>
                      <a:pt x="5228" y="9704"/>
                      <a:pt x="7228" y="132"/>
                      <a:pt x="7264" y="49"/>
                    </a:cubicBezTo>
                    <a:lnTo>
                      <a:pt x="703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5" name="Google Shape;4115;p77"/>
              <p:cNvSpPr/>
              <p:nvPr/>
            </p:nvSpPr>
            <p:spPr>
              <a:xfrm>
                <a:off x="1971675" y="1583538"/>
                <a:ext cx="261375" cy="375175"/>
              </a:xfrm>
              <a:custGeom>
                <a:avLst/>
                <a:gdLst/>
                <a:ahLst/>
                <a:cxnLst/>
                <a:rect l="l" t="t" r="r" b="b"/>
                <a:pathLst>
                  <a:path w="10455" h="15007" extrusionOk="0">
                    <a:moveTo>
                      <a:pt x="4852" y="0"/>
                    </a:moveTo>
                    <a:cubicBezTo>
                      <a:pt x="4797" y="0"/>
                      <a:pt x="4740" y="2"/>
                      <a:pt x="4680" y="4"/>
                    </a:cubicBezTo>
                    <a:cubicBezTo>
                      <a:pt x="3132" y="76"/>
                      <a:pt x="3406" y="1695"/>
                      <a:pt x="3513" y="3017"/>
                    </a:cubicBezTo>
                    <a:cubicBezTo>
                      <a:pt x="3620" y="4303"/>
                      <a:pt x="2906" y="4314"/>
                      <a:pt x="1465" y="4779"/>
                    </a:cubicBezTo>
                    <a:cubicBezTo>
                      <a:pt x="1" y="5231"/>
                      <a:pt x="1775" y="8851"/>
                      <a:pt x="2334" y="10160"/>
                    </a:cubicBezTo>
                    <a:cubicBezTo>
                      <a:pt x="2906" y="11470"/>
                      <a:pt x="2680" y="15006"/>
                      <a:pt x="2680" y="15006"/>
                    </a:cubicBezTo>
                    <a:cubicBezTo>
                      <a:pt x="2680" y="15006"/>
                      <a:pt x="5001" y="12780"/>
                      <a:pt x="5597" y="12006"/>
                    </a:cubicBezTo>
                    <a:cubicBezTo>
                      <a:pt x="6192" y="11232"/>
                      <a:pt x="5037" y="10589"/>
                      <a:pt x="5454" y="9958"/>
                    </a:cubicBezTo>
                    <a:cubicBezTo>
                      <a:pt x="5870" y="9339"/>
                      <a:pt x="7799" y="7577"/>
                      <a:pt x="7621" y="6422"/>
                    </a:cubicBezTo>
                    <a:cubicBezTo>
                      <a:pt x="7442" y="5255"/>
                      <a:pt x="7418" y="4803"/>
                      <a:pt x="8930" y="3588"/>
                    </a:cubicBezTo>
                    <a:cubicBezTo>
                      <a:pt x="10454" y="2386"/>
                      <a:pt x="10133" y="1826"/>
                      <a:pt x="9335" y="1076"/>
                    </a:cubicBezTo>
                    <a:cubicBezTo>
                      <a:pt x="9046" y="812"/>
                      <a:pt x="8704" y="731"/>
                      <a:pt x="8356" y="731"/>
                    </a:cubicBezTo>
                    <a:cubicBezTo>
                      <a:pt x="7795" y="731"/>
                      <a:pt x="7220" y="942"/>
                      <a:pt x="6832" y="942"/>
                    </a:cubicBezTo>
                    <a:cubicBezTo>
                      <a:pt x="6786" y="942"/>
                      <a:pt x="6744" y="940"/>
                      <a:pt x="6704" y="933"/>
                    </a:cubicBezTo>
                    <a:cubicBezTo>
                      <a:pt x="6109" y="830"/>
                      <a:pt x="6229" y="0"/>
                      <a:pt x="485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6" name="Google Shape;4116;p77"/>
              <p:cNvSpPr/>
              <p:nvPr/>
            </p:nvSpPr>
            <p:spPr>
              <a:xfrm>
                <a:off x="2035675" y="1603538"/>
                <a:ext cx="106575" cy="358150"/>
              </a:xfrm>
              <a:custGeom>
                <a:avLst/>
                <a:gdLst/>
                <a:ahLst/>
                <a:cxnLst/>
                <a:rect l="l" t="t" r="r" b="b"/>
                <a:pathLst>
                  <a:path w="4263" h="14326" extrusionOk="0">
                    <a:moveTo>
                      <a:pt x="4137" y="0"/>
                    </a:moveTo>
                    <a:cubicBezTo>
                      <a:pt x="4084" y="0"/>
                      <a:pt x="4036" y="44"/>
                      <a:pt x="4025" y="97"/>
                    </a:cubicBezTo>
                    <a:cubicBezTo>
                      <a:pt x="4001" y="205"/>
                      <a:pt x="1739" y="10503"/>
                      <a:pt x="12" y="14159"/>
                    </a:cubicBezTo>
                    <a:cubicBezTo>
                      <a:pt x="1" y="14218"/>
                      <a:pt x="12" y="14278"/>
                      <a:pt x="72" y="14313"/>
                    </a:cubicBezTo>
                    <a:cubicBezTo>
                      <a:pt x="96" y="14325"/>
                      <a:pt x="108" y="14325"/>
                      <a:pt x="120" y="14325"/>
                    </a:cubicBezTo>
                    <a:cubicBezTo>
                      <a:pt x="167" y="14325"/>
                      <a:pt x="191" y="14302"/>
                      <a:pt x="227" y="14254"/>
                    </a:cubicBezTo>
                    <a:cubicBezTo>
                      <a:pt x="1953" y="10575"/>
                      <a:pt x="4215" y="240"/>
                      <a:pt x="4239" y="145"/>
                    </a:cubicBezTo>
                    <a:cubicBezTo>
                      <a:pt x="4263" y="86"/>
                      <a:pt x="4215" y="26"/>
                      <a:pt x="4156" y="2"/>
                    </a:cubicBezTo>
                    <a:cubicBezTo>
                      <a:pt x="4150" y="1"/>
                      <a:pt x="4143" y="0"/>
                      <a:pt x="413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117" name="Google Shape;4117;p77"/>
            <p:cNvSpPr/>
            <p:nvPr/>
          </p:nvSpPr>
          <p:spPr>
            <a:xfrm rot="-3045368" flipH="1">
              <a:off x="7937276" y="1742621"/>
              <a:ext cx="233030" cy="472119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77"/>
            <p:cNvSpPr/>
            <p:nvPr/>
          </p:nvSpPr>
          <p:spPr>
            <a:xfrm rot="3045368">
              <a:off x="7831276" y="4303646"/>
              <a:ext cx="233030" cy="472119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19" name="Google Shape;4119;p77"/>
          <p:cNvGrpSpPr/>
          <p:nvPr/>
        </p:nvGrpSpPr>
        <p:grpSpPr>
          <a:xfrm rot="-209488" flipH="1">
            <a:off x="-112911" y="-52368"/>
            <a:ext cx="1209703" cy="1594795"/>
            <a:chOff x="4326425" y="5583250"/>
            <a:chExt cx="744150" cy="981100"/>
          </a:xfrm>
        </p:grpSpPr>
        <p:sp>
          <p:nvSpPr>
            <p:cNvPr id="4120" name="Google Shape;4120;p77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77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77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3" name="Google Shape;4123;p77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4" name="Google Shape;4124;p77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5" name="Google Shape;4125;p77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6" name="Google Shape;4126;p77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7" name="Google Shape;4127;p77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8" name="Google Shape;4128;p77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9" name="Google Shape;4129;p77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0" name="Google Shape;4130;p77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1" name="Google Shape;4131;p77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2" name="Google Shape;4132;p77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77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77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77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6" name="Google Shape;4136;p77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7" name="Google Shape;4137;p77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8" name="Google Shape;4138;p77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77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77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77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2" name="Google Shape;4142;p77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3" name="Google Shape;4143;p77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77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7790179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6" name="Google Shape;3766;p75"/>
          <p:cNvSpPr txBox="1">
            <a:spLocks noGrp="1"/>
          </p:cNvSpPr>
          <p:nvPr>
            <p:ph type="ctrTitle"/>
          </p:nvPr>
        </p:nvSpPr>
        <p:spPr>
          <a:xfrm>
            <a:off x="571186" y="2116636"/>
            <a:ext cx="3844189" cy="102810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/>
              <a:t>HOW TO RECYLE</a:t>
            </a:r>
            <a:endParaRPr dirty="0"/>
          </a:p>
        </p:txBody>
      </p:sp>
      <p:sp>
        <p:nvSpPr>
          <p:cNvPr id="3768" name="Google Shape;3768;p75"/>
          <p:cNvSpPr/>
          <p:nvPr/>
        </p:nvSpPr>
        <p:spPr>
          <a:xfrm>
            <a:off x="872836" y="1004527"/>
            <a:ext cx="1079773" cy="111210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9" name="Google Shape;3769;p75"/>
          <p:cNvSpPr txBox="1">
            <a:spLocks noGrp="1"/>
          </p:cNvSpPr>
          <p:nvPr>
            <p:ph type="title" idx="2"/>
          </p:nvPr>
        </p:nvSpPr>
        <p:spPr>
          <a:xfrm>
            <a:off x="776424" y="541399"/>
            <a:ext cx="1260194" cy="188141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grpSp>
        <p:nvGrpSpPr>
          <p:cNvPr id="3770" name="Google Shape;3770;p75"/>
          <p:cNvGrpSpPr/>
          <p:nvPr/>
        </p:nvGrpSpPr>
        <p:grpSpPr>
          <a:xfrm>
            <a:off x="-45602" y="736582"/>
            <a:ext cx="9007311" cy="4398203"/>
            <a:chOff x="-1677803" y="1103550"/>
            <a:chExt cx="3970078" cy="1938559"/>
          </a:xfrm>
        </p:grpSpPr>
        <p:sp>
          <p:nvSpPr>
            <p:cNvPr id="3771" name="Google Shape;3771;p75"/>
            <p:cNvSpPr/>
            <p:nvPr/>
          </p:nvSpPr>
          <p:spPr>
            <a:xfrm>
              <a:off x="1004275" y="1553900"/>
              <a:ext cx="25" cy="625"/>
            </a:xfrm>
            <a:custGeom>
              <a:avLst/>
              <a:gdLst/>
              <a:ahLst/>
              <a:cxnLst/>
              <a:rect l="l" t="t" r="r" b="b"/>
              <a:pathLst>
                <a:path w="1" h="25" extrusionOk="0">
                  <a:moveTo>
                    <a:pt x="1" y="24"/>
                  </a:moveTo>
                  <a:cubicBezTo>
                    <a:pt x="1" y="24"/>
                    <a:pt x="1" y="0"/>
                    <a:pt x="1" y="24"/>
                  </a:cubicBezTo>
                  <a:lnTo>
                    <a:pt x="1" y="24"/>
                  </a:lnTo>
                  <a:close/>
                </a:path>
              </a:pathLst>
            </a:custGeom>
            <a:solidFill>
              <a:srgbClr val="DBCC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2" name="Google Shape;3772;p75"/>
            <p:cNvSpPr/>
            <p:nvPr/>
          </p:nvSpPr>
          <p:spPr>
            <a:xfrm>
              <a:off x="1004275" y="1548825"/>
              <a:ext cx="4800" cy="5100"/>
            </a:xfrm>
            <a:custGeom>
              <a:avLst/>
              <a:gdLst/>
              <a:ahLst/>
              <a:cxnLst/>
              <a:rect l="l" t="t" r="r" b="b"/>
              <a:pathLst>
                <a:path w="192" h="204" extrusionOk="0">
                  <a:moveTo>
                    <a:pt x="191" y="1"/>
                  </a:moveTo>
                  <a:cubicBezTo>
                    <a:pt x="84" y="120"/>
                    <a:pt x="13" y="191"/>
                    <a:pt x="1" y="203"/>
                  </a:cubicBezTo>
                  <a:cubicBezTo>
                    <a:pt x="60" y="144"/>
                    <a:pt x="132" y="72"/>
                    <a:pt x="191" y="1"/>
                  </a:cubicBezTo>
                  <a:close/>
                </a:path>
              </a:pathLst>
            </a:custGeom>
            <a:solidFill>
              <a:srgbClr val="DBCC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3" name="Google Shape;3773;p75"/>
            <p:cNvSpPr/>
            <p:nvPr/>
          </p:nvSpPr>
          <p:spPr>
            <a:xfrm>
              <a:off x="1405828" y="1145547"/>
              <a:ext cx="347376" cy="200951"/>
            </a:xfrm>
            <a:custGeom>
              <a:avLst/>
              <a:gdLst/>
              <a:ahLst/>
              <a:cxnLst/>
              <a:rect l="l" t="t" r="r" b="b"/>
              <a:pathLst>
                <a:path w="9038" h="5228" extrusionOk="0">
                  <a:moveTo>
                    <a:pt x="5252" y="1"/>
                  </a:moveTo>
                  <a:cubicBezTo>
                    <a:pt x="4156" y="1"/>
                    <a:pt x="3430" y="1870"/>
                    <a:pt x="3085" y="3096"/>
                  </a:cubicBezTo>
                  <a:cubicBezTo>
                    <a:pt x="3047" y="3228"/>
                    <a:pt x="2934" y="3293"/>
                    <a:pt x="2820" y="3293"/>
                  </a:cubicBezTo>
                  <a:cubicBezTo>
                    <a:pt x="2716" y="3293"/>
                    <a:pt x="2612" y="3240"/>
                    <a:pt x="2561" y="3132"/>
                  </a:cubicBezTo>
                  <a:cubicBezTo>
                    <a:pt x="2394" y="2727"/>
                    <a:pt x="2156" y="2358"/>
                    <a:pt x="1787" y="2322"/>
                  </a:cubicBezTo>
                  <a:cubicBezTo>
                    <a:pt x="1762" y="2320"/>
                    <a:pt x="1737" y="2319"/>
                    <a:pt x="1712" y="2319"/>
                  </a:cubicBezTo>
                  <a:cubicBezTo>
                    <a:pt x="506" y="2319"/>
                    <a:pt x="36" y="5014"/>
                    <a:pt x="3" y="5216"/>
                  </a:cubicBezTo>
                  <a:lnTo>
                    <a:pt x="8752" y="5216"/>
                  </a:lnTo>
                  <a:cubicBezTo>
                    <a:pt x="8752" y="5216"/>
                    <a:pt x="9038" y="3049"/>
                    <a:pt x="7990" y="2811"/>
                  </a:cubicBezTo>
                  <a:cubicBezTo>
                    <a:pt x="7923" y="2794"/>
                    <a:pt x="7858" y="2787"/>
                    <a:pt x="7795" y="2787"/>
                  </a:cubicBezTo>
                  <a:cubicBezTo>
                    <a:pt x="7347" y="2787"/>
                    <a:pt x="6977" y="3165"/>
                    <a:pt x="6716" y="3561"/>
                  </a:cubicBezTo>
                  <a:cubicBezTo>
                    <a:pt x="6673" y="3621"/>
                    <a:pt x="6614" y="3647"/>
                    <a:pt x="6555" y="3647"/>
                  </a:cubicBezTo>
                  <a:cubicBezTo>
                    <a:pt x="6451" y="3647"/>
                    <a:pt x="6351" y="3564"/>
                    <a:pt x="6359" y="3442"/>
                  </a:cubicBezTo>
                  <a:cubicBezTo>
                    <a:pt x="6442" y="2144"/>
                    <a:pt x="6395" y="1"/>
                    <a:pt x="5252" y="1"/>
                  </a:cubicBezTo>
                  <a:close/>
                  <a:moveTo>
                    <a:pt x="1" y="5216"/>
                  </a:moveTo>
                  <a:lnTo>
                    <a:pt x="1" y="5228"/>
                  </a:lnTo>
                  <a:cubicBezTo>
                    <a:pt x="1" y="5228"/>
                    <a:pt x="2" y="5223"/>
                    <a:pt x="3" y="52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4" name="Google Shape;3774;p75"/>
            <p:cNvSpPr/>
            <p:nvPr/>
          </p:nvSpPr>
          <p:spPr>
            <a:xfrm>
              <a:off x="-1677803" y="2861309"/>
              <a:ext cx="313280" cy="180800"/>
            </a:xfrm>
            <a:custGeom>
              <a:avLst/>
              <a:gdLst/>
              <a:ahLst/>
              <a:cxnLst/>
              <a:rect l="l" t="t" r="r" b="b"/>
              <a:pathLst>
                <a:path w="9038" h="5216" extrusionOk="0">
                  <a:moveTo>
                    <a:pt x="5251" y="1"/>
                  </a:moveTo>
                  <a:cubicBezTo>
                    <a:pt x="4156" y="1"/>
                    <a:pt x="3418" y="1870"/>
                    <a:pt x="3084" y="3096"/>
                  </a:cubicBezTo>
                  <a:cubicBezTo>
                    <a:pt x="3041" y="3226"/>
                    <a:pt x="2931" y="3292"/>
                    <a:pt x="2820" y="3292"/>
                  </a:cubicBezTo>
                  <a:cubicBezTo>
                    <a:pt x="2716" y="3292"/>
                    <a:pt x="2612" y="3235"/>
                    <a:pt x="2561" y="3120"/>
                  </a:cubicBezTo>
                  <a:cubicBezTo>
                    <a:pt x="2394" y="2715"/>
                    <a:pt x="2156" y="2346"/>
                    <a:pt x="1787" y="2323"/>
                  </a:cubicBezTo>
                  <a:cubicBezTo>
                    <a:pt x="1761" y="2320"/>
                    <a:pt x="1736" y="2319"/>
                    <a:pt x="1711" y="2319"/>
                  </a:cubicBezTo>
                  <a:cubicBezTo>
                    <a:pt x="506" y="2319"/>
                    <a:pt x="36" y="5003"/>
                    <a:pt x="3" y="5204"/>
                  </a:cubicBezTo>
                  <a:lnTo>
                    <a:pt x="8752" y="5204"/>
                  </a:lnTo>
                  <a:cubicBezTo>
                    <a:pt x="8752" y="5204"/>
                    <a:pt x="9038" y="3049"/>
                    <a:pt x="7990" y="2811"/>
                  </a:cubicBezTo>
                  <a:cubicBezTo>
                    <a:pt x="7923" y="2794"/>
                    <a:pt x="7858" y="2787"/>
                    <a:pt x="7794" y="2787"/>
                  </a:cubicBezTo>
                  <a:cubicBezTo>
                    <a:pt x="7346" y="2787"/>
                    <a:pt x="6976" y="3163"/>
                    <a:pt x="6716" y="3549"/>
                  </a:cubicBezTo>
                  <a:cubicBezTo>
                    <a:pt x="6672" y="3610"/>
                    <a:pt x="6609" y="3638"/>
                    <a:pt x="6547" y="3638"/>
                  </a:cubicBezTo>
                  <a:cubicBezTo>
                    <a:pt x="6442" y="3638"/>
                    <a:pt x="6344" y="3558"/>
                    <a:pt x="6359" y="3430"/>
                  </a:cubicBezTo>
                  <a:cubicBezTo>
                    <a:pt x="6442" y="2144"/>
                    <a:pt x="6394" y="1"/>
                    <a:pt x="5251" y="1"/>
                  </a:cubicBezTo>
                  <a:close/>
                  <a:moveTo>
                    <a:pt x="1" y="5204"/>
                  </a:moveTo>
                  <a:lnTo>
                    <a:pt x="1" y="5216"/>
                  </a:lnTo>
                  <a:cubicBezTo>
                    <a:pt x="1" y="5216"/>
                    <a:pt x="1" y="5212"/>
                    <a:pt x="3" y="520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5" name="Google Shape;3775;p75"/>
            <p:cNvSpPr/>
            <p:nvPr/>
          </p:nvSpPr>
          <p:spPr>
            <a:xfrm>
              <a:off x="678650" y="1746400"/>
              <a:ext cx="455425" cy="240100"/>
            </a:xfrm>
            <a:custGeom>
              <a:avLst/>
              <a:gdLst/>
              <a:ahLst/>
              <a:cxnLst/>
              <a:rect l="l" t="t" r="r" b="b"/>
              <a:pathLst>
                <a:path w="18217" h="9604" extrusionOk="0">
                  <a:moveTo>
                    <a:pt x="11087" y="1"/>
                  </a:moveTo>
                  <a:cubicBezTo>
                    <a:pt x="9962" y="1"/>
                    <a:pt x="8671" y="183"/>
                    <a:pt x="7192" y="623"/>
                  </a:cubicBezTo>
                  <a:cubicBezTo>
                    <a:pt x="7073" y="658"/>
                    <a:pt x="6965" y="694"/>
                    <a:pt x="6858" y="730"/>
                  </a:cubicBezTo>
                  <a:cubicBezTo>
                    <a:pt x="4929" y="1337"/>
                    <a:pt x="2679" y="2385"/>
                    <a:pt x="84" y="4004"/>
                  </a:cubicBezTo>
                  <a:cubicBezTo>
                    <a:pt x="60" y="4016"/>
                    <a:pt x="24" y="4040"/>
                    <a:pt x="0" y="4064"/>
                  </a:cubicBezTo>
                  <a:cubicBezTo>
                    <a:pt x="0" y="4064"/>
                    <a:pt x="72" y="4147"/>
                    <a:pt x="226" y="4314"/>
                  </a:cubicBezTo>
                  <a:cubicBezTo>
                    <a:pt x="786" y="4909"/>
                    <a:pt x="2334" y="6445"/>
                    <a:pt x="4596" y="7731"/>
                  </a:cubicBezTo>
                  <a:cubicBezTo>
                    <a:pt x="4691" y="7778"/>
                    <a:pt x="4775" y="7838"/>
                    <a:pt x="4870" y="7885"/>
                  </a:cubicBezTo>
                  <a:cubicBezTo>
                    <a:pt x="6072" y="8540"/>
                    <a:pt x="7454" y="9124"/>
                    <a:pt x="8978" y="9445"/>
                  </a:cubicBezTo>
                  <a:cubicBezTo>
                    <a:pt x="9001" y="9445"/>
                    <a:pt x="9049" y="9457"/>
                    <a:pt x="9073" y="9457"/>
                  </a:cubicBezTo>
                  <a:lnTo>
                    <a:pt x="9299" y="9505"/>
                  </a:lnTo>
                  <a:cubicBezTo>
                    <a:pt x="9682" y="9572"/>
                    <a:pt x="10057" y="9604"/>
                    <a:pt x="10422" y="9604"/>
                  </a:cubicBezTo>
                  <a:cubicBezTo>
                    <a:pt x="14747" y="9604"/>
                    <a:pt x="17718" y="5195"/>
                    <a:pt x="18157" y="4492"/>
                  </a:cubicBezTo>
                  <a:cubicBezTo>
                    <a:pt x="18205" y="4433"/>
                    <a:pt x="18217" y="4397"/>
                    <a:pt x="18217" y="4397"/>
                  </a:cubicBezTo>
                  <a:cubicBezTo>
                    <a:pt x="18217" y="4397"/>
                    <a:pt x="18193" y="4314"/>
                    <a:pt x="18133" y="4183"/>
                  </a:cubicBezTo>
                  <a:cubicBezTo>
                    <a:pt x="17788" y="3421"/>
                    <a:pt x="16419" y="920"/>
                    <a:pt x="13038" y="194"/>
                  </a:cubicBezTo>
                  <a:cubicBezTo>
                    <a:pt x="12907" y="158"/>
                    <a:pt x="12764" y="146"/>
                    <a:pt x="12621" y="123"/>
                  </a:cubicBezTo>
                  <a:cubicBezTo>
                    <a:pt x="12148" y="44"/>
                    <a:pt x="11637" y="1"/>
                    <a:pt x="110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6" name="Google Shape;3776;p75"/>
            <p:cNvSpPr/>
            <p:nvPr/>
          </p:nvSpPr>
          <p:spPr>
            <a:xfrm>
              <a:off x="678350" y="1843975"/>
              <a:ext cx="455725" cy="14750"/>
            </a:xfrm>
            <a:custGeom>
              <a:avLst/>
              <a:gdLst/>
              <a:ahLst/>
              <a:cxnLst/>
              <a:rect l="l" t="t" r="r" b="b"/>
              <a:pathLst>
                <a:path w="18229" h="590" extrusionOk="0">
                  <a:moveTo>
                    <a:pt x="7775" y="0"/>
                  </a:moveTo>
                  <a:cubicBezTo>
                    <a:pt x="4670" y="0"/>
                    <a:pt x="1780" y="49"/>
                    <a:pt x="84" y="89"/>
                  </a:cubicBezTo>
                  <a:cubicBezTo>
                    <a:pt x="60" y="101"/>
                    <a:pt x="24" y="125"/>
                    <a:pt x="0" y="149"/>
                  </a:cubicBezTo>
                  <a:cubicBezTo>
                    <a:pt x="0" y="149"/>
                    <a:pt x="72" y="232"/>
                    <a:pt x="215" y="399"/>
                  </a:cubicBezTo>
                  <a:cubicBezTo>
                    <a:pt x="1858" y="363"/>
                    <a:pt x="4501" y="327"/>
                    <a:pt x="7382" y="327"/>
                  </a:cubicBezTo>
                  <a:lnTo>
                    <a:pt x="7775" y="327"/>
                  </a:lnTo>
                  <a:cubicBezTo>
                    <a:pt x="9263" y="327"/>
                    <a:pt x="10811" y="327"/>
                    <a:pt x="12288" y="351"/>
                  </a:cubicBezTo>
                  <a:lnTo>
                    <a:pt x="12645" y="351"/>
                  </a:lnTo>
                  <a:cubicBezTo>
                    <a:pt x="14740" y="399"/>
                    <a:pt x="16693" y="470"/>
                    <a:pt x="18169" y="589"/>
                  </a:cubicBezTo>
                  <a:cubicBezTo>
                    <a:pt x="18217" y="530"/>
                    <a:pt x="18229" y="494"/>
                    <a:pt x="18229" y="494"/>
                  </a:cubicBezTo>
                  <a:cubicBezTo>
                    <a:pt x="18229" y="494"/>
                    <a:pt x="18205" y="411"/>
                    <a:pt x="18145" y="280"/>
                  </a:cubicBezTo>
                  <a:cubicBezTo>
                    <a:pt x="17348" y="196"/>
                    <a:pt x="16431" y="161"/>
                    <a:pt x="15419" y="113"/>
                  </a:cubicBezTo>
                  <a:cubicBezTo>
                    <a:pt x="15300" y="113"/>
                    <a:pt x="15169" y="101"/>
                    <a:pt x="15038" y="101"/>
                  </a:cubicBezTo>
                  <a:cubicBezTo>
                    <a:pt x="13466" y="53"/>
                    <a:pt x="11692" y="30"/>
                    <a:pt x="9918" y="6"/>
                  </a:cubicBezTo>
                  <a:lnTo>
                    <a:pt x="9525" y="6"/>
                  </a:lnTo>
                  <a:cubicBezTo>
                    <a:pt x="8939" y="2"/>
                    <a:pt x="8353" y="0"/>
                    <a:pt x="77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7" name="Google Shape;3777;p75"/>
            <p:cNvSpPr/>
            <p:nvPr/>
          </p:nvSpPr>
          <p:spPr>
            <a:xfrm>
              <a:off x="793550" y="1846200"/>
              <a:ext cx="80375" cy="97350"/>
            </a:xfrm>
            <a:custGeom>
              <a:avLst/>
              <a:gdLst/>
              <a:ahLst/>
              <a:cxnLst/>
              <a:rect l="l" t="t" r="r" b="b"/>
              <a:pathLst>
                <a:path w="3215" h="3894" extrusionOk="0">
                  <a:moveTo>
                    <a:pt x="2989" y="0"/>
                  </a:moveTo>
                  <a:lnTo>
                    <a:pt x="2786" y="250"/>
                  </a:lnTo>
                  <a:lnTo>
                    <a:pt x="0" y="3751"/>
                  </a:lnTo>
                  <a:cubicBezTo>
                    <a:pt x="95" y="3786"/>
                    <a:pt x="179" y="3846"/>
                    <a:pt x="274" y="3893"/>
                  </a:cubicBezTo>
                  <a:lnTo>
                    <a:pt x="3179" y="238"/>
                  </a:lnTo>
                  <a:lnTo>
                    <a:pt x="3215" y="179"/>
                  </a:lnTo>
                  <a:lnTo>
                    <a:pt x="2989" y="0"/>
                  </a:lnTo>
                  <a:close/>
                </a:path>
              </a:pathLst>
            </a:custGeom>
            <a:solidFill>
              <a:srgbClr val="A6D4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8" name="Google Shape;3778;p75"/>
            <p:cNvSpPr/>
            <p:nvPr/>
          </p:nvSpPr>
          <p:spPr>
            <a:xfrm>
              <a:off x="850100" y="1761950"/>
              <a:ext cx="78000" cy="88725"/>
            </a:xfrm>
            <a:custGeom>
              <a:avLst/>
              <a:gdLst/>
              <a:ahLst/>
              <a:cxnLst/>
              <a:rect l="l" t="t" r="r" b="b"/>
              <a:pathLst>
                <a:path w="3120" h="3549" extrusionOk="0">
                  <a:moveTo>
                    <a:pt x="334" y="1"/>
                  </a:moveTo>
                  <a:cubicBezTo>
                    <a:pt x="215" y="36"/>
                    <a:pt x="107" y="72"/>
                    <a:pt x="0" y="108"/>
                  </a:cubicBezTo>
                  <a:lnTo>
                    <a:pt x="2667" y="3287"/>
                  </a:lnTo>
                  <a:lnTo>
                    <a:pt x="2882" y="3549"/>
                  </a:lnTo>
                  <a:lnTo>
                    <a:pt x="3120" y="3346"/>
                  </a:lnTo>
                  <a:lnTo>
                    <a:pt x="3072" y="3287"/>
                  </a:lnTo>
                  <a:lnTo>
                    <a:pt x="33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9" name="Google Shape;3779;p75"/>
            <p:cNvSpPr/>
            <p:nvPr/>
          </p:nvSpPr>
          <p:spPr>
            <a:xfrm>
              <a:off x="903075" y="1846775"/>
              <a:ext cx="92600" cy="137250"/>
            </a:xfrm>
            <a:custGeom>
              <a:avLst/>
              <a:gdLst/>
              <a:ahLst/>
              <a:cxnLst/>
              <a:rect l="l" t="t" r="r" b="b"/>
              <a:pathLst>
                <a:path w="3704" h="5490" extrusionOk="0">
                  <a:moveTo>
                    <a:pt x="3453" y="1"/>
                  </a:moveTo>
                  <a:lnTo>
                    <a:pt x="3299" y="239"/>
                  </a:lnTo>
                  <a:lnTo>
                    <a:pt x="1" y="5430"/>
                  </a:lnTo>
                  <a:cubicBezTo>
                    <a:pt x="24" y="5430"/>
                    <a:pt x="72" y="5442"/>
                    <a:pt x="96" y="5442"/>
                  </a:cubicBezTo>
                  <a:lnTo>
                    <a:pt x="322" y="5490"/>
                  </a:lnTo>
                  <a:lnTo>
                    <a:pt x="3656" y="239"/>
                  </a:lnTo>
                  <a:lnTo>
                    <a:pt x="3703" y="168"/>
                  </a:lnTo>
                  <a:lnTo>
                    <a:pt x="345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0" name="Google Shape;3780;p75"/>
            <p:cNvSpPr/>
            <p:nvPr/>
          </p:nvSpPr>
          <p:spPr>
            <a:xfrm>
              <a:off x="993275" y="1749450"/>
              <a:ext cx="71150" cy="102125"/>
            </a:xfrm>
            <a:custGeom>
              <a:avLst/>
              <a:gdLst/>
              <a:ahLst/>
              <a:cxnLst/>
              <a:rect l="l" t="t" r="r" b="b"/>
              <a:pathLst>
                <a:path w="2846" h="4085" extrusionOk="0">
                  <a:moveTo>
                    <a:pt x="0" y="1"/>
                  </a:moveTo>
                  <a:lnTo>
                    <a:pt x="2441" y="3882"/>
                  </a:lnTo>
                  <a:lnTo>
                    <a:pt x="2584" y="4084"/>
                  </a:lnTo>
                  <a:lnTo>
                    <a:pt x="2846" y="3930"/>
                  </a:lnTo>
                  <a:lnTo>
                    <a:pt x="2834" y="3894"/>
                  </a:lnTo>
                  <a:lnTo>
                    <a:pt x="441" y="72"/>
                  </a:lnTo>
                  <a:cubicBezTo>
                    <a:pt x="310" y="60"/>
                    <a:pt x="167" y="24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1" name="Google Shape;3781;p75"/>
            <p:cNvSpPr/>
            <p:nvPr/>
          </p:nvSpPr>
          <p:spPr>
            <a:xfrm>
              <a:off x="677750" y="1214300"/>
              <a:ext cx="496825" cy="516125"/>
            </a:xfrm>
            <a:custGeom>
              <a:avLst/>
              <a:gdLst/>
              <a:ahLst/>
              <a:cxnLst/>
              <a:rect l="l" t="t" r="r" b="b"/>
              <a:pathLst>
                <a:path w="19873" h="20645" extrusionOk="0">
                  <a:moveTo>
                    <a:pt x="4127" y="0"/>
                  </a:moveTo>
                  <a:cubicBezTo>
                    <a:pt x="3768" y="0"/>
                    <a:pt x="3407" y="122"/>
                    <a:pt x="3049" y="404"/>
                  </a:cubicBezTo>
                  <a:cubicBezTo>
                    <a:pt x="3001" y="428"/>
                    <a:pt x="2953" y="464"/>
                    <a:pt x="2906" y="499"/>
                  </a:cubicBezTo>
                  <a:cubicBezTo>
                    <a:pt x="2858" y="535"/>
                    <a:pt x="2822" y="583"/>
                    <a:pt x="2775" y="606"/>
                  </a:cubicBezTo>
                  <a:cubicBezTo>
                    <a:pt x="1" y="2809"/>
                    <a:pt x="6466" y="7381"/>
                    <a:pt x="6097" y="8084"/>
                  </a:cubicBezTo>
                  <a:cubicBezTo>
                    <a:pt x="6010" y="8241"/>
                    <a:pt x="5847" y="8292"/>
                    <a:pt x="5635" y="8292"/>
                  </a:cubicBezTo>
                  <a:cubicBezTo>
                    <a:pt x="5262" y="8292"/>
                    <a:pt x="4736" y="8135"/>
                    <a:pt x="4209" y="8135"/>
                  </a:cubicBezTo>
                  <a:cubicBezTo>
                    <a:pt x="3683" y="8135"/>
                    <a:pt x="3155" y="8291"/>
                    <a:pt x="2775" y="8917"/>
                  </a:cubicBezTo>
                  <a:cubicBezTo>
                    <a:pt x="2727" y="8953"/>
                    <a:pt x="2715" y="9012"/>
                    <a:pt x="2679" y="9060"/>
                  </a:cubicBezTo>
                  <a:cubicBezTo>
                    <a:pt x="2656" y="9119"/>
                    <a:pt x="2620" y="9167"/>
                    <a:pt x="2608" y="9227"/>
                  </a:cubicBezTo>
                  <a:cubicBezTo>
                    <a:pt x="2048" y="10715"/>
                    <a:pt x="4025" y="12048"/>
                    <a:pt x="5942" y="12691"/>
                  </a:cubicBezTo>
                  <a:cubicBezTo>
                    <a:pt x="8002" y="13382"/>
                    <a:pt x="10252" y="14870"/>
                    <a:pt x="9871" y="15227"/>
                  </a:cubicBezTo>
                  <a:cubicBezTo>
                    <a:pt x="9597" y="15489"/>
                    <a:pt x="7990" y="15394"/>
                    <a:pt x="7656" y="16239"/>
                  </a:cubicBezTo>
                  <a:cubicBezTo>
                    <a:pt x="7609" y="16346"/>
                    <a:pt x="7597" y="16442"/>
                    <a:pt x="7597" y="16585"/>
                  </a:cubicBezTo>
                  <a:cubicBezTo>
                    <a:pt x="7597" y="16835"/>
                    <a:pt x="7692" y="17144"/>
                    <a:pt x="7882" y="17513"/>
                  </a:cubicBezTo>
                  <a:cubicBezTo>
                    <a:pt x="8525" y="18740"/>
                    <a:pt x="10383" y="19573"/>
                    <a:pt x="11895" y="20061"/>
                  </a:cubicBezTo>
                  <a:cubicBezTo>
                    <a:pt x="12181" y="20156"/>
                    <a:pt x="12454" y="20228"/>
                    <a:pt x="12705" y="20299"/>
                  </a:cubicBezTo>
                  <a:cubicBezTo>
                    <a:pt x="13502" y="20526"/>
                    <a:pt x="14098" y="20633"/>
                    <a:pt x="14145" y="20645"/>
                  </a:cubicBezTo>
                  <a:lnTo>
                    <a:pt x="19848" y="16132"/>
                  </a:lnTo>
                  <a:cubicBezTo>
                    <a:pt x="19848" y="16084"/>
                    <a:pt x="19872" y="15489"/>
                    <a:pt x="19848" y="14656"/>
                  </a:cubicBezTo>
                  <a:cubicBezTo>
                    <a:pt x="19824" y="14394"/>
                    <a:pt x="19824" y="14108"/>
                    <a:pt x="19801" y="13810"/>
                  </a:cubicBezTo>
                  <a:cubicBezTo>
                    <a:pt x="19682" y="12215"/>
                    <a:pt x="19312" y="10227"/>
                    <a:pt x="18277" y="9298"/>
                  </a:cubicBezTo>
                  <a:cubicBezTo>
                    <a:pt x="17955" y="9012"/>
                    <a:pt x="17669" y="8869"/>
                    <a:pt x="17431" y="8810"/>
                  </a:cubicBezTo>
                  <a:cubicBezTo>
                    <a:pt x="17366" y="8790"/>
                    <a:pt x="17300" y="8781"/>
                    <a:pt x="17237" y="8781"/>
                  </a:cubicBezTo>
                  <a:cubicBezTo>
                    <a:pt x="17185" y="8781"/>
                    <a:pt x="17134" y="8787"/>
                    <a:pt x="17086" y="8798"/>
                  </a:cubicBezTo>
                  <a:cubicBezTo>
                    <a:pt x="16181" y="8917"/>
                    <a:pt x="15919" y="10500"/>
                    <a:pt x="15586" y="10715"/>
                  </a:cubicBezTo>
                  <a:cubicBezTo>
                    <a:pt x="15564" y="10730"/>
                    <a:pt x="15541" y="10737"/>
                    <a:pt x="15517" y="10737"/>
                  </a:cubicBezTo>
                  <a:cubicBezTo>
                    <a:pt x="15074" y="10737"/>
                    <a:pt x="14230" y="8352"/>
                    <a:pt x="14038" y="6309"/>
                  </a:cubicBezTo>
                  <a:cubicBezTo>
                    <a:pt x="13867" y="4376"/>
                    <a:pt x="13099" y="2247"/>
                    <a:pt x="11661" y="2247"/>
                  </a:cubicBezTo>
                  <a:cubicBezTo>
                    <a:pt x="11594" y="2247"/>
                    <a:pt x="11525" y="2252"/>
                    <a:pt x="11454" y="2261"/>
                  </a:cubicBezTo>
                  <a:cubicBezTo>
                    <a:pt x="11395" y="2261"/>
                    <a:pt x="11335" y="2273"/>
                    <a:pt x="11276" y="2285"/>
                  </a:cubicBezTo>
                  <a:cubicBezTo>
                    <a:pt x="11216" y="2309"/>
                    <a:pt x="11169" y="2321"/>
                    <a:pt x="11109" y="2333"/>
                  </a:cubicBezTo>
                  <a:cubicBezTo>
                    <a:pt x="9323" y="2928"/>
                    <a:pt x="10323" y="5166"/>
                    <a:pt x="9537" y="5369"/>
                  </a:cubicBezTo>
                  <a:cubicBezTo>
                    <a:pt x="9526" y="5372"/>
                    <a:pt x="9515" y="5373"/>
                    <a:pt x="9503" y="5373"/>
                  </a:cubicBezTo>
                  <a:cubicBezTo>
                    <a:pt x="8787" y="5373"/>
                    <a:pt x="6507" y="0"/>
                    <a:pt x="41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2" name="Google Shape;3782;p75"/>
            <p:cNvSpPr/>
            <p:nvPr/>
          </p:nvSpPr>
          <p:spPr>
            <a:xfrm>
              <a:off x="746500" y="1224100"/>
              <a:ext cx="359600" cy="452450"/>
            </a:xfrm>
            <a:custGeom>
              <a:avLst/>
              <a:gdLst/>
              <a:ahLst/>
              <a:cxnLst/>
              <a:rect l="l" t="t" r="r" b="b"/>
              <a:pathLst>
                <a:path w="14384" h="18098" extrusionOk="0">
                  <a:moveTo>
                    <a:pt x="263" y="0"/>
                  </a:moveTo>
                  <a:cubicBezTo>
                    <a:pt x="215" y="36"/>
                    <a:pt x="179" y="72"/>
                    <a:pt x="132" y="95"/>
                  </a:cubicBezTo>
                  <a:cubicBezTo>
                    <a:pt x="84" y="131"/>
                    <a:pt x="37" y="179"/>
                    <a:pt x="1" y="203"/>
                  </a:cubicBezTo>
                  <a:lnTo>
                    <a:pt x="14122" y="18098"/>
                  </a:lnTo>
                  <a:lnTo>
                    <a:pt x="14384" y="17883"/>
                  </a:lnTo>
                  <a:lnTo>
                    <a:pt x="26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3" name="Google Shape;3783;p75"/>
            <p:cNvSpPr/>
            <p:nvPr/>
          </p:nvSpPr>
          <p:spPr>
            <a:xfrm>
              <a:off x="741450" y="1440475"/>
              <a:ext cx="212850" cy="48850"/>
            </a:xfrm>
            <a:custGeom>
              <a:avLst/>
              <a:gdLst/>
              <a:ahLst/>
              <a:cxnLst/>
              <a:rect l="l" t="t" r="r" b="b"/>
              <a:pathLst>
                <a:path w="8514" h="1954" extrusionOk="0">
                  <a:moveTo>
                    <a:pt x="143" y="1"/>
                  </a:moveTo>
                  <a:cubicBezTo>
                    <a:pt x="108" y="60"/>
                    <a:pt x="84" y="108"/>
                    <a:pt x="60" y="168"/>
                  </a:cubicBezTo>
                  <a:lnTo>
                    <a:pt x="0" y="322"/>
                  </a:lnTo>
                  <a:lnTo>
                    <a:pt x="8394" y="1942"/>
                  </a:lnTo>
                  <a:lnTo>
                    <a:pt x="8454" y="1954"/>
                  </a:lnTo>
                  <a:lnTo>
                    <a:pt x="8490" y="1787"/>
                  </a:lnTo>
                  <a:lnTo>
                    <a:pt x="8513" y="1620"/>
                  </a:lnTo>
                  <a:lnTo>
                    <a:pt x="8335" y="1561"/>
                  </a:lnTo>
                  <a:lnTo>
                    <a:pt x="8085" y="1525"/>
                  </a:lnTo>
                  <a:lnTo>
                    <a:pt x="14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4" name="Google Shape;3784;p75"/>
            <p:cNvSpPr/>
            <p:nvPr/>
          </p:nvSpPr>
          <p:spPr>
            <a:xfrm>
              <a:off x="867650" y="1619975"/>
              <a:ext cx="231600" cy="52400"/>
            </a:xfrm>
            <a:custGeom>
              <a:avLst/>
              <a:gdLst/>
              <a:ahLst/>
              <a:cxnLst/>
              <a:rect l="l" t="t" r="r" b="b"/>
              <a:pathLst>
                <a:path w="9264" h="2096" extrusionOk="0">
                  <a:moveTo>
                    <a:pt x="60" y="0"/>
                  </a:moveTo>
                  <a:cubicBezTo>
                    <a:pt x="13" y="96"/>
                    <a:pt x="1" y="203"/>
                    <a:pt x="1" y="334"/>
                  </a:cubicBezTo>
                  <a:lnTo>
                    <a:pt x="9145" y="2084"/>
                  </a:lnTo>
                  <a:lnTo>
                    <a:pt x="9204" y="2096"/>
                  </a:lnTo>
                  <a:lnTo>
                    <a:pt x="9228" y="1929"/>
                  </a:lnTo>
                  <a:lnTo>
                    <a:pt x="9264" y="1762"/>
                  </a:lnTo>
                  <a:lnTo>
                    <a:pt x="9061" y="1703"/>
                  </a:lnTo>
                  <a:lnTo>
                    <a:pt x="8811" y="1655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A6D4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5" name="Google Shape;3785;p75"/>
            <p:cNvSpPr/>
            <p:nvPr/>
          </p:nvSpPr>
          <p:spPr>
            <a:xfrm>
              <a:off x="949500" y="1270525"/>
              <a:ext cx="18200" cy="214925"/>
            </a:xfrm>
            <a:custGeom>
              <a:avLst/>
              <a:gdLst/>
              <a:ahLst/>
              <a:cxnLst/>
              <a:rect l="l" t="t" r="r" b="b"/>
              <a:pathLst>
                <a:path w="728" h="8597" extrusionOk="0">
                  <a:moveTo>
                    <a:pt x="727" y="0"/>
                  </a:moveTo>
                  <a:lnTo>
                    <a:pt x="584" y="12"/>
                  </a:lnTo>
                  <a:cubicBezTo>
                    <a:pt x="525" y="12"/>
                    <a:pt x="465" y="24"/>
                    <a:pt x="406" y="48"/>
                  </a:cubicBezTo>
                  <a:lnTo>
                    <a:pt x="37" y="8121"/>
                  </a:lnTo>
                  <a:lnTo>
                    <a:pt x="13" y="8394"/>
                  </a:lnTo>
                  <a:lnTo>
                    <a:pt x="1" y="8585"/>
                  </a:lnTo>
                  <a:lnTo>
                    <a:pt x="180" y="8585"/>
                  </a:lnTo>
                  <a:lnTo>
                    <a:pt x="346" y="8597"/>
                  </a:lnTo>
                  <a:lnTo>
                    <a:pt x="346" y="8537"/>
                  </a:lnTo>
                  <a:lnTo>
                    <a:pt x="72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6" name="Google Shape;3786;p75"/>
            <p:cNvSpPr/>
            <p:nvPr/>
          </p:nvSpPr>
          <p:spPr>
            <a:xfrm>
              <a:off x="1094175" y="1434125"/>
              <a:ext cx="19075" cy="234400"/>
            </a:xfrm>
            <a:custGeom>
              <a:avLst/>
              <a:gdLst/>
              <a:ahLst/>
              <a:cxnLst/>
              <a:rect l="l" t="t" r="r" b="b"/>
              <a:pathLst>
                <a:path w="763" h="9376" extrusionOk="0">
                  <a:moveTo>
                    <a:pt x="508" y="0"/>
                  </a:moveTo>
                  <a:cubicBezTo>
                    <a:pt x="481" y="0"/>
                    <a:pt x="455" y="2"/>
                    <a:pt x="429" y="5"/>
                  </a:cubicBezTo>
                  <a:lnTo>
                    <a:pt x="36" y="8899"/>
                  </a:lnTo>
                  <a:lnTo>
                    <a:pt x="24" y="9173"/>
                  </a:lnTo>
                  <a:lnTo>
                    <a:pt x="0" y="9363"/>
                  </a:lnTo>
                  <a:lnTo>
                    <a:pt x="179" y="9363"/>
                  </a:lnTo>
                  <a:lnTo>
                    <a:pt x="346" y="9375"/>
                  </a:lnTo>
                  <a:lnTo>
                    <a:pt x="346" y="9316"/>
                  </a:lnTo>
                  <a:lnTo>
                    <a:pt x="762" y="29"/>
                  </a:lnTo>
                  <a:cubicBezTo>
                    <a:pt x="667" y="11"/>
                    <a:pt x="583" y="0"/>
                    <a:pt x="5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7" name="Google Shape;3787;p75"/>
            <p:cNvSpPr/>
            <p:nvPr/>
          </p:nvSpPr>
          <p:spPr>
            <a:xfrm>
              <a:off x="1689175" y="2085425"/>
              <a:ext cx="603100" cy="398600"/>
            </a:xfrm>
            <a:custGeom>
              <a:avLst/>
              <a:gdLst/>
              <a:ahLst/>
              <a:cxnLst/>
              <a:rect l="l" t="t" r="r" b="b"/>
              <a:pathLst>
                <a:path w="24124" h="15944" extrusionOk="0">
                  <a:moveTo>
                    <a:pt x="13497" y="1"/>
                  </a:moveTo>
                  <a:cubicBezTo>
                    <a:pt x="12347" y="1"/>
                    <a:pt x="11003" y="1217"/>
                    <a:pt x="10074" y="2528"/>
                  </a:cubicBezTo>
                  <a:cubicBezTo>
                    <a:pt x="8953" y="4124"/>
                    <a:pt x="7175" y="5664"/>
                    <a:pt x="6624" y="5664"/>
                  </a:cubicBezTo>
                  <a:cubicBezTo>
                    <a:pt x="6555" y="5664"/>
                    <a:pt x="6505" y="5640"/>
                    <a:pt x="6478" y="5588"/>
                  </a:cubicBezTo>
                  <a:cubicBezTo>
                    <a:pt x="6311" y="5254"/>
                    <a:pt x="6859" y="3718"/>
                    <a:pt x="6145" y="3147"/>
                  </a:cubicBezTo>
                  <a:cubicBezTo>
                    <a:pt x="6061" y="3076"/>
                    <a:pt x="5954" y="3028"/>
                    <a:pt x="5835" y="2992"/>
                  </a:cubicBezTo>
                  <a:cubicBezTo>
                    <a:pt x="5716" y="2951"/>
                    <a:pt x="5579" y="2930"/>
                    <a:pt x="5418" y="2930"/>
                  </a:cubicBezTo>
                  <a:cubicBezTo>
                    <a:pt x="5258" y="2930"/>
                    <a:pt x="5073" y="2951"/>
                    <a:pt x="4859" y="2992"/>
                  </a:cubicBezTo>
                  <a:cubicBezTo>
                    <a:pt x="3466" y="3242"/>
                    <a:pt x="2132" y="4802"/>
                    <a:pt x="1204" y="6124"/>
                  </a:cubicBezTo>
                  <a:cubicBezTo>
                    <a:pt x="1049" y="6385"/>
                    <a:pt x="882" y="6624"/>
                    <a:pt x="751" y="6838"/>
                  </a:cubicBezTo>
                  <a:cubicBezTo>
                    <a:pt x="299" y="7552"/>
                    <a:pt x="37" y="8088"/>
                    <a:pt x="1" y="8136"/>
                  </a:cubicBezTo>
                  <a:lnTo>
                    <a:pt x="2680" y="14982"/>
                  </a:lnTo>
                  <a:cubicBezTo>
                    <a:pt x="2728" y="14994"/>
                    <a:pt x="3287" y="15196"/>
                    <a:pt x="4109" y="15410"/>
                  </a:cubicBezTo>
                  <a:cubicBezTo>
                    <a:pt x="4382" y="15494"/>
                    <a:pt x="4644" y="15565"/>
                    <a:pt x="4942" y="15625"/>
                  </a:cubicBezTo>
                  <a:cubicBezTo>
                    <a:pt x="5751" y="15801"/>
                    <a:pt x="6679" y="15943"/>
                    <a:pt x="7551" y="15943"/>
                  </a:cubicBezTo>
                  <a:cubicBezTo>
                    <a:pt x="8386" y="15943"/>
                    <a:pt x="9170" y="15813"/>
                    <a:pt x="9752" y="15458"/>
                  </a:cubicBezTo>
                  <a:cubicBezTo>
                    <a:pt x="10109" y="15232"/>
                    <a:pt x="10336" y="15017"/>
                    <a:pt x="10467" y="14791"/>
                  </a:cubicBezTo>
                  <a:cubicBezTo>
                    <a:pt x="10526" y="14684"/>
                    <a:pt x="10562" y="14565"/>
                    <a:pt x="10586" y="14458"/>
                  </a:cubicBezTo>
                  <a:cubicBezTo>
                    <a:pt x="10729" y="13553"/>
                    <a:pt x="9276" y="12827"/>
                    <a:pt x="9169" y="12458"/>
                  </a:cubicBezTo>
                  <a:cubicBezTo>
                    <a:pt x="9083" y="12151"/>
                    <a:pt x="10019" y="11968"/>
                    <a:pt x="11246" y="11968"/>
                  </a:cubicBezTo>
                  <a:cubicBezTo>
                    <a:pt x="12068" y="11968"/>
                    <a:pt x="13020" y="12050"/>
                    <a:pt x="13884" y="12231"/>
                  </a:cubicBezTo>
                  <a:cubicBezTo>
                    <a:pt x="14487" y="12356"/>
                    <a:pt x="15124" y="12429"/>
                    <a:pt x="15728" y="12429"/>
                  </a:cubicBezTo>
                  <a:cubicBezTo>
                    <a:pt x="17151" y="12429"/>
                    <a:pt x="18391" y="12021"/>
                    <a:pt x="18575" y="10910"/>
                  </a:cubicBezTo>
                  <a:cubicBezTo>
                    <a:pt x="18575" y="10850"/>
                    <a:pt x="18587" y="10791"/>
                    <a:pt x="18587" y="10731"/>
                  </a:cubicBezTo>
                  <a:lnTo>
                    <a:pt x="18587" y="10553"/>
                  </a:lnTo>
                  <a:cubicBezTo>
                    <a:pt x="18539" y="8624"/>
                    <a:pt x="16086" y="8945"/>
                    <a:pt x="16122" y="8124"/>
                  </a:cubicBezTo>
                  <a:cubicBezTo>
                    <a:pt x="16146" y="7302"/>
                    <a:pt x="24123" y="6600"/>
                    <a:pt x="22837" y="3290"/>
                  </a:cubicBezTo>
                  <a:cubicBezTo>
                    <a:pt x="22801" y="3230"/>
                    <a:pt x="22790" y="3183"/>
                    <a:pt x="22754" y="3123"/>
                  </a:cubicBezTo>
                  <a:cubicBezTo>
                    <a:pt x="22742" y="3064"/>
                    <a:pt x="22718" y="3004"/>
                    <a:pt x="22694" y="2956"/>
                  </a:cubicBezTo>
                  <a:cubicBezTo>
                    <a:pt x="22357" y="2114"/>
                    <a:pt x="21695" y="1807"/>
                    <a:pt x="20887" y="1807"/>
                  </a:cubicBezTo>
                  <a:cubicBezTo>
                    <a:pt x="18704" y="1807"/>
                    <a:pt x="15453" y="4049"/>
                    <a:pt x="14647" y="4049"/>
                  </a:cubicBezTo>
                  <a:cubicBezTo>
                    <a:pt x="14583" y="4049"/>
                    <a:pt x="14534" y="4035"/>
                    <a:pt x="14503" y="4004"/>
                  </a:cubicBezTo>
                  <a:cubicBezTo>
                    <a:pt x="13919" y="3421"/>
                    <a:pt x="15932" y="1980"/>
                    <a:pt x="14658" y="551"/>
                  </a:cubicBezTo>
                  <a:lnTo>
                    <a:pt x="14539" y="432"/>
                  </a:lnTo>
                  <a:cubicBezTo>
                    <a:pt x="14503" y="385"/>
                    <a:pt x="14455" y="337"/>
                    <a:pt x="14408" y="313"/>
                  </a:cubicBezTo>
                  <a:cubicBezTo>
                    <a:pt x="14128" y="97"/>
                    <a:pt x="13820" y="1"/>
                    <a:pt x="134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8" name="Google Shape;3788;p75"/>
            <p:cNvSpPr/>
            <p:nvPr/>
          </p:nvSpPr>
          <p:spPr>
            <a:xfrm>
              <a:off x="1720750" y="2159325"/>
              <a:ext cx="539375" cy="219100"/>
            </a:xfrm>
            <a:custGeom>
              <a:avLst/>
              <a:gdLst/>
              <a:ahLst/>
              <a:cxnLst/>
              <a:rect l="l" t="t" r="r" b="b"/>
              <a:pathLst>
                <a:path w="21575" h="8764" extrusionOk="0">
                  <a:moveTo>
                    <a:pt x="21431" y="0"/>
                  </a:moveTo>
                  <a:lnTo>
                    <a:pt x="0" y="8442"/>
                  </a:lnTo>
                  <a:lnTo>
                    <a:pt x="143" y="8763"/>
                  </a:lnTo>
                  <a:lnTo>
                    <a:pt x="21574" y="334"/>
                  </a:lnTo>
                  <a:cubicBezTo>
                    <a:pt x="21550" y="274"/>
                    <a:pt x="21538" y="227"/>
                    <a:pt x="21491" y="167"/>
                  </a:cubicBezTo>
                  <a:cubicBezTo>
                    <a:pt x="21479" y="108"/>
                    <a:pt x="21455" y="48"/>
                    <a:pt x="214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9" name="Google Shape;3789;p75"/>
            <p:cNvSpPr/>
            <p:nvPr/>
          </p:nvSpPr>
          <p:spPr>
            <a:xfrm>
              <a:off x="1945175" y="2090875"/>
              <a:ext cx="107775" cy="196475"/>
            </a:xfrm>
            <a:custGeom>
              <a:avLst/>
              <a:gdLst/>
              <a:ahLst/>
              <a:cxnLst/>
              <a:rect l="l" t="t" r="r" b="b"/>
              <a:pathLst>
                <a:path w="4311" h="7859" extrusionOk="0">
                  <a:moveTo>
                    <a:pt x="4037" y="0"/>
                  </a:moveTo>
                  <a:lnTo>
                    <a:pt x="36" y="7656"/>
                  </a:lnTo>
                  <a:lnTo>
                    <a:pt x="0" y="7715"/>
                  </a:lnTo>
                  <a:lnTo>
                    <a:pt x="155" y="7787"/>
                  </a:lnTo>
                  <a:lnTo>
                    <a:pt x="298" y="7858"/>
                  </a:lnTo>
                  <a:lnTo>
                    <a:pt x="405" y="7715"/>
                  </a:lnTo>
                  <a:lnTo>
                    <a:pt x="524" y="7477"/>
                  </a:lnTo>
                  <a:lnTo>
                    <a:pt x="4310" y="226"/>
                  </a:lnTo>
                  <a:cubicBezTo>
                    <a:pt x="4275" y="179"/>
                    <a:pt x="4227" y="131"/>
                    <a:pt x="4179" y="107"/>
                  </a:cubicBezTo>
                  <a:lnTo>
                    <a:pt x="403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0" name="Google Shape;3790;p75"/>
            <p:cNvSpPr/>
            <p:nvPr/>
          </p:nvSpPr>
          <p:spPr>
            <a:xfrm>
              <a:off x="1725800" y="2160225"/>
              <a:ext cx="117600" cy="213425"/>
            </a:xfrm>
            <a:custGeom>
              <a:avLst/>
              <a:gdLst/>
              <a:ahLst/>
              <a:cxnLst/>
              <a:rect l="l" t="t" r="r" b="b"/>
              <a:pathLst>
                <a:path w="4704" h="8537" extrusionOk="0">
                  <a:moveTo>
                    <a:pt x="4382" y="0"/>
                  </a:moveTo>
                  <a:lnTo>
                    <a:pt x="24" y="8335"/>
                  </a:lnTo>
                  <a:lnTo>
                    <a:pt x="0" y="8394"/>
                  </a:lnTo>
                  <a:lnTo>
                    <a:pt x="143" y="8465"/>
                  </a:lnTo>
                  <a:lnTo>
                    <a:pt x="298" y="8537"/>
                  </a:lnTo>
                  <a:lnTo>
                    <a:pt x="417" y="8370"/>
                  </a:lnTo>
                  <a:lnTo>
                    <a:pt x="536" y="8132"/>
                  </a:lnTo>
                  <a:lnTo>
                    <a:pt x="4703" y="155"/>
                  </a:lnTo>
                  <a:cubicBezTo>
                    <a:pt x="4608" y="84"/>
                    <a:pt x="4501" y="36"/>
                    <a:pt x="4382" y="0"/>
                  </a:cubicBezTo>
                  <a:close/>
                </a:path>
              </a:pathLst>
            </a:custGeom>
            <a:solidFill>
              <a:srgbClr val="A6D4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1" name="Google Shape;3791;p75"/>
            <p:cNvSpPr/>
            <p:nvPr/>
          </p:nvSpPr>
          <p:spPr>
            <a:xfrm>
              <a:off x="1947850" y="2281375"/>
              <a:ext cx="206900" cy="80375"/>
            </a:xfrm>
            <a:custGeom>
              <a:avLst/>
              <a:gdLst/>
              <a:ahLst/>
              <a:cxnLst/>
              <a:rect l="l" t="t" r="r" b="b"/>
              <a:pathLst>
                <a:path w="8276" h="3215" extrusionOk="0">
                  <a:moveTo>
                    <a:pt x="120" y="0"/>
                  </a:moveTo>
                  <a:lnTo>
                    <a:pt x="60" y="167"/>
                  </a:lnTo>
                  <a:lnTo>
                    <a:pt x="1" y="321"/>
                  </a:lnTo>
                  <a:lnTo>
                    <a:pt x="60" y="345"/>
                  </a:lnTo>
                  <a:lnTo>
                    <a:pt x="8204" y="3215"/>
                  </a:lnTo>
                  <a:lnTo>
                    <a:pt x="8263" y="3048"/>
                  </a:lnTo>
                  <a:cubicBezTo>
                    <a:pt x="8263" y="2988"/>
                    <a:pt x="8275" y="2929"/>
                    <a:pt x="8275" y="2869"/>
                  </a:cubicBezTo>
                  <a:lnTo>
                    <a:pt x="560" y="167"/>
                  </a:lnTo>
                  <a:lnTo>
                    <a:pt x="310" y="71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2" name="Google Shape;3792;p75"/>
            <p:cNvSpPr/>
            <p:nvPr/>
          </p:nvSpPr>
          <p:spPr>
            <a:xfrm>
              <a:off x="1727875" y="2367675"/>
              <a:ext cx="226550" cy="86650"/>
            </a:xfrm>
            <a:custGeom>
              <a:avLst/>
              <a:gdLst/>
              <a:ahLst/>
              <a:cxnLst/>
              <a:rect l="l" t="t" r="r" b="b"/>
              <a:pathLst>
                <a:path w="9062" h="3466" extrusionOk="0">
                  <a:moveTo>
                    <a:pt x="120" y="1"/>
                  </a:moveTo>
                  <a:lnTo>
                    <a:pt x="60" y="167"/>
                  </a:lnTo>
                  <a:lnTo>
                    <a:pt x="1" y="334"/>
                  </a:lnTo>
                  <a:lnTo>
                    <a:pt x="60" y="346"/>
                  </a:lnTo>
                  <a:lnTo>
                    <a:pt x="8930" y="3466"/>
                  </a:lnTo>
                  <a:cubicBezTo>
                    <a:pt x="8990" y="3370"/>
                    <a:pt x="9038" y="3263"/>
                    <a:pt x="9061" y="3156"/>
                  </a:cubicBezTo>
                  <a:lnTo>
                    <a:pt x="560" y="167"/>
                  </a:lnTo>
                  <a:lnTo>
                    <a:pt x="310" y="72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3" name="Google Shape;3793;p75"/>
            <p:cNvSpPr/>
            <p:nvPr/>
          </p:nvSpPr>
          <p:spPr>
            <a:xfrm>
              <a:off x="626550" y="2128075"/>
              <a:ext cx="615575" cy="346450"/>
            </a:xfrm>
            <a:custGeom>
              <a:avLst/>
              <a:gdLst/>
              <a:ahLst/>
              <a:cxnLst/>
              <a:rect l="l" t="t" r="r" b="b"/>
              <a:pathLst>
                <a:path w="24623" h="13858" extrusionOk="0">
                  <a:moveTo>
                    <a:pt x="10669" y="0"/>
                  </a:moveTo>
                  <a:cubicBezTo>
                    <a:pt x="7787" y="48"/>
                    <a:pt x="4335" y="572"/>
                    <a:pt x="144" y="1727"/>
                  </a:cubicBezTo>
                  <a:cubicBezTo>
                    <a:pt x="108" y="1739"/>
                    <a:pt x="48" y="1762"/>
                    <a:pt x="1" y="1774"/>
                  </a:cubicBezTo>
                  <a:cubicBezTo>
                    <a:pt x="1" y="1774"/>
                    <a:pt x="72" y="1917"/>
                    <a:pt x="203" y="2203"/>
                  </a:cubicBezTo>
                  <a:cubicBezTo>
                    <a:pt x="727" y="3227"/>
                    <a:pt x="2227" y="5942"/>
                    <a:pt x="4775" y="8609"/>
                  </a:cubicBezTo>
                  <a:lnTo>
                    <a:pt x="5085" y="8918"/>
                  </a:lnTo>
                  <a:cubicBezTo>
                    <a:pt x="6454" y="10287"/>
                    <a:pt x="8109" y="11621"/>
                    <a:pt x="10050" y="12680"/>
                  </a:cubicBezTo>
                  <a:cubicBezTo>
                    <a:pt x="10097" y="12716"/>
                    <a:pt x="10133" y="12728"/>
                    <a:pt x="10181" y="12752"/>
                  </a:cubicBezTo>
                  <a:cubicBezTo>
                    <a:pt x="10264" y="12799"/>
                    <a:pt x="10371" y="12859"/>
                    <a:pt x="10466" y="12907"/>
                  </a:cubicBezTo>
                  <a:cubicBezTo>
                    <a:pt x="11835" y="13586"/>
                    <a:pt x="13223" y="13858"/>
                    <a:pt x="14567" y="13858"/>
                  </a:cubicBezTo>
                  <a:cubicBezTo>
                    <a:pt x="19440" y="13858"/>
                    <a:pt x="23738" y="10286"/>
                    <a:pt x="24504" y="9632"/>
                  </a:cubicBezTo>
                  <a:cubicBezTo>
                    <a:pt x="24575" y="9561"/>
                    <a:pt x="24623" y="9525"/>
                    <a:pt x="24623" y="9525"/>
                  </a:cubicBezTo>
                  <a:cubicBezTo>
                    <a:pt x="24623" y="9525"/>
                    <a:pt x="24623" y="9394"/>
                    <a:pt x="24587" y="9180"/>
                  </a:cubicBezTo>
                  <a:cubicBezTo>
                    <a:pt x="24420" y="8025"/>
                    <a:pt x="23563" y="4084"/>
                    <a:pt x="19253" y="1762"/>
                  </a:cubicBezTo>
                  <a:lnTo>
                    <a:pt x="18717" y="1489"/>
                  </a:lnTo>
                  <a:cubicBezTo>
                    <a:pt x="16860" y="596"/>
                    <a:pt x="14395" y="0"/>
                    <a:pt x="111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4" name="Google Shape;3794;p75"/>
            <p:cNvSpPr/>
            <p:nvPr/>
          </p:nvSpPr>
          <p:spPr>
            <a:xfrm>
              <a:off x="626550" y="2170925"/>
              <a:ext cx="615575" cy="197975"/>
            </a:xfrm>
            <a:custGeom>
              <a:avLst/>
              <a:gdLst/>
              <a:ahLst/>
              <a:cxnLst/>
              <a:rect l="l" t="t" r="r" b="b"/>
              <a:pathLst>
                <a:path w="24623" h="7919" extrusionOk="0">
                  <a:moveTo>
                    <a:pt x="144" y="1"/>
                  </a:moveTo>
                  <a:cubicBezTo>
                    <a:pt x="108" y="13"/>
                    <a:pt x="48" y="25"/>
                    <a:pt x="1" y="48"/>
                  </a:cubicBezTo>
                  <a:cubicBezTo>
                    <a:pt x="1" y="48"/>
                    <a:pt x="72" y="191"/>
                    <a:pt x="203" y="477"/>
                  </a:cubicBezTo>
                  <a:cubicBezTo>
                    <a:pt x="2441" y="1084"/>
                    <a:pt x="6061" y="2084"/>
                    <a:pt x="9954" y="3227"/>
                  </a:cubicBezTo>
                  <a:cubicBezTo>
                    <a:pt x="10133" y="3287"/>
                    <a:pt x="10311" y="3335"/>
                    <a:pt x="10490" y="3394"/>
                  </a:cubicBezTo>
                  <a:cubicBezTo>
                    <a:pt x="12514" y="3989"/>
                    <a:pt x="14598" y="4609"/>
                    <a:pt x="16598" y="5240"/>
                  </a:cubicBezTo>
                  <a:cubicBezTo>
                    <a:pt x="16765" y="5287"/>
                    <a:pt x="16919" y="5347"/>
                    <a:pt x="17086" y="5382"/>
                  </a:cubicBezTo>
                  <a:cubicBezTo>
                    <a:pt x="19920" y="6275"/>
                    <a:pt x="22539" y="7156"/>
                    <a:pt x="24504" y="7918"/>
                  </a:cubicBezTo>
                  <a:cubicBezTo>
                    <a:pt x="24575" y="7847"/>
                    <a:pt x="24623" y="7811"/>
                    <a:pt x="24623" y="7811"/>
                  </a:cubicBezTo>
                  <a:cubicBezTo>
                    <a:pt x="24623" y="7811"/>
                    <a:pt x="24623" y="7680"/>
                    <a:pt x="24587" y="7466"/>
                  </a:cubicBezTo>
                  <a:cubicBezTo>
                    <a:pt x="23527" y="7073"/>
                    <a:pt x="22313" y="6633"/>
                    <a:pt x="20979" y="6192"/>
                  </a:cubicBezTo>
                  <a:cubicBezTo>
                    <a:pt x="20825" y="6144"/>
                    <a:pt x="20646" y="6085"/>
                    <a:pt x="20479" y="6025"/>
                  </a:cubicBezTo>
                  <a:cubicBezTo>
                    <a:pt x="18348" y="5311"/>
                    <a:pt x="15967" y="4573"/>
                    <a:pt x="13562" y="3835"/>
                  </a:cubicBezTo>
                  <a:cubicBezTo>
                    <a:pt x="13383" y="3775"/>
                    <a:pt x="13181" y="3739"/>
                    <a:pt x="13014" y="3680"/>
                  </a:cubicBezTo>
                  <a:cubicBezTo>
                    <a:pt x="7930" y="2156"/>
                    <a:pt x="2882" y="739"/>
                    <a:pt x="1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5" name="Google Shape;3795;p75"/>
            <p:cNvSpPr/>
            <p:nvPr/>
          </p:nvSpPr>
          <p:spPr>
            <a:xfrm>
              <a:off x="745925" y="2244750"/>
              <a:ext cx="145275" cy="106000"/>
            </a:xfrm>
            <a:custGeom>
              <a:avLst/>
              <a:gdLst/>
              <a:ahLst/>
              <a:cxnLst/>
              <a:rect l="l" t="t" r="r" b="b"/>
              <a:pathLst>
                <a:path w="5811" h="4240" extrusionOk="0">
                  <a:moveTo>
                    <a:pt x="5560" y="1"/>
                  </a:moveTo>
                  <a:lnTo>
                    <a:pt x="5179" y="274"/>
                  </a:lnTo>
                  <a:lnTo>
                    <a:pt x="0" y="3918"/>
                  </a:lnTo>
                  <a:lnTo>
                    <a:pt x="322" y="4239"/>
                  </a:lnTo>
                  <a:lnTo>
                    <a:pt x="5715" y="429"/>
                  </a:lnTo>
                  <a:lnTo>
                    <a:pt x="5810" y="370"/>
                  </a:lnTo>
                  <a:lnTo>
                    <a:pt x="556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6" name="Google Shape;3796;p75"/>
            <p:cNvSpPr/>
            <p:nvPr/>
          </p:nvSpPr>
          <p:spPr>
            <a:xfrm>
              <a:off x="892950" y="2127775"/>
              <a:ext cx="73250" cy="145875"/>
            </a:xfrm>
            <a:custGeom>
              <a:avLst/>
              <a:gdLst/>
              <a:ahLst/>
              <a:cxnLst/>
              <a:rect l="l" t="t" r="r" b="b"/>
              <a:pathLst>
                <a:path w="2930" h="5835" extrusionOk="0">
                  <a:moveTo>
                    <a:pt x="1" y="0"/>
                  </a:moveTo>
                  <a:lnTo>
                    <a:pt x="2334" y="5406"/>
                  </a:lnTo>
                  <a:lnTo>
                    <a:pt x="2537" y="5834"/>
                  </a:lnTo>
                  <a:lnTo>
                    <a:pt x="2930" y="5656"/>
                  </a:lnTo>
                  <a:lnTo>
                    <a:pt x="2882" y="5561"/>
                  </a:lnTo>
                  <a:lnTo>
                    <a:pt x="47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7" name="Google Shape;3797;p75"/>
            <p:cNvSpPr/>
            <p:nvPr/>
          </p:nvSpPr>
          <p:spPr>
            <a:xfrm>
              <a:off x="877775" y="2295650"/>
              <a:ext cx="178625" cy="155100"/>
            </a:xfrm>
            <a:custGeom>
              <a:avLst/>
              <a:gdLst/>
              <a:ahLst/>
              <a:cxnLst/>
              <a:rect l="l" t="t" r="r" b="b"/>
              <a:pathLst>
                <a:path w="7145" h="6204" extrusionOk="0">
                  <a:moveTo>
                    <a:pt x="6859" y="1"/>
                  </a:moveTo>
                  <a:lnTo>
                    <a:pt x="6561" y="251"/>
                  </a:lnTo>
                  <a:lnTo>
                    <a:pt x="1" y="5977"/>
                  </a:lnTo>
                  <a:cubicBezTo>
                    <a:pt x="48" y="6013"/>
                    <a:pt x="84" y="6025"/>
                    <a:pt x="132" y="6049"/>
                  </a:cubicBezTo>
                  <a:cubicBezTo>
                    <a:pt x="227" y="6096"/>
                    <a:pt x="322" y="6156"/>
                    <a:pt x="417" y="6204"/>
                  </a:cubicBezTo>
                  <a:lnTo>
                    <a:pt x="7049" y="393"/>
                  </a:lnTo>
                  <a:lnTo>
                    <a:pt x="7144" y="310"/>
                  </a:lnTo>
                  <a:lnTo>
                    <a:pt x="685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8" name="Google Shape;3798;p75"/>
            <p:cNvSpPr/>
            <p:nvPr/>
          </p:nvSpPr>
          <p:spPr>
            <a:xfrm>
              <a:off x="1094475" y="2164975"/>
              <a:ext cx="56575" cy="164925"/>
            </a:xfrm>
            <a:custGeom>
              <a:avLst/>
              <a:gdLst/>
              <a:ahLst/>
              <a:cxnLst/>
              <a:rect l="l" t="t" r="r" b="b"/>
              <a:pathLst>
                <a:path w="2263" h="6597" extrusionOk="0">
                  <a:moveTo>
                    <a:pt x="0" y="1"/>
                  </a:moveTo>
                  <a:lnTo>
                    <a:pt x="1762" y="6263"/>
                  </a:lnTo>
                  <a:lnTo>
                    <a:pt x="1846" y="6597"/>
                  </a:lnTo>
                  <a:lnTo>
                    <a:pt x="2262" y="6478"/>
                  </a:lnTo>
                  <a:lnTo>
                    <a:pt x="2251" y="6430"/>
                  </a:lnTo>
                  <a:lnTo>
                    <a:pt x="524" y="263"/>
                  </a:lnTo>
                  <a:cubicBezTo>
                    <a:pt x="369" y="179"/>
                    <a:pt x="191" y="84"/>
                    <a:pt x="0" y="1"/>
                  </a:cubicBezTo>
                  <a:close/>
                </a:path>
              </a:pathLst>
            </a:custGeom>
            <a:solidFill>
              <a:srgbClr val="A6D4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9" name="Google Shape;3799;p75"/>
            <p:cNvSpPr/>
            <p:nvPr/>
          </p:nvSpPr>
          <p:spPr>
            <a:xfrm>
              <a:off x="1696625" y="1219025"/>
              <a:ext cx="456625" cy="477500"/>
            </a:xfrm>
            <a:custGeom>
              <a:avLst/>
              <a:gdLst/>
              <a:ahLst/>
              <a:cxnLst/>
              <a:rect l="l" t="t" r="r" b="b"/>
              <a:pathLst>
                <a:path w="18265" h="19100" extrusionOk="0">
                  <a:moveTo>
                    <a:pt x="17920" y="1"/>
                  </a:moveTo>
                  <a:lnTo>
                    <a:pt x="17789" y="48"/>
                  </a:lnTo>
                  <a:cubicBezTo>
                    <a:pt x="13812" y="1239"/>
                    <a:pt x="10728" y="2584"/>
                    <a:pt x="8383" y="4013"/>
                  </a:cubicBezTo>
                  <a:cubicBezTo>
                    <a:pt x="8240" y="4085"/>
                    <a:pt x="8121" y="4168"/>
                    <a:pt x="7990" y="4251"/>
                  </a:cubicBezTo>
                  <a:cubicBezTo>
                    <a:pt x="5358" y="5894"/>
                    <a:pt x="3668" y="7644"/>
                    <a:pt x="2608" y="9323"/>
                  </a:cubicBezTo>
                  <a:cubicBezTo>
                    <a:pt x="2501" y="9490"/>
                    <a:pt x="2394" y="9645"/>
                    <a:pt x="2310" y="9811"/>
                  </a:cubicBezTo>
                  <a:cubicBezTo>
                    <a:pt x="1" y="13895"/>
                    <a:pt x="1310" y="17539"/>
                    <a:pt x="1775" y="18562"/>
                  </a:cubicBezTo>
                  <a:cubicBezTo>
                    <a:pt x="1858" y="18753"/>
                    <a:pt x="1918" y="18860"/>
                    <a:pt x="1918" y="18860"/>
                  </a:cubicBezTo>
                  <a:cubicBezTo>
                    <a:pt x="1918" y="18860"/>
                    <a:pt x="1977" y="18872"/>
                    <a:pt x="2072" y="18896"/>
                  </a:cubicBezTo>
                  <a:cubicBezTo>
                    <a:pt x="2445" y="18955"/>
                    <a:pt x="3498" y="19100"/>
                    <a:pt x="4880" y="19100"/>
                  </a:cubicBezTo>
                  <a:cubicBezTo>
                    <a:pt x="7960" y="19100"/>
                    <a:pt x="12673" y="18381"/>
                    <a:pt x="15122" y="14395"/>
                  </a:cubicBezTo>
                  <a:cubicBezTo>
                    <a:pt x="15181" y="14312"/>
                    <a:pt x="15241" y="14217"/>
                    <a:pt x="15288" y="14133"/>
                  </a:cubicBezTo>
                  <a:cubicBezTo>
                    <a:pt x="15312" y="14098"/>
                    <a:pt x="15324" y="14050"/>
                    <a:pt x="15360" y="14014"/>
                  </a:cubicBezTo>
                  <a:cubicBezTo>
                    <a:pt x="16396" y="12169"/>
                    <a:pt x="17062" y="10228"/>
                    <a:pt x="17455" y="8430"/>
                  </a:cubicBezTo>
                  <a:cubicBezTo>
                    <a:pt x="17491" y="8299"/>
                    <a:pt x="17515" y="8145"/>
                    <a:pt x="17550" y="8014"/>
                  </a:cubicBezTo>
                  <a:cubicBezTo>
                    <a:pt x="18265" y="4561"/>
                    <a:pt x="18098" y="1596"/>
                    <a:pt x="17967" y="465"/>
                  </a:cubicBezTo>
                  <a:cubicBezTo>
                    <a:pt x="17955" y="167"/>
                    <a:pt x="17920" y="1"/>
                    <a:pt x="17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0" name="Google Shape;3800;p75"/>
            <p:cNvSpPr/>
            <p:nvPr/>
          </p:nvSpPr>
          <p:spPr>
            <a:xfrm>
              <a:off x="1740975" y="1219625"/>
              <a:ext cx="405425" cy="472100"/>
            </a:xfrm>
            <a:custGeom>
              <a:avLst/>
              <a:gdLst/>
              <a:ahLst/>
              <a:cxnLst/>
              <a:rect l="l" t="t" r="r" b="b"/>
              <a:pathLst>
                <a:path w="16217" h="18884" extrusionOk="0">
                  <a:moveTo>
                    <a:pt x="16146" y="1"/>
                  </a:moveTo>
                  <a:lnTo>
                    <a:pt x="16015" y="36"/>
                  </a:lnTo>
                  <a:cubicBezTo>
                    <a:pt x="14169" y="2048"/>
                    <a:pt x="10788" y="5751"/>
                    <a:pt x="7454" y="9561"/>
                  </a:cubicBezTo>
                  <a:cubicBezTo>
                    <a:pt x="7335" y="9704"/>
                    <a:pt x="7216" y="9847"/>
                    <a:pt x="7097" y="9978"/>
                  </a:cubicBezTo>
                  <a:cubicBezTo>
                    <a:pt x="5501" y="11800"/>
                    <a:pt x="3954" y="13609"/>
                    <a:pt x="2584" y="15276"/>
                  </a:cubicBezTo>
                  <a:cubicBezTo>
                    <a:pt x="2465" y="15395"/>
                    <a:pt x="2370" y="15538"/>
                    <a:pt x="2263" y="15669"/>
                  </a:cubicBezTo>
                  <a:cubicBezTo>
                    <a:pt x="1418" y="16729"/>
                    <a:pt x="644" y="17693"/>
                    <a:pt x="1" y="18550"/>
                  </a:cubicBezTo>
                  <a:cubicBezTo>
                    <a:pt x="84" y="18753"/>
                    <a:pt x="144" y="18848"/>
                    <a:pt x="144" y="18848"/>
                  </a:cubicBezTo>
                  <a:cubicBezTo>
                    <a:pt x="144" y="18848"/>
                    <a:pt x="203" y="18872"/>
                    <a:pt x="298" y="18884"/>
                  </a:cubicBezTo>
                  <a:cubicBezTo>
                    <a:pt x="1501" y="17276"/>
                    <a:pt x="3168" y="15217"/>
                    <a:pt x="5013" y="13062"/>
                  </a:cubicBezTo>
                  <a:cubicBezTo>
                    <a:pt x="5132" y="12943"/>
                    <a:pt x="5239" y="12812"/>
                    <a:pt x="5347" y="12693"/>
                  </a:cubicBezTo>
                  <a:cubicBezTo>
                    <a:pt x="6656" y="11157"/>
                    <a:pt x="8025" y="9597"/>
                    <a:pt x="9359" y="8073"/>
                  </a:cubicBezTo>
                  <a:lnTo>
                    <a:pt x="9716" y="7680"/>
                  </a:lnTo>
                  <a:cubicBezTo>
                    <a:pt x="12312" y="4763"/>
                    <a:pt x="14717" y="2108"/>
                    <a:pt x="16217" y="477"/>
                  </a:cubicBezTo>
                  <a:cubicBezTo>
                    <a:pt x="16193" y="179"/>
                    <a:pt x="16157" y="12"/>
                    <a:pt x="161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1" name="Google Shape;3801;p75"/>
            <p:cNvSpPr/>
            <p:nvPr/>
          </p:nvSpPr>
          <p:spPr>
            <a:xfrm>
              <a:off x="1972250" y="1410725"/>
              <a:ext cx="163150" cy="19075"/>
            </a:xfrm>
            <a:custGeom>
              <a:avLst/>
              <a:gdLst/>
              <a:ahLst/>
              <a:cxnLst/>
              <a:rect l="l" t="t" r="r" b="b"/>
              <a:pathLst>
                <a:path w="6526" h="763" extrusionOk="0">
                  <a:moveTo>
                    <a:pt x="25" y="0"/>
                  </a:moveTo>
                  <a:lnTo>
                    <a:pt x="1" y="417"/>
                  </a:lnTo>
                  <a:lnTo>
                    <a:pt x="108" y="417"/>
                  </a:lnTo>
                  <a:lnTo>
                    <a:pt x="6430" y="762"/>
                  </a:lnTo>
                  <a:cubicBezTo>
                    <a:pt x="6466" y="631"/>
                    <a:pt x="6490" y="477"/>
                    <a:pt x="6525" y="346"/>
                  </a:cubicBezTo>
                  <a:lnTo>
                    <a:pt x="465" y="24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2" name="Google Shape;3802;p75"/>
            <p:cNvSpPr/>
            <p:nvPr/>
          </p:nvSpPr>
          <p:spPr>
            <a:xfrm>
              <a:off x="1896950" y="1319625"/>
              <a:ext cx="32775" cy="151850"/>
            </a:xfrm>
            <a:custGeom>
              <a:avLst/>
              <a:gdLst/>
              <a:ahLst/>
              <a:cxnLst/>
              <a:rect l="l" t="t" r="r" b="b"/>
              <a:pathLst>
                <a:path w="1311" h="6074" extrusionOk="0">
                  <a:moveTo>
                    <a:pt x="382" y="1"/>
                  </a:moveTo>
                  <a:cubicBezTo>
                    <a:pt x="251" y="72"/>
                    <a:pt x="132" y="168"/>
                    <a:pt x="1" y="239"/>
                  </a:cubicBezTo>
                  <a:lnTo>
                    <a:pt x="870" y="5978"/>
                  </a:lnTo>
                  <a:lnTo>
                    <a:pt x="894" y="6073"/>
                  </a:lnTo>
                  <a:lnTo>
                    <a:pt x="1310" y="6014"/>
                  </a:lnTo>
                  <a:lnTo>
                    <a:pt x="1227" y="556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3" name="Google Shape;3803;p75"/>
            <p:cNvSpPr/>
            <p:nvPr/>
          </p:nvSpPr>
          <p:spPr>
            <a:xfrm>
              <a:off x="1863325" y="1535150"/>
              <a:ext cx="217300" cy="43775"/>
            </a:xfrm>
            <a:custGeom>
              <a:avLst/>
              <a:gdLst/>
              <a:ahLst/>
              <a:cxnLst/>
              <a:rect l="l" t="t" r="r" b="b"/>
              <a:pathLst>
                <a:path w="8692" h="1751" extrusionOk="0">
                  <a:moveTo>
                    <a:pt x="60" y="0"/>
                  </a:moveTo>
                  <a:lnTo>
                    <a:pt x="0" y="417"/>
                  </a:lnTo>
                  <a:lnTo>
                    <a:pt x="119" y="429"/>
                  </a:lnTo>
                  <a:lnTo>
                    <a:pt x="8454" y="1750"/>
                  </a:lnTo>
                  <a:cubicBezTo>
                    <a:pt x="8513" y="1667"/>
                    <a:pt x="8573" y="1572"/>
                    <a:pt x="8620" y="1488"/>
                  </a:cubicBezTo>
                  <a:cubicBezTo>
                    <a:pt x="8644" y="1453"/>
                    <a:pt x="8668" y="1405"/>
                    <a:pt x="8692" y="1369"/>
                  </a:cubicBezTo>
                  <a:lnTo>
                    <a:pt x="429" y="6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4" name="Google Shape;3804;p75"/>
            <p:cNvSpPr/>
            <p:nvPr/>
          </p:nvSpPr>
          <p:spPr>
            <a:xfrm>
              <a:off x="1754375" y="1452400"/>
              <a:ext cx="53900" cy="160450"/>
            </a:xfrm>
            <a:custGeom>
              <a:avLst/>
              <a:gdLst/>
              <a:ahLst/>
              <a:cxnLst/>
              <a:rect l="l" t="t" r="r" b="b"/>
              <a:pathLst>
                <a:path w="2156" h="6418" extrusionOk="0">
                  <a:moveTo>
                    <a:pt x="298" y="0"/>
                  </a:moveTo>
                  <a:cubicBezTo>
                    <a:pt x="191" y="167"/>
                    <a:pt x="84" y="334"/>
                    <a:pt x="0" y="488"/>
                  </a:cubicBezTo>
                  <a:lnTo>
                    <a:pt x="1739" y="6370"/>
                  </a:lnTo>
                  <a:lnTo>
                    <a:pt x="1751" y="6418"/>
                  </a:lnTo>
                  <a:lnTo>
                    <a:pt x="2155" y="6299"/>
                  </a:lnTo>
                  <a:lnTo>
                    <a:pt x="2072" y="5965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5" name="Google Shape;3805;p75"/>
            <p:cNvSpPr/>
            <p:nvPr/>
          </p:nvSpPr>
          <p:spPr>
            <a:xfrm>
              <a:off x="1152800" y="1152925"/>
              <a:ext cx="188150" cy="363775"/>
            </a:xfrm>
            <a:custGeom>
              <a:avLst/>
              <a:gdLst/>
              <a:ahLst/>
              <a:cxnLst/>
              <a:rect l="l" t="t" r="r" b="b"/>
              <a:pathLst>
                <a:path w="7526" h="14551" extrusionOk="0">
                  <a:moveTo>
                    <a:pt x="475" y="0"/>
                  </a:moveTo>
                  <a:cubicBezTo>
                    <a:pt x="367" y="0"/>
                    <a:pt x="274" y="70"/>
                    <a:pt x="263" y="180"/>
                  </a:cubicBezTo>
                  <a:cubicBezTo>
                    <a:pt x="1" y="1918"/>
                    <a:pt x="691" y="4300"/>
                    <a:pt x="2358" y="7229"/>
                  </a:cubicBezTo>
                  <a:cubicBezTo>
                    <a:pt x="3585" y="9396"/>
                    <a:pt x="5311" y="11848"/>
                    <a:pt x="7526" y="14551"/>
                  </a:cubicBezTo>
                  <a:lnTo>
                    <a:pt x="7526" y="13884"/>
                  </a:lnTo>
                  <a:lnTo>
                    <a:pt x="7514" y="13884"/>
                  </a:lnTo>
                  <a:cubicBezTo>
                    <a:pt x="2585" y="7764"/>
                    <a:pt x="239" y="3061"/>
                    <a:pt x="680" y="240"/>
                  </a:cubicBezTo>
                  <a:cubicBezTo>
                    <a:pt x="691" y="121"/>
                    <a:pt x="620" y="13"/>
                    <a:pt x="501" y="2"/>
                  </a:cubicBezTo>
                  <a:cubicBezTo>
                    <a:pt x="492" y="1"/>
                    <a:pt x="484" y="0"/>
                    <a:pt x="4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6" name="Google Shape;3806;p75"/>
            <p:cNvSpPr/>
            <p:nvPr/>
          </p:nvSpPr>
          <p:spPr>
            <a:xfrm>
              <a:off x="1101325" y="1221650"/>
              <a:ext cx="78600" cy="48750"/>
            </a:xfrm>
            <a:custGeom>
              <a:avLst/>
              <a:gdLst/>
              <a:ahLst/>
              <a:cxnLst/>
              <a:rect l="l" t="t" r="r" b="b"/>
              <a:pathLst>
                <a:path w="3144" h="1950" extrusionOk="0">
                  <a:moveTo>
                    <a:pt x="1100" y="0"/>
                  </a:moveTo>
                  <a:cubicBezTo>
                    <a:pt x="500" y="0"/>
                    <a:pt x="5" y="181"/>
                    <a:pt x="0" y="181"/>
                  </a:cubicBezTo>
                  <a:cubicBezTo>
                    <a:pt x="951" y="1627"/>
                    <a:pt x="1813" y="1949"/>
                    <a:pt x="2394" y="1949"/>
                  </a:cubicBezTo>
                  <a:cubicBezTo>
                    <a:pt x="2860" y="1949"/>
                    <a:pt x="3143" y="1741"/>
                    <a:pt x="3143" y="1741"/>
                  </a:cubicBezTo>
                  <a:cubicBezTo>
                    <a:pt x="2853" y="310"/>
                    <a:pt x="1886" y="0"/>
                    <a:pt x="11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7" name="Google Shape;3807;p75"/>
            <p:cNvSpPr/>
            <p:nvPr/>
          </p:nvSpPr>
          <p:spPr>
            <a:xfrm>
              <a:off x="1172750" y="1218725"/>
              <a:ext cx="89325" cy="81300"/>
            </a:xfrm>
            <a:custGeom>
              <a:avLst/>
              <a:gdLst/>
              <a:ahLst/>
              <a:cxnLst/>
              <a:rect l="l" t="t" r="r" b="b"/>
              <a:pathLst>
                <a:path w="3573" h="3252" extrusionOk="0">
                  <a:moveTo>
                    <a:pt x="2477" y="1"/>
                  </a:moveTo>
                  <a:cubicBezTo>
                    <a:pt x="1" y="1858"/>
                    <a:pt x="1108" y="3251"/>
                    <a:pt x="1108" y="3251"/>
                  </a:cubicBezTo>
                  <a:cubicBezTo>
                    <a:pt x="3572" y="2608"/>
                    <a:pt x="2477" y="1"/>
                    <a:pt x="247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8" name="Google Shape;3808;p75"/>
            <p:cNvSpPr/>
            <p:nvPr/>
          </p:nvSpPr>
          <p:spPr>
            <a:xfrm>
              <a:off x="1126325" y="1103550"/>
              <a:ext cx="90800" cy="88125"/>
            </a:xfrm>
            <a:custGeom>
              <a:avLst/>
              <a:gdLst/>
              <a:ahLst/>
              <a:cxnLst/>
              <a:rect l="l" t="t" r="r" b="b"/>
              <a:pathLst>
                <a:path w="3632" h="3525" extrusionOk="0">
                  <a:moveTo>
                    <a:pt x="1727" y="0"/>
                  </a:moveTo>
                  <a:cubicBezTo>
                    <a:pt x="0" y="2596"/>
                    <a:pt x="1500" y="3524"/>
                    <a:pt x="1500" y="3524"/>
                  </a:cubicBezTo>
                  <a:cubicBezTo>
                    <a:pt x="3632" y="2084"/>
                    <a:pt x="1727" y="0"/>
                    <a:pt x="1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9" name="Google Shape;3809;p75"/>
            <p:cNvSpPr/>
            <p:nvPr/>
          </p:nvSpPr>
          <p:spPr>
            <a:xfrm>
              <a:off x="1151925" y="1343450"/>
              <a:ext cx="87225" cy="41125"/>
            </a:xfrm>
            <a:custGeom>
              <a:avLst/>
              <a:gdLst/>
              <a:ahLst/>
              <a:cxnLst/>
              <a:rect l="l" t="t" r="r" b="b"/>
              <a:pathLst>
                <a:path w="3489" h="1645" extrusionOk="0">
                  <a:moveTo>
                    <a:pt x="1779" y="0"/>
                  </a:moveTo>
                  <a:cubicBezTo>
                    <a:pt x="830" y="0"/>
                    <a:pt x="0" y="696"/>
                    <a:pt x="0" y="703"/>
                  </a:cubicBezTo>
                  <a:cubicBezTo>
                    <a:pt x="966" y="1424"/>
                    <a:pt x="1707" y="1644"/>
                    <a:pt x="2253" y="1644"/>
                  </a:cubicBezTo>
                  <a:cubicBezTo>
                    <a:pt x="3114" y="1644"/>
                    <a:pt x="3489" y="1096"/>
                    <a:pt x="3489" y="1096"/>
                  </a:cubicBezTo>
                  <a:cubicBezTo>
                    <a:pt x="2983" y="260"/>
                    <a:pt x="2359" y="0"/>
                    <a:pt x="177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0" name="Google Shape;3810;p75"/>
            <p:cNvSpPr/>
            <p:nvPr/>
          </p:nvSpPr>
          <p:spPr>
            <a:xfrm>
              <a:off x="1231975" y="1317250"/>
              <a:ext cx="90925" cy="86050"/>
            </a:xfrm>
            <a:custGeom>
              <a:avLst/>
              <a:gdLst/>
              <a:ahLst/>
              <a:cxnLst/>
              <a:rect l="l" t="t" r="r" b="b"/>
              <a:pathLst>
                <a:path w="3637" h="3442" extrusionOk="0">
                  <a:moveTo>
                    <a:pt x="2120" y="1"/>
                  </a:moveTo>
                  <a:cubicBezTo>
                    <a:pt x="2120" y="1"/>
                    <a:pt x="2120" y="1"/>
                    <a:pt x="2120" y="1"/>
                  </a:cubicBezTo>
                  <a:lnTo>
                    <a:pt x="2120" y="1"/>
                  </a:lnTo>
                  <a:cubicBezTo>
                    <a:pt x="2120" y="1"/>
                    <a:pt x="2120" y="1"/>
                    <a:pt x="2120" y="1"/>
                  </a:cubicBezTo>
                  <a:close/>
                  <a:moveTo>
                    <a:pt x="2120" y="1"/>
                  </a:moveTo>
                  <a:lnTo>
                    <a:pt x="2120" y="1"/>
                  </a:lnTo>
                  <a:cubicBezTo>
                    <a:pt x="1" y="2275"/>
                    <a:pt x="1323" y="3442"/>
                    <a:pt x="1323" y="3442"/>
                  </a:cubicBezTo>
                  <a:cubicBezTo>
                    <a:pt x="3637" y="2373"/>
                    <a:pt x="2118" y="16"/>
                    <a:pt x="21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1" name="Google Shape;3811;p75"/>
            <p:cNvSpPr/>
            <p:nvPr/>
          </p:nvSpPr>
          <p:spPr>
            <a:xfrm>
              <a:off x="1209375" y="1424100"/>
              <a:ext cx="86925" cy="41075"/>
            </a:xfrm>
            <a:custGeom>
              <a:avLst/>
              <a:gdLst/>
              <a:ahLst/>
              <a:cxnLst/>
              <a:rect l="l" t="t" r="r" b="b"/>
              <a:pathLst>
                <a:path w="3477" h="1643" extrusionOk="0">
                  <a:moveTo>
                    <a:pt x="1787" y="1"/>
                  </a:moveTo>
                  <a:cubicBezTo>
                    <a:pt x="830" y="1"/>
                    <a:pt x="0" y="727"/>
                    <a:pt x="0" y="727"/>
                  </a:cubicBezTo>
                  <a:cubicBezTo>
                    <a:pt x="958" y="1426"/>
                    <a:pt x="1690" y="1643"/>
                    <a:pt x="2231" y="1643"/>
                  </a:cubicBezTo>
                  <a:cubicBezTo>
                    <a:pt x="3107" y="1643"/>
                    <a:pt x="3477" y="1073"/>
                    <a:pt x="3477" y="1073"/>
                  </a:cubicBezTo>
                  <a:cubicBezTo>
                    <a:pt x="2967" y="257"/>
                    <a:pt x="2354" y="1"/>
                    <a:pt x="17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2" name="Google Shape;3812;p75"/>
            <p:cNvSpPr/>
            <p:nvPr/>
          </p:nvSpPr>
          <p:spPr>
            <a:xfrm>
              <a:off x="1876425" y="1576950"/>
              <a:ext cx="347375" cy="206750"/>
            </a:xfrm>
            <a:custGeom>
              <a:avLst/>
              <a:gdLst/>
              <a:ahLst/>
              <a:cxnLst/>
              <a:rect l="l" t="t" r="r" b="b"/>
              <a:pathLst>
                <a:path w="13895" h="8270" extrusionOk="0">
                  <a:moveTo>
                    <a:pt x="13666" y="0"/>
                  </a:moveTo>
                  <a:cubicBezTo>
                    <a:pt x="13586" y="0"/>
                    <a:pt x="13510" y="47"/>
                    <a:pt x="13466" y="126"/>
                  </a:cubicBezTo>
                  <a:cubicBezTo>
                    <a:pt x="12287" y="2745"/>
                    <a:pt x="7703" y="5377"/>
                    <a:pt x="167" y="7770"/>
                  </a:cubicBezTo>
                  <a:lnTo>
                    <a:pt x="0" y="8270"/>
                  </a:lnTo>
                  <a:cubicBezTo>
                    <a:pt x="3298" y="7222"/>
                    <a:pt x="6072" y="6139"/>
                    <a:pt x="8263" y="5019"/>
                  </a:cubicBezTo>
                  <a:cubicBezTo>
                    <a:pt x="11251" y="3483"/>
                    <a:pt x="13145" y="1900"/>
                    <a:pt x="13859" y="293"/>
                  </a:cubicBezTo>
                  <a:cubicBezTo>
                    <a:pt x="13895" y="185"/>
                    <a:pt x="13859" y="66"/>
                    <a:pt x="13752" y="19"/>
                  </a:cubicBezTo>
                  <a:cubicBezTo>
                    <a:pt x="13724" y="6"/>
                    <a:pt x="13695" y="0"/>
                    <a:pt x="136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3" name="Google Shape;3813;p75"/>
            <p:cNvSpPr/>
            <p:nvPr/>
          </p:nvSpPr>
          <p:spPr>
            <a:xfrm>
              <a:off x="2146375" y="1645200"/>
              <a:ext cx="87075" cy="39850"/>
            </a:xfrm>
            <a:custGeom>
              <a:avLst/>
              <a:gdLst/>
              <a:ahLst/>
              <a:cxnLst/>
              <a:rect l="l" t="t" r="r" b="b"/>
              <a:pathLst>
                <a:path w="3483" h="1594" extrusionOk="0">
                  <a:moveTo>
                    <a:pt x="1496" y="1"/>
                  </a:moveTo>
                  <a:cubicBezTo>
                    <a:pt x="1034" y="1"/>
                    <a:pt x="523" y="189"/>
                    <a:pt x="1" y="718"/>
                  </a:cubicBezTo>
                  <a:cubicBezTo>
                    <a:pt x="1" y="718"/>
                    <a:pt x="337" y="1594"/>
                    <a:pt x="1622" y="1594"/>
                  </a:cubicBezTo>
                  <a:cubicBezTo>
                    <a:pt x="2097" y="1594"/>
                    <a:pt x="2701" y="1474"/>
                    <a:pt x="3466" y="1146"/>
                  </a:cubicBezTo>
                  <a:cubicBezTo>
                    <a:pt x="3483" y="1146"/>
                    <a:pt x="2637" y="1"/>
                    <a:pt x="14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4" name="Google Shape;3814;p75"/>
            <p:cNvSpPr/>
            <p:nvPr/>
          </p:nvSpPr>
          <p:spPr>
            <a:xfrm>
              <a:off x="2068100" y="1593775"/>
              <a:ext cx="84850" cy="86650"/>
            </a:xfrm>
            <a:custGeom>
              <a:avLst/>
              <a:gdLst/>
              <a:ahLst/>
              <a:cxnLst/>
              <a:rect l="l" t="t" r="r" b="b"/>
              <a:pathLst>
                <a:path w="3394" h="3466" extrusionOk="0">
                  <a:moveTo>
                    <a:pt x="2334" y="1"/>
                  </a:moveTo>
                  <a:cubicBezTo>
                    <a:pt x="2334" y="1"/>
                    <a:pt x="1" y="1560"/>
                    <a:pt x="1703" y="3465"/>
                  </a:cubicBezTo>
                  <a:cubicBezTo>
                    <a:pt x="1703" y="3465"/>
                    <a:pt x="3394" y="2930"/>
                    <a:pt x="23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5" name="Google Shape;3815;p75"/>
            <p:cNvSpPr/>
            <p:nvPr/>
          </p:nvSpPr>
          <p:spPr>
            <a:xfrm>
              <a:off x="2175850" y="1533650"/>
              <a:ext cx="68175" cy="76525"/>
            </a:xfrm>
            <a:custGeom>
              <a:avLst/>
              <a:gdLst/>
              <a:ahLst/>
              <a:cxnLst/>
              <a:rect l="l" t="t" r="r" b="b"/>
              <a:pathLst>
                <a:path w="2727" h="3061" extrusionOk="0">
                  <a:moveTo>
                    <a:pt x="2715" y="1"/>
                  </a:moveTo>
                  <a:cubicBezTo>
                    <a:pt x="2715" y="1"/>
                    <a:pt x="1" y="679"/>
                    <a:pt x="965" y="3060"/>
                  </a:cubicBezTo>
                  <a:cubicBezTo>
                    <a:pt x="965" y="3060"/>
                    <a:pt x="967" y="3061"/>
                    <a:pt x="972" y="3061"/>
                  </a:cubicBezTo>
                  <a:cubicBezTo>
                    <a:pt x="1092" y="3061"/>
                    <a:pt x="2727" y="3005"/>
                    <a:pt x="271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6" name="Google Shape;3816;p75"/>
            <p:cNvSpPr/>
            <p:nvPr/>
          </p:nvSpPr>
          <p:spPr>
            <a:xfrm>
              <a:off x="2039825" y="1711825"/>
              <a:ext cx="78000" cy="46900"/>
            </a:xfrm>
            <a:custGeom>
              <a:avLst/>
              <a:gdLst/>
              <a:ahLst/>
              <a:cxnLst/>
              <a:rect l="l" t="t" r="r" b="b"/>
              <a:pathLst>
                <a:path w="3120" h="1876" extrusionOk="0">
                  <a:moveTo>
                    <a:pt x="1048" y="1"/>
                  </a:moveTo>
                  <a:cubicBezTo>
                    <a:pt x="739" y="1"/>
                    <a:pt x="391" y="79"/>
                    <a:pt x="1" y="267"/>
                  </a:cubicBezTo>
                  <a:cubicBezTo>
                    <a:pt x="1" y="267"/>
                    <a:pt x="22" y="1875"/>
                    <a:pt x="2696" y="1875"/>
                  </a:cubicBezTo>
                  <a:cubicBezTo>
                    <a:pt x="2830" y="1875"/>
                    <a:pt x="2972" y="1871"/>
                    <a:pt x="3120" y="1863"/>
                  </a:cubicBezTo>
                  <a:cubicBezTo>
                    <a:pt x="3120" y="1863"/>
                    <a:pt x="2554" y="1"/>
                    <a:pt x="10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7" name="Google Shape;3817;p75"/>
            <p:cNvSpPr/>
            <p:nvPr/>
          </p:nvSpPr>
          <p:spPr>
            <a:xfrm>
              <a:off x="1966300" y="1647650"/>
              <a:ext cx="78025" cy="83075"/>
            </a:xfrm>
            <a:custGeom>
              <a:avLst/>
              <a:gdLst/>
              <a:ahLst/>
              <a:cxnLst/>
              <a:rect l="l" t="t" r="r" b="b"/>
              <a:pathLst>
                <a:path w="3121" h="3323" extrusionOk="0">
                  <a:moveTo>
                    <a:pt x="2584" y="1"/>
                  </a:moveTo>
                  <a:cubicBezTo>
                    <a:pt x="2584" y="24"/>
                    <a:pt x="1" y="1156"/>
                    <a:pt x="1370" y="3322"/>
                  </a:cubicBezTo>
                  <a:cubicBezTo>
                    <a:pt x="1370" y="3322"/>
                    <a:pt x="3120" y="3084"/>
                    <a:pt x="25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8" name="Google Shape;3818;p75"/>
            <p:cNvSpPr/>
            <p:nvPr/>
          </p:nvSpPr>
          <p:spPr>
            <a:xfrm>
              <a:off x="1948450" y="1747075"/>
              <a:ext cx="77400" cy="47800"/>
            </a:xfrm>
            <a:custGeom>
              <a:avLst/>
              <a:gdLst/>
              <a:ahLst/>
              <a:cxnLst/>
              <a:rect l="l" t="t" r="r" b="b"/>
              <a:pathLst>
                <a:path w="3096" h="1912" extrusionOk="0">
                  <a:moveTo>
                    <a:pt x="1022" y="1"/>
                  </a:moveTo>
                  <a:cubicBezTo>
                    <a:pt x="721" y="1"/>
                    <a:pt x="382" y="74"/>
                    <a:pt x="0" y="250"/>
                  </a:cubicBezTo>
                  <a:cubicBezTo>
                    <a:pt x="0" y="250"/>
                    <a:pt x="0" y="1911"/>
                    <a:pt x="2804" y="1911"/>
                  </a:cubicBezTo>
                  <a:cubicBezTo>
                    <a:pt x="2898" y="1911"/>
                    <a:pt x="2995" y="1909"/>
                    <a:pt x="3096" y="1905"/>
                  </a:cubicBezTo>
                  <a:cubicBezTo>
                    <a:pt x="3086" y="1905"/>
                    <a:pt x="2552" y="1"/>
                    <a:pt x="10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9" name="Google Shape;3819;p75"/>
            <p:cNvSpPr/>
            <p:nvPr/>
          </p:nvSpPr>
          <p:spPr>
            <a:xfrm>
              <a:off x="1647525" y="1583075"/>
              <a:ext cx="306900" cy="1111750"/>
            </a:xfrm>
            <a:custGeom>
              <a:avLst/>
              <a:gdLst/>
              <a:ahLst/>
              <a:cxnLst/>
              <a:rect l="l" t="t" r="r" b="b"/>
              <a:pathLst>
                <a:path w="12276" h="44470" extrusionOk="0">
                  <a:moveTo>
                    <a:pt x="0" y="0"/>
                  </a:moveTo>
                  <a:lnTo>
                    <a:pt x="0" y="44470"/>
                  </a:lnTo>
                  <a:lnTo>
                    <a:pt x="5334" y="44470"/>
                  </a:lnTo>
                  <a:cubicBezTo>
                    <a:pt x="6846" y="44470"/>
                    <a:pt x="8108" y="43291"/>
                    <a:pt x="8275" y="41755"/>
                  </a:cubicBezTo>
                  <a:lnTo>
                    <a:pt x="1227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0" name="Google Shape;3820;p75"/>
            <p:cNvSpPr/>
            <p:nvPr/>
          </p:nvSpPr>
          <p:spPr>
            <a:xfrm>
              <a:off x="941475" y="1492275"/>
              <a:ext cx="1063250" cy="90800"/>
            </a:xfrm>
            <a:custGeom>
              <a:avLst/>
              <a:gdLst/>
              <a:ahLst/>
              <a:cxnLst/>
              <a:rect l="l" t="t" r="r" b="b"/>
              <a:pathLst>
                <a:path w="42530" h="3632" extrusionOk="0">
                  <a:moveTo>
                    <a:pt x="810" y="1"/>
                  </a:moveTo>
                  <a:cubicBezTo>
                    <a:pt x="358" y="1"/>
                    <a:pt x="0" y="370"/>
                    <a:pt x="0" y="822"/>
                  </a:cubicBezTo>
                  <a:lnTo>
                    <a:pt x="0" y="2810"/>
                  </a:lnTo>
                  <a:cubicBezTo>
                    <a:pt x="0" y="3275"/>
                    <a:pt x="370" y="3632"/>
                    <a:pt x="810" y="3632"/>
                  </a:cubicBezTo>
                  <a:lnTo>
                    <a:pt x="41708" y="3632"/>
                  </a:lnTo>
                  <a:cubicBezTo>
                    <a:pt x="42161" y="3632"/>
                    <a:pt x="42518" y="3275"/>
                    <a:pt x="42530" y="2810"/>
                  </a:cubicBezTo>
                  <a:lnTo>
                    <a:pt x="42530" y="822"/>
                  </a:lnTo>
                  <a:cubicBezTo>
                    <a:pt x="42530" y="358"/>
                    <a:pt x="42161" y="1"/>
                    <a:pt x="417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1" name="Google Shape;3821;p75"/>
            <p:cNvSpPr/>
            <p:nvPr/>
          </p:nvSpPr>
          <p:spPr>
            <a:xfrm>
              <a:off x="985225" y="1583075"/>
              <a:ext cx="862625" cy="1111750"/>
            </a:xfrm>
            <a:custGeom>
              <a:avLst/>
              <a:gdLst/>
              <a:ahLst/>
              <a:cxnLst/>
              <a:rect l="l" t="t" r="r" b="b"/>
              <a:pathLst>
                <a:path w="34505" h="44470" extrusionOk="0">
                  <a:moveTo>
                    <a:pt x="34505" y="0"/>
                  </a:moveTo>
                  <a:lnTo>
                    <a:pt x="34504" y="12"/>
                  </a:lnTo>
                  <a:lnTo>
                    <a:pt x="34505" y="12"/>
                  </a:lnTo>
                  <a:lnTo>
                    <a:pt x="34505" y="0"/>
                  </a:lnTo>
                  <a:close/>
                  <a:moveTo>
                    <a:pt x="1" y="12"/>
                  </a:moveTo>
                  <a:lnTo>
                    <a:pt x="346" y="3798"/>
                  </a:lnTo>
                  <a:lnTo>
                    <a:pt x="3727" y="41731"/>
                  </a:lnTo>
                  <a:cubicBezTo>
                    <a:pt x="3858" y="43279"/>
                    <a:pt x="5156" y="44470"/>
                    <a:pt x="6716" y="44470"/>
                  </a:cubicBezTo>
                  <a:lnTo>
                    <a:pt x="30540" y="44470"/>
                  </a:lnTo>
                  <a:lnTo>
                    <a:pt x="34398" y="1131"/>
                  </a:lnTo>
                  <a:lnTo>
                    <a:pt x="34504" y="1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2" name="Google Shape;3822;p75"/>
            <p:cNvSpPr/>
            <p:nvPr/>
          </p:nvSpPr>
          <p:spPr>
            <a:xfrm>
              <a:off x="985225" y="1583075"/>
              <a:ext cx="862625" cy="66100"/>
            </a:xfrm>
            <a:custGeom>
              <a:avLst/>
              <a:gdLst/>
              <a:ahLst/>
              <a:cxnLst/>
              <a:rect l="l" t="t" r="r" b="b"/>
              <a:pathLst>
                <a:path w="34505" h="2644" extrusionOk="0">
                  <a:moveTo>
                    <a:pt x="1" y="0"/>
                  </a:moveTo>
                  <a:lnTo>
                    <a:pt x="275" y="2643"/>
                  </a:lnTo>
                  <a:lnTo>
                    <a:pt x="34338" y="1512"/>
                  </a:lnTo>
                  <a:lnTo>
                    <a:pt x="345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3" name="Google Shape;3823;p75"/>
            <p:cNvSpPr/>
            <p:nvPr/>
          </p:nvSpPr>
          <p:spPr>
            <a:xfrm>
              <a:off x="1153400" y="2074800"/>
              <a:ext cx="175950" cy="213725"/>
            </a:xfrm>
            <a:custGeom>
              <a:avLst/>
              <a:gdLst/>
              <a:ahLst/>
              <a:cxnLst/>
              <a:rect l="l" t="t" r="r" b="b"/>
              <a:pathLst>
                <a:path w="7038" h="8549" extrusionOk="0">
                  <a:moveTo>
                    <a:pt x="4894" y="0"/>
                  </a:moveTo>
                  <a:lnTo>
                    <a:pt x="751" y="60"/>
                  </a:lnTo>
                  <a:lnTo>
                    <a:pt x="2025" y="798"/>
                  </a:lnTo>
                  <a:cubicBezTo>
                    <a:pt x="1" y="2739"/>
                    <a:pt x="1013" y="4501"/>
                    <a:pt x="1025" y="4501"/>
                  </a:cubicBezTo>
                  <a:lnTo>
                    <a:pt x="3358" y="8549"/>
                  </a:lnTo>
                  <a:lnTo>
                    <a:pt x="3358" y="8442"/>
                  </a:lnTo>
                  <a:cubicBezTo>
                    <a:pt x="3382" y="7596"/>
                    <a:pt x="3632" y="6763"/>
                    <a:pt x="4049" y="6013"/>
                  </a:cubicBezTo>
                  <a:lnTo>
                    <a:pt x="5763" y="2977"/>
                  </a:lnTo>
                  <a:lnTo>
                    <a:pt x="7037" y="3679"/>
                  </a:lnTo>
                  <a:lnTo>
                    <a:pt x="489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4" name="Google Shape;3824;p75"/>
            <p:cNvSpPr/>
            <p:nvPr/>
          </p:nvSpPr>
          <p:spPr>
            <a:xfrm>
              <a:off x="1439150" y="2197725"/>
              <a:ext cx="205700" cy="181000"/>
            </a:xfrm>
            <a:custGeom>
              <a:avLst/>
              <a:gdLst/>
              <a:ahLst/>
              <a:cxnLst/>
              <a:rect l="l" t="t" r="r" b="b"/>
              <a:pathLst>
                <a:path w="8228" h="7240" extrusionOk="0">
                  <a:moveTo>
                    <a:pt x="2191" y="0"/>
                  </a:moveTo>
                  <a:lnTo>
                    <a:pt x="1" y="3644"/>
                  </a:lnTo>
                  <a:lnTo>
                    <a:pt x="2061" y="7239"/>
                  </a:lnTo>
                  <a:lnTo>
                    <a:pt x="2084" y="5775"/>
                  </a:lnTo>
                  <a:cubicBezTo>
                    <a:pt x="2605" y="5937"/>
                    <a:pt x="3064" y="6002"/>
                    <a:pt x="3466" y="6002"/>
                  </a:cubicBezTo>
                  <a:cubicBezTo>
                    <a:pt x="5131" y="6002"/>
                    <a:pt x="5811" y="4882"/>
                    <a:pt x="5811" y="4882"/>
                  </a:cubicBezTo>
                  <a:lnTo>
                    <a:pt x="8228" y="893"/>
                  </a:lnTo>
                  <a:lnTo>
                    <a:pt x="8145" y="941"/>
                  </a:lnTo>
                  <a:cubicBezTo>
                    <a:pt x="7405" y="1311"/>
                    <a:pt x="6587" y="1501"/>
                    <a:pt x="5767" y="1501"/>
                  </a:cubicBezTo>
                  <a:cubicBezTo>
                    <a:pt x="5742" y="1501"/>
                    <a:pt x="5717" y="1501"/>
                    <a:pt x="5692" y="1501"/>
                  </a:cubicBezTo>
                  <a:lnTo>
                    <a:pt x="2203" y="1453"/>
                  </a:lnTo>
                  <a:lnTo>
                    <a:pt x="21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5" name="Google Shape;3825;p75"/>
            <p:cNvSpPr/>
            <p:nvPr/>
          </p:nvSpPr>
          <p:spPr>
            <a:xfrm>
              <a:off x="1426350" y="1904375"/>
              <a:ext cx="167900" cy="140375"/>
            </a:xfrm>
            <a:custGeom>
              <a:avLst/>
              <a:gdLst/>
              <a:ahLst/>
              <a:cxnLst/>
              <a:rect l="l" t="t" r="r" b="b"/>
              <a:pathLst>
                <a:path w="6716" h="5615" extrusionOk="0">
                  <a:moveTo>
                    <a:pt x="2670" y="1"/>
                  </a:moveTo>
                  <a:cubicBezTo>
                    <a:pt x="2571" y="1"/>
                    <a:pt x="2471" y="10"/>
                    <a:pt x="2370" y="31"/>
                  </a:cubicBezTo>
                  <a:cubicBezTo>
                    <a:pt x="632" y="364"/>
                    <a:pt x="1" y="1983"/>
                    <a:pt x="1" y="1983"/>
                  </a:cubicBezTo>
                  <a:lnTo>
                    <a:pt x="1691" y="4853"/>
                  </a:lnTo>
                  <a:lnTo>
                    <a:pt x="441" y="5615"/>
                  </a:lnTo>
                  <a:lnTo>
                    <a:pt x="4692" y="5603"/>
                  </a:lnTo>
                  <a:lnTo>
                    <a:pt x="6716" y="1983"/>
                  </a:lnTo>
                  <a:lnTo>
                    <a:pt x="5573" y="2650"/>
                  </a:lnTo>
                  <a:cubicBezTo>
                    <a:pt x="5573" y="2650"/>
                    <a:pt x="4312" y="1"/>
                    <a:pt x="26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6" name="Google Shape;3826;p75"/>
            <p:cNvSpPr/>
            <p:nvPr/>
          </p:nvSpPr>
          <p:spPr>
            <a:xfrm>
              <a:off x="1250450" y="2233150"/>
              <a:ext cx="147350" cy="107475"/>
            </a:xfrm>
            <a:custGeom>
              <a:avLst/>
              <a:gdLst/>
              <a:ahLst/>
              <a:cxnLst/>
              <a:rect l="l" t="t" r="r" b="b"/>
              <a:pathLst>
                <a:path w="5894" h="4299" extrusionOk="0">
                  <a:moveTo>
                    <a:pt x="881" y="0"/>
                  </a:moveTo>
                  <a:cubicBezTo>
                    <a:pt x="881" y="0"/>
                    <a:pt x="0" y="846"/>
                    <a:pt x="226" y="2393"/>
                  </a:cubicBezTo>
                  <a:cubicBezTo>
                    <a:pt x="476" y="4251"/>
                    <a:pt x="2131" y="4298"/>
                    <a:pt x="2131" y="4298"/>
                  </a:cubicBezTo>
                  <a:lnTo>
                    <a:pt x="5894" y="4298"/>
                  </a:lnTo>
                  <a:lnTo>
                    <a:pt x="589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7" name="Google Shape;3827;p75"/>
            <p:cNvSpPr/>
            <p:nvPr/>
          </p:nvSpPr>
          <p:spPr>
            <a:xfrm>
              <a:off x="1516550" y="2056625"/>
              <a:ext cx="151825" cy="164550"/>
            </a:xfrm>
            <a:custGeom>
              <a:avLst/>
              <a:gdLst/>
              <a:ahLst/>
              <a:cxnLst/>
              <a:rect l="l" t="t" r="r" b="b"/>
              <a:pathLst>
                <a:path w="6073" h="6582" extrusionOk="0">
                  <a:moveTo>
                    <a:pt x="3691" y="1"/>
                  </a:moveTo>
                  <a:lnTo>
                    <a:pt x="0" y="2192"/>
                  </a:lnTo>
                  <a:lnTo>
                    <a:pt x="2560" y="6490"/>
                  </a:lnTo>
                  <a:cubicBezTo>
                    <a:pt x="2560" y="6490"/>
                    <a:pt x="2731" y="6582"/>
                    <a:pt x="3041" y="6582"/>
                  </a:cubicBezTo>
                  <a:cubicBezTo>
                    <a:pt x="3390" y="6582"/>
                    <a:pt x="3916" y="6465"/>
                    <a:pt x="4572" y="5966"/>
                  </a:cubicBezTo>
                  <a:cubicBezTo>
                    <a:pt x="6073" y="4835"/>
                    <a:pt x="5608" y="3227"/>
                    <a:pt x="5608" y="3227"/>
                  </a:cubicBezTo>
                  <a:lnTo>
                    <a:pt x="36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8" name="Google Shape;3828;p75"/>
            <p:cNvSpPr/>
            <p:nvPr/>
          </p:nvSpPr>
          <p:spPr>
            <a:xfrm>
              <a:off x="1250450" y="1898875"/>
              <a:ext cx="201525" cy="163150"/>
            </a:xfrm>
            <a:custGeom>
              <a:avLst/>
              <a:gdLst/>
              <a:ahLst/>
              <a:cxnLst/>
              <a:rect l="l" t="t" r="r" b="b"/>
              <a:pathLst>
                <a:path w="8061" h="6526" extrusionOk="0">
                  <a:moveTo>
                    <a:pt x="3513" y="1"/>
                  </a:moveTo>
                  <a:cubicBezTo>
                    <a:pt x="2548" y="1"/>
                    <a:pt x="1941" y="1024"/>
                    <a:pt x="1941" y="1024"/>
                  </a:cubicBezTo>
                  <a:lnTo>
                    <a:pt x="0" y="4406"/>
                  </a:lnTo>
                  <a:lnTo>
                    <a:pt x="3751" y="6525"/>
                  </a:lnTo>
                  <a:cubicBezTo>
                    <a:pt x="3751" y="6525"/>
                    <a:pt x="5215" y="3727"/>
                    <a:pt x="6180" y="2203"/>
                  </a:cubicBezTo>
                  <a:cubicBezTo>
                    <a:pt x="7120" y="715"/>
                    <a:pt x="8061" y="1"/>
                    <a:pt x="80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9" name="Google Shape;3829;p75"/>
            <p:cNvSpPr/>
            <p:nvPr/>
          </p:nvSpPr>
          <p:spPr>
            <a:xfrm>
              <a:off x="1893975" y="1969125"/>
              <a:ext cx="123850" cy="108375"/>
            </a:xfrm>
            <a:custGeom>
              <a:avLst/>
              <a:gdLst/>
              <a:ahLst/>
              <a:cxnLst/>
              <a:rect l="l" t="t" r="r" b="b"/>
              <a:pathLst>
                <a:path w="4954" h="4335" extrusionOk="0">
                  <a:moveTo>
                    <a:pt x="4501" y="0"/>
                  </a:moveTo>
                  <a:cubicBezTo>
                    <a:pt x="4501" y="0"/>
                    <a:pt x="2584" y="1882"/>
                    <a:pt x="1691" y="2513"/>
                  </a:cubicBezTo>
                  <a:cubicBezTo>
                    <a:pt x="1691" y="2513"/>
                    <a:pt x="1143" y="2382"/>
                    <a:pt x="0" y="2060"/>
                  </a:cubicBezTo>
                  <a:lnTo>
                    <a:pt x="0" y="3787"/>
                  </a:lnTo>
                  <a:cubicBezTo>
                    <a:pt x="739" y="4084"/>
                    <a:pt x="1465" y="4322"/>
                    <a:pt x="1941" y="4334"/>
                  </a:cubicBezTo>
                  <a:cubicBezTo>
                    <a:pt x="1941" y="4334"/>
                    <a:pt x="3668" y="3310"/>
                    <a:pt x="4953" y="1941"/>
                  </a:cubicBezTo>
                  <a:lnTo>
                    <a:pt x="450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0" name="Google Shape;3830;p75"/>
            <p:cNvSpPr/>
            <p:nvPr/>
          </p:nvSpPr>
          <p:spPr>
            <a:xfrm>
              <a:off x="1960050" y="2239700"/>
              <a:ext cx="112850" cy="493525"/>
            </a:xfrm>
            <a:custGeom>
              <a:avLst/>
              <a:gdLst/>
              <a:ahLst/>
              <a:cxnLst/>
              <a:rect l="l" t="t" r="r" b="b"/>
              <a:pathLst>
                <a:path w="4514" h="19741" extrusionOk="0">
                  <a:moveTo>
                    <a:pt x="4513" y="0"/>
                  </a:moveTo>
                  <a:lnTo>
                    <a:pt x="953" y="334"/>
                  </a:lnTo>
                  <a:lnTo>
                    <a:pt x="1" y="9620"/>
                  </a:lnTo>
                  <a:lnTo>
                    <a:pt x="834" y="19741"/>
                  </a:lnTo>
                  <a:lnTo>
                    <a:pt x="2156" y="19741"/>
                  </a:lnTo>
                  <a:cubicBezTo>
                    <a:pt x="2477" y="16145"/>
                    <a:pt x="2977" y="13026"/>
                    <a:pt x="2370" y="10585"/>
                  </a:cubicBezTo>
                  <a:lnTo>
                    <a:pt x="451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1" name="Google Shape;3831;p75"/>
            <p:cNvSpPr/>
            <p:nvPr/>
          </p:nvSpPr>
          <p:spPr>
            <a:xfrm>
              <a:off x="1919575" y="2729325"/>
              <a:ext cx="97350" cy="35750"/>
            </a:xfrm>
            <a:custGeom>
              <a:avLst/>
              <a:gdLst/>
              <a:ahLst/>
              <a:cxnLst/>
              <a:rect l="l" t="t" r="r" b="b"/>
              <a:pathLst>
                <a:path w="3894" h="1430" extrusionOk="0">
                  <a:moveTo>
                    <a:pt x="2441" y="1"/>
                  </a:moveTo>
                  <a:cubicBezTo>
                    <a:pt x="1727" y="513"/>
                    <a:pt x="977" y="179"/>
                    <a:pt x="489" y="513"/>
                  </a:cubicBezTo>
                  <a:cubicBezTo>
                    <a:pt x="0" y="834"/>
                    <a:pt x="12" y="1430"/>
                    <a:pt x="12" y="1430"/>
                  </a:cubicBezTo>
                  <a:lnTo>
                    <a:pt x="3870" y="1430"/>
                  </a:lnTo>
                  <a:cubicBezTo>
                    <a:pt x="3870" y="1430"/>
                    <a:pt x="3894" y="644"/>
                    <a:pt x="3894" y="418"/>
                  </a:cubicBezTo>
                  <a:cubicBezTo>
                    <a:pt x="3894" y="179"/>
                    <a:pt x="3822" y="72"/>
                    <a:pt x="3822" y="72"/>
                  </a:cubicBezTo>
                  <a:cubicBezTo>
                    <a:pt x="3550" y="97"/>
                    <a:pt x="3331" y="107"/>
                    <a:pt x="3154" y="107"/>
                  </a:cubicBezTo>
                  <a:cubicBezTo>
                    <a:pt x="2565" y="107"/>
                    <a:pt x="2450" y="1"/>
                    <a:pt x="24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2" name="Google Shape;3832;p75"/>
            <p:cNvSpPr/>
            <p:nvPr/>
          </p:nvSpPr>
          <p:spPr>
            <a:xfrm>
              <a:off x="2052325" y="2235525"/>
              <a:ext cx="142000" cy="497825"/>
            </a:xfrm>
            <a:custGeom>
              <a:avLst/>
              <a:gdLst/>
              <a:ahLst/>
              <a:cxnLst/>
              <a:rect l="l" t="t" r="r" b="b"/>
              <a:pathLst>
                <a:path w="5680" h="19913" extrusionOk="0">
                  <a:moveTo>
                    <a:pt x="3477" y="0"/>
                  </a:moveTo>
                  <a:lnTo>
                    <a:pt x="1" y="822"/>
                  </a:lnTo>
                  <a:lnTo>
                    <a:pt x="1025" y="10371"/>
                  </a:lnTo>
                  <a:lnTo>
                    <a:pt x="4346" y="19741"/>
                  </a:lnTo>
                  <a:cubicBezTo>
                    <a:pt x="4559" y="19866"/>
                    <a:pt x="4789" y="19912"/>
                    <a:pt x="5026" y="19912"/>
                  </a:cubicBezTo>
                  <a:cubicBezTo>
                    <a:pt x="5240" y="19912"/>
                    <a:pt x="5460" y="19875"/>
                    <a:pt x="5680" y="19824"/>
                  </a:cubicBezTo>
                  <a:cubicBezTo>
                    <a:pt x="5430" y="17086"/>
                    <a:pt x="4239" y="11549"/>
                    <a:pt x="3477" y="10359"/>
                  </a:cubicBezTo>
                  <a:lnTo>
                    <a:pt x="347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3" name="Google Shape;3833;p75"/>
            <p:cNvSpPr/>
            <p:nvPr/>
          </p:nvSpPr>
          <p:spPr>
            <a:xfrm>
              <a:off x="2099950" y="2729325"/>
              <a:ext cx="96775" cy="35750"/>
            </a:xfrm>
            <a:custGeom>
              <a:avLst/>
              <a:gdLst/>
              <a:ahLst/>
              <a:cxnLst/>
              <a:rect l="l" t="t" r="r" b="b"/>
              <a:pathLst>
                <a:path w="3871" h="1430" extrusionOk="0">
                  <a:moveTo>
                    <a:pt x="2441" y="1"/>
                  </a:moveTo>
                  <a:cubicBezTo>
                    <a:pt x="1727" y="513"/>
                    <a:pt x="989" y="179"/>
                    <a:pt x="489" y="513"/>
                  </a:cubicBezTo>
                  <a:cubicBezTo>
                    <a:pt x="1" y="834"/>
                    <a:pt x="13" y="1430"/>
                    <a:pt x="13" y="1430"/>
                  </a:cubicBezTo>
                  <a:lnTo>
                    <a:pt x="3870" y="1430"/>
                  </a:lnTo>
                  <a:lnTo>
                    <a:pt x="3870" y="418"/>
                  </a:lnTo>
                  <a:cubicBezTo>
                    <a:pt x="3870" y="191"/>
                    <a:pt x="3775" y="72"/>
                    <a:pt x="3775" y="72"/>
                  </a:cubicBezTo>
                  <a:cubicBezTo>
                    <a:pt x="3506" y="97"/>
                    <a:pt x="3290" y="107"/>
                    <a:pt x="3117" y="107"/>
                  </a:cubicBezTo>
                  <a:cubicBezTo>
                    <a:pt x="2540" y="107"/>
                    <a:pt x="2441" y="1"/>
                    <a:pt x="24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4" name="Google Shape;3834;p75"/>
            <p:cNvSpPr/>
            <p:nvPr/>
          </p:nvSpPr>
          <p:spPr>
            <a:xfrm>
              <a:off x="1973750" y="1955725"/>
              <a:ext cx="189925" cy="322675"/>
            </a:xfrm>
            <a:custGeom>
              <a:avLst/>
              <a:gdLst/>
              <a:ahLst/>
              <a:cxnLst/>
              <a:rect l="l" t="t" r="r" b="b"/>
              <a:pathLst>
                <a:path w="7597" h="12907" extrusionOk="0">
                  <a:moveTo>
                    <a:pt x="4858" y="1"/>
                  </a:moveTo>
                  <a:lnTo>
                    <a:pt x="3096" y="298"/>
                  </a:lnTo>
                  <a:lnTo>
                    <a:pt x="2786" y="346"/>
                  </a:lnTo>
                  <a:lnTo>
                    <a:pt x="2679" y="358"/>
                  </a:lnTo>
                  <a:lnTo>
                    <a:pt x="1322" y="536"/>
                  </a:lnTo>
                  <a:lnTo>
                    <a:pt x="0" y="12014"/>
                  </a:lnTo>
                  <a:cubicBezTo>
                    <a:pt x="167" y="12300"/>
                    <a:pt x="750" y="12526"/>
                    <a:pt x="1251" y="12645"/>
                  </a:cubicBezTo>
                  <a:cubicBezTo>
                    <a:pt x="1286" y="12657"/>
                    <a:pt x="1334" y="12657"/>
                    <a:pt x="1358" y="12669"/>
                  </a:cubicBezTo>
                  <a:cubicBezTo>
                    <a:pt x="1453" y="12681"/>
                    <a:pt x="1524" y="12705"/>
                    <a:pt x="1608" y="12716"/>
                  </a:cubicBezTo>
                  <a:cubicBezTo>
                    <a:pt x="2429" y="12847"/>
                    <a:pt x="3251" y="12907"/>
                    <a:pt x="4084" y="12907"/>
                  </a:cubicBezTo>
                  <a:cubicBezTo>
                    <a:pt x="4227" y="12907"/>
                    <a:pt x="4394" y="12895"/>
                    <a:pt x="4560" y="12883"/>
                  </a:cubicBezTo>
                  <a:cubicBezTo>
                    <a:pt x="4584" y="12883"/>
                    <a:pt x="4632" y="12859"/>
                    <a:pt x="4656" y="12859"/>
                  </a:cubicBezTo>
                  <a:cubicBezTo>
                    <a:pt x="5525" y="12740"/>
                    <a:pt x="6477" y="12359"/>
                    <a:pt x="6954" y="11883"/>
                  </a:cubicBezTo>
                  <a:lnTo>
                    <a:pt x="6251" y="8740"/>
                  </a:lnTo>
                  <a:lnTo>
                    <a:pt x="7597" y="941"/>
                  </a:lnTo>
                  <a:lnTo>
                    <a:pt x="5811" y="334"/>
                  </a:lnTo>
                  <a:lnTo>
                    <a:pt x="5715" y="298"/>
                  </a:lnTo>
                  <a:lnTo>
                    <a:pt x="5322" y="167"/>
                  </a:lnTo>
                  <a:lnTo>
                    <a:pt x="485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5" name="Google Shape;3835;p75"/>
            <p:cNvSpPr/>
            <p:nvPr/>
          </p:nvSpPr>
          <p:spPr>
            <a:xfrm>
              <a:off x="2007675" y="1824450"/>
              <a:ext cx="27125" cy="49450"/>
            </a:xfrm>
            <a:custGeom>
              <a:avLst/>
              <a:gdLst/>
              <a:ahLst/>
              <a:cxnLst/>
              <a:rect l="l" t="t" r="r" b="b"/>
              <a:pathLst>
                <a:path w="1085" h="1978" extrusionOk="0">
                  <a:moveTo>
                    <a:pt x="477" y="1"/>
                  </a:moveTo>
                  <a:cubicBezTo>
                    <a:pt x="477" y="1"/>
                    <a:pt x="1" y="239"/>
                    <a:pt x="60" y="1049"/>
                  </a:cubicBezTo>
                  <a:cubicBezTo>
                    <a:pt x="120" y="1846"/>
                    <a:pt x="417" y="1977"/>
                    <a:pt x="417" y="1977"/>
                  </a:cubicBezTo>
                  <a:cubicBezTo>
                    <a:pt x="417" y="1977"/>
                    <a:pt x="1084" y="287"/>
                    <a:pt x="4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6" name="Google Shape;3836;p75"/>
            <p:cNvSpPr/>
            <p:nvPr/>
          </p:nvSpPr>
          <p:spPr>
            <a:xfrm>
              <a:off x="2055600" y="1920100"/>
              <a:ext cx="45575" cy="47600"/>
            </a:xfrm>
            <a:custGeom>
              <a:avLst/>
              <a:gdLst/>
              <a:ahLst/>
              <a:cxnLst/>
              <a:rect l="l" t="t" r="r" b="b"/>
              <a:pathLst>
                <a:path w="1823" h="1904" extrusionOk="0">
                  <a:moveTo>
                    <a:pt x="1152" y="1"/>
                  </a:moveTo>
                  <a:cubicBezTo>
                    <a:pt x="906" y="1"/>
                    <a:pt x="647" y="29"/>
                    <a:pt x="453" y="56"/>
                  </a:cubicBezTo>
                  <a:cubicBezTo>
                    <a:pt x="239" y="92"/>
                    <a:pt x="108" y="116"/>
                    <a:pt x="108" y="116"/>
                  </a:cubicBezTo>
                  <a:lnTo>
                    <a:pt x="36" y="1116"/>
                  </a:lnTo>
                  <a:lnTo>
                    <a:pt x="1" y="1711"/>
                  </a:lnTo>
                  <a:cubicBezTo>
                    <a:pt x="153" y="1853"/>
                    <a:pt x="347" y="1904"/>
                    <a:pt x="545" y="1904"/>
                  </a:cubicBezTo>
                  <a:cubicBezTo>
                    <a:pt x="1027" y="1904"/>
                    <a:pt x="1536" y="1604"/>
                    <a:pt x="1536" y="1604"/>
                  </a:cubicBezTo>
                  <a:lnTo>
                    <a:pt x="1822" y="152"/>
                  </a:lnTo>
                  <a:cubicBezTo>
                    <a:pt x="1695" y="37"/>
                    <a:pt x="1432" y="1"/>
                    <a:pt x="1152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7" name="Google Shape;3837;p75"/>
            <p:cNvSpPr/>
            <p:nvPr/>
          </p:nvSpPr>
          <p:spPr>
            <a:xfrm>
              <a:off x="1995175" y="1788550"/>
              <a:ext cx="138725" cy="139800"/>
            </a:xfrm>
            <a:custGeom>
              <a:avLst/>
              <a:gdLst/>
              <a:ahLst/>
              <a:cxnLst/>
              <a:rect l="l" t="t" r="r" b="b"/>
              <a:pathLst>
                <a:path w="5549" h="5592" extrusionOk="0">
                  <a:moveTo>
                    <a:pt x="1077" y="0"/>
                  </a:moveTo>
                  <a:cubicBezTo>
                    <a:pt x="795" y="0"/>
                    <a:pt x="570" y="99"/>
                    <a:pt x="429" y="377"/>
                  </a:cubicBezTo>
                  <a:cubicBezTo>
                    <a:pt x="1" y="1211"/>
                    <a:pt x="1013" y="1854"/>
                    <a:pt x="1013" y="1854"/>
                  </a:cubicBezTo>
                  <a:cubicBezTo>
                    <a:pt x="1053" y="1849"/>
                    <a:pt x="1093" y="1847"/>
                    <a:pt x="1133" y="1847"/>
                  </a:cubicBezTo>
                  <a:cubicBezTo>
                    <a:pt x="2318" y="1847"/>
                    <a:pt x="3470" y="3840"/>
                    <a:pt x="3608" y="4485"/>
                  </a:cubicBezTo>
                  <a:cubicBezTo>
                    <a:pt x="3731" y="5005"/>
                    <a:pt x="3899" y="5592"/>
                    <a:pt x="4219" y="5592"/>
                  </a:cubicBezTo>
                  <a:cubicBezTo>
                    <a:pt x="4302" y="5592"/>
                    <a:pt x="4396" y="5552"/>
                    <a:pt x="4501" y="5461"/>
                  </a:cubicBezTo>
                  <a:cubicBezTo>
                    <a:pt x="5025" y="5009"/>
                    <a:pt x="5192" y="3652"/>
                    <a:pt x="5370" y="2663"/>
                  </a:cubicBezTo>
                  <a:cubicBezTo>
                    <a:pt x="5549" y="1663"/>
                    <a:pt x="5132" y="901"/>
                    <a:pt x="3287" y="556"/>
                  </a:cubicBezTo>
                  <a:cubicBezTo>
                    <a:pt x="2464" y="412"/>
                    <a:pt x="1652" y="0"/>
                    <a:pt x="10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8" name="Google Shape;3838;p75"/>
            <p:cNvSpPr/>
            <p:nvPr/>
          </p:nvSpPr>
          <p:spPr>
            <a:xfrm>
              <a:off x="2013325" y="1817925"/>
              <a:ext cx="107500" cy="120075"/>
            </a:xfrm>
            <a:custGeom>
              <a:avLst/>
              <a:gdLst/>
              <a:ahLst/>
              <a:cxnLst/>
              <a:rect l="l" t="t" r="r" b="b"/>
              <a:pathLst>
                <a:path w="4300" h="4803" extrusionOk="0">
                  <a:moveTo>
                    <a:pt x="2059" y="0"/>
                  </a:moveTo>
                  <a:cubicBezTo>
                    <a:pt x="1275" y="0"/>
                    <a:pt x="546" y="232"/>
                    <a:pt x="299" y="619"/>
                  </a:cubicBezTo>
                  <a:cubicBezTo>
                    <a:pt x="191" y="810"/>
                    <a:pt x="120" y="1143"/>
                    <a:pt x="72" y="1524"/>
                  </a:cubicBezTo>
                  <a:cubicBezTo>
                    <a:pt x="72" y="1560"/>
                    <a:pt x="60" y="1607"/>
                    <a:pt x="60" y="1631"/>
                  </a:cubicBezTo>
                  <a:cubicBezTo>
                    <a:pt x="1" y="2262"/>
                    <a:pt x="13" y="3024"/>
                    <a:pt x="25" y="3667"/>
                  </a:cubicBezTo>
                  <a:cubicBezTo>
                    <a:pt x="59" y="4310"/>
                    <a:pt x="583" y="4803"/>
                    <a:pt x="1205" y="4803"/>
                  </a:cubicBezTo>
                  <a:cubicBezTo>
                    <a:pt x="1240" y="4803"/>
                    <a:pt x="1275" y="4801"/>
                    <a:pt x="1311" y="4798"/>
                  </a:cubicBezTo>
                  <a:cubicBezTo>
                    <a:pt x="2108" y="4739"/>
                    <a:pt x="3108" y="4620"/>
                    <a:pt x="3597" y="4382"/>
                  </a:cubicBezTo>
                  <a:cubicBezTo>
                    <a:pt x="3751" y="4310"/>
                    <a:pt x="3835" y="4239"/>
                    <a:pt x="3870" y="4131"/>
                  </a:cubicBezTo>
                  <a:cubicBezTo>
                    <a:pt x="3942" y="3905"/>
                    <a:pt x="4001" y="3608"/>
                    <a:pt x="4049" y="3274"/>
                  </a:cubicBezTo>
                  <a:cubicBezTo>
                    <a:pt x="4216" y="2262"/>
                    <a:pt x="4299" y="976"/>
                    <a:pt x="4299" y="976"/>
                  </a:cubicBezTo>
                  <a:cubicBezTo>
                    <a:pt x="3884" y="291"/>
                    <a:pt x="2937" y="0"/>
                    <a:pt x="2059" y="0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9" name="Google Shape;3839;p75"/>
            <p:cNvSpPr/>
            <p:nvPr/>
          </p:nvSpPr>
          <p:spPr>
            <a:xfrm>
              <a:off x="2004750" y="1809075"/>
              <a:ext cx="126175" cy="70475"/>
            </a:xfrm>
            <a:custGeom>
              <a:avLst/>
              <a:gdLst/>
              <a:ahLst/>
              <a:cxnLst/>
              <a:rect l="l" t="t" r="r" b="b"/>
              <a:pathLst>
                <a:path w="5047" h="2819" extrusionOk="0">
                  <a:moveTo>
                    <a:pt x="2640" y="0"/>
                  </a:moveTo>
                  <a:cubicBezTo>
                    <a:pt x="1387" y="0"/>
                    <a:pt x="0" y="709"/>
                    <a:pt x="630" y="1033"/>
                  </a:cubicBezTo>
                  <a:cubicBezTo>
                    <a:pt x="964" y="1212"/>
                    <a:pt x="1372" y="1266"/>
                    <a:pt x="1742" y="1266"/>
                  </a:cubicBezTo>
                  <a:cubicBezTo>
                    <a:pt x="2307" y="1266"/>
                    <a:pt x="2785" y="1140"/>
                    <a:pt x="2785" y="1140"/>
                  </a:cubicBezTo>
                  <a:cubicBezTo>
                    <a:pt x="2808" y="1509"/>
                    <a:pt x="3344" y="1568"/>
                    <a:pt x="3440" y="1902"/>
                  </a:cubicBezTo>
                  <a:cubicBezTo>
                    <a:pt x="3523" y="2223"/>
                    <a:pt x="3440" y="2795"/>
                    <a:pt x="3440" y="2795"/>
                  </a:cubicBezTo>
                  <a:lnTo>
                    <a:pt x="3725" y="2819"/>
                  </a:lnTo>
                  <a:cubicBezTo>
                    <a:pt x="3895" y="2639"/>
                    <a:pt x="4058" y="2586"/>
                    <a:pt x="4193" y="2586"/>
                  </a:cubicBezTo>
                  <a:cubicBezTo>
                    <a:pt x="4389" y="2586"/>
                    <a:pt x="4523" y="2700"/>
                    <a:pt x="4523" y="2700"/>
                  </a:cubicBezTo>
                  <a:cubicBezTo>
                    <a:pt x="4856" y="1759"/>
                    <a:pt x="5047" y="1211"/>
                    <a:pt x="3844" y="330"/>
                  </a:cubicBezTo>
                  <a:cubicBezTo>
                    <a:pt x="3528" y="93"/>
                    <a:pt x="3093" y="0"/>
                    <a:pt x="26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0" name="Google Shape;3840;p75"/>
            <p:cNvSpPr/>
            <p:nvPr/>
          </p:nvSpPr>
          <p:spPr>
            <a:xfrm>
              <a:off x="2094000" y="1899775"/>
              <a:ext cx="20850" cy="27700"/>
            </a:xfrm>
            <a:custGeom>
              <a:avLst/>
              <a:gdLst/>
              <a:ahLst/>
              <a:cxnLst/>
              <a:rect l="l" t="t" r="r" b="b"/>
              <a:pathLst>
                <a:path w="834" h="1108" extrusionOk="0">
                  <a:moveTo>
                    <a:pt x="834" y="0"/>
                  </a:moveTo>
                  <a:lnTo>
                    <a:pt x="72" y="381"/>
                  </a:lnTo>
                  <a:cubicBezTo>
                    <a:pt x="72" y="393"/>
                    <a:pt x="0" y="893"/>
                    <a:pt x="393" y="1108"/>
                  </a:cubicBezTo>
                  <a:cubicBezTo>
                    <a:pt x="536" y="1036"/>
                    <a:pt x="632" y="965"/>
                    <a:pt x="655" y="857"/>
                  </a:cubicBezTo>
                  <a:cubicBezTo>
                    <a:pt x="727" y="631"/>
                    <a:pt x="786" y="334"/>
                    <a:pt x="8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1" name="Google Shape;3841;p75"/>
            <p:cNvSpPr/>
            <p:nvPr/>
          </p:nvSpPr>
          <p:spPr>
            <a:xfrm>
              <a:off x="2095775" y="1873350"/>
              <a:ext cx="30250" cy="36500"/>
            </a:xfrm>
            <a:custGeom>
              <a:avLst/>
              <a:gdLst/>
              <a:ahLst/>
              <a:cxnLst/>
              <a:rect l="l" t="t" r="r" b="b"/>
              <a:pathLst>
                <a:path w="1210" h="1460" extrusionOk="0">
                  <a:moveTo>
                    <a:pt x="604" y="1"/>
                  </a:moveTo>
                  <a:cubicBezTo>
                    <a:pt x="344" y="1"/>
                    <a:pt x="84" y="248"/>
                    <a:pt x="84" y="248"/>
                  </a:cubicBezTo>
                  <a:lnTo>
                    <a:pt x="1" y="1450"/>
                  </a:lnTo>
                  <a:cubicBezTo>
                    <a:pt x="43" y="1456"/>
                    <a:pt x="83" y="1459"/>
                    <a:pt x="123" y="1459"/>
                  </a:cubicBezTo>
                  <a:cubicBezTo>
                    <a:pt x="841" y="1459"/>
                    <a:pt x="1209" y="478"/>
                    <a:pt x="882" y="129"/>
                  </a:cubicBezTo>
                  <a:cubicBezTo>
                    <a:pt x="798" y="35"/>
                    <a:pt x="701" y="1"/>
                    <a:pt x="604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2" name="Google Shape;3842;p75"/>
            <p:cNvSpPr/>
            <p:nvPr/>
          </p:nvSpPr>
          <p:spPr>
            <a:xfrm>
              <a:off x="1774025" y="1809575"/>
              <a:ext cx="187250" cy="403575"/>
            </a:xfrm>
            <a:custGeom>
              <a:avLst/>
              <a:gdLst/>
              <a:ahLst/>
              <a:cxnLst/>
              <a:rect l="l" t="t" r="r" b="b"/>
              <a:pathLst>
                <a:path w="7490" h="16143" extrusionOk="0">
                  <a:moveTo>
                    <a:pt x="3048" y="1"/>
                  </a:moveTo>
                  <a:lnTo>
                    <a:pt x="965" y="358"/>
                  </a:lnTo>
                  <a:lnTo>
                    <a:pt x="1643" y="4215"/>
                  </a:lnTo>
                  <a:cubicBezTo>
                    <a:pt x="1703" y="4620"/>
                    <a:pt x="1441" y="4989"/>
                    <a:pt x="1048" y="5061"/>
                  </a:cubicBezTo>
                  <a:lnTo>
                    <a:pt x="1000" y="5061"/>
                  </a:lnTo>
                  <a:cubicBezTo>
                    <a:pt x="405" y="5168"/>
                    <a:pt x="0" y="5728"/>
                    <a:pt x="107" y="6323"/>
                  </a:cubicBezTo>
                  <a:lnTo>
                    <a:pt x="548" y="8859"/>
                  </a:lnTo>
                  <a:lnTo>
                    <a:pt x="893" y="10823"/>
                  </a:lnTo>
                  <a:lnTo>
                    <a:pt x="1108" y="12062"/>
                  </a:lnTo>
                  <a:lnTo>
                    <a:pt x="1703" y="15550"/>
                  </a:lnTo>
                  <a:cubicBezTo>
                    <a:pt x="1767" y="15904"/>
                    <a:pt x="2064" y="16142"/>
                    <a:pt x="2401" y="16142"/>
                  </a:cubicBezTo>
                  <a:cubicBezTo>
                    <a:pt x="2437" y="16142"/>
                    <a:pt x="2475" y="16139"/>
                    <a:pt x="2512" y="16134"/>
                  </a:cubicBezTo>
                  <a:lnTo>
                    <a:pt x="6846" y="15372"/>
                  </a:lnTo>
                  <a:cubicBezTo>
                    <a:pt x="7239" y="15300"/>
                    <a:pt x="7489" y="14943"/>
                    <a:pt x="7442" y="14562"/>
                  </a:cubicBezTo>
                  <a:lnTo>
                    <a:pt x="6846" y="11133"/>
                  </a:lnTo>
                  <a:lnTo>
                    <a:pt x="6620" y="9823"/>
                  </a:lnTo>
                  <a:lnTo>
                    <a:pt x="6263" y="7811"/>
                  </a:lnTo>
                  <a:lnTo>
                    <a:pt x="5834" y="5335"/>
                  </a:lnTo>
                  <a:cubicBezTo>
                    <a:pt x="5787" y="5037"/>
                    <a:pt x="5608" y="4799"/>
                    <a:pt x="5394" y="4632"/>
                  </a:cubicBezTo>
                  <a:cubicBezTo>
                    <a:pt x="5209" y="4503"/>
                    <a:pt x="4995" y="4438"/>
                    <a:pt x="4769" y="4438"/>
                  </a:cubicBezTo>
                  <a:cubicBezTo>
                    <a:pt x="4704" y="4438"/>
                    <a:pt x="4638" y="4443"/>
                    <a:pt x="4572" y="4454"/>
                  </a:cubicBezTo>
                  <a:cubicBezTo>
                    <a:pt x="4532" y="4459"/>
                    <a:pt x="4493" y="4462"/>
                    <a:pt x="4454" y="4462"/>
                  </a:cubicBezTo>
                  <a:cubicBezTo>
                    <a:pt x="4098" y="4462"/>
                    <a:pt x="3791" y="4223"/>
                    <a:pt x="3727" y="3858"/>
                  </a:cubicBezTo>
                  <a:lnTo>
                    <a:pt x="3048" y="1"/>
                  </a:lnTo>
                  <a:close/>
                </a:path>
              </a:pathLst>
            </a:custGeom>
            <a:solidFill>
              <a:srgbClr val="25BF7C">
                <a:alpha val="51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3" name="Google Shape;3843;p75"/>
            <p:cNvSpPr/>
            <p:nvPr/>
          </p:nvSpPr>
          <p:spPr>
            <a:xfrm>
              <a:off x="1797825" y="1809275"/>
              <a:ext cx="56000" cy="31875"/>
            </a:xfrm>
            <a:custGeom>
              <a:avLst/>
              <a:gdLst/>
              <a:ahLst/>
              <a:cxnLst/>
              <a:rect l="l" t="t" r="r" b="b"/>
              <a:pathLst>
                <a:path w="2240" h="1275" extrusionOk="0">
                  <a:moveTo>
                    <a:pt x="2072" y="1"/>
                  </a:moveTo>
                  <a:lnTo>
                    <a:pt x="1" y="370"/>
                  </a:lnTo>
                  <a:lnTo>
                    <a:pt x="167" y="1275"/>
                  </a:lnTo>
                  <a:cubicBezTo>
                    <a:pt x="870" y="1239"/>
                    <a:pt x="1549" y="1120"/>
                    <a:pt x="2239" y="906"/>
                  </a:cubicBezTo>
                  <a:lnTo>
                    <a:pt x="207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4" name="Google Shape;3844;p75"/>
            <p:cNvSpPr/>
            <p:nvPr/>
          </p:nvSpPr>
          <p:spPr>
            <a:xfrm>
              <a:off x="1789200" y="1794400"/>
              <a:ext cx="66400" cy="32775"/>
            </a:xfrm>
            <a:custGeom>
              <a:avLst/>
              <a:gdLst/>
              <a:ahLst/>
              <a:cxnLst/>
              <a:rect l="l" t="t" r="r" b="b"/>
              <a:pathLst>
                <a:path w="2656" h="1311" extrusionOk="0">
                  <a:moveTo>
                    <a:pt x="2501" y="0"/>
                  </a:moveTo>
                  <a:lnTo>
                    <a:pt x="0" y="429"/>
                  </a:lnTo>
                  <a:lnTo>
                    <a:pt x="155" y="1310"/>
                  </a:lnTo>
                  <a:cubicBezTo>
                    <a:pt x="1001" y="1274"/>
                    <a:pt x="1834" y="1143"/>
                    <a:pt x="2656" y="881"/>
                  </a:cubicBezTo>
                  <a:lnTo>
                    <a:pt x="25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5" name="Google Shape;3845;p75"/>
            <p:cNvSpPr/>
            <p:nvPr/>
          </p:nvSpPr>
          <p:spPr>
            <a:xfrm>
              <a:off x="1908250" y="1979250"/>
              <a:ext cx="274775" cy="171175"/>
            </a:xfrm>
            <a:custGeom>
              <a:avLst/>
              <a:gdLst/>
              <a:ahLst/>
              <a:cxnLst/>
              <a:rect l="l" t="t" r="r" b="b"/>
              <a:pathLst>
                <a:path w="10991" h="6847" extrusionOk="0">
                  <a:moveTo>
                    <a:pt x="10217" y="0"/>
                  </a:moveTo>
                  <a:cubicBezTo>
                    <a:pt x="8788" y="1012"/>
                    <a:pt x="5871" y="4453"/>
                    <a:pt x="5883" y="4453"/>
                  </a:cubicBezTo>
                  <a:cubicBezTo>
                    <a:pt x="4799" y="4584"/>
                    <a:pt x="3275" y="4989"/>
                    <a:pt x="2644" y="5120"/>
                  </a:cubicBezTo>
                  <a:cubicBezTo>
                    <a:pt x="2001" y="5251"/>
                    <a:pt x="1" y="5763"/>
                    <a:pt x="1" y="5763"/>
                  </a:cubicBezTo>
                  <a:lnTo>
                    <a:pt x="263" y="6846"/>
                  </a:lnTo>
                  <a:lnTo>
                    <a:pt x="6418" y="6168"/>
                  </a:lnTo>
                  <a:cubicBezTo>
                    <a:pt x="6418" y="6168"/>
                    <a:pt x="9669" y="4120"/>
                    <a:pt x="10324" y="2691"/>
                  </a:cubicBezTo>
                  <a:cubicBezTo>
                    <a:pt x="10990" y="1262"/>
                    <a:pt x="10217" y="0"/>
                    <a:pt x="102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6" name="Google Shape;3846;p75"/>
            <p:cNvSpPr/>
            <p:nvPr/>
          </p:nvSpPr>
          <p:spPr>
            <a:xfrm>
              <a:off x="1834150" y="2110875"/>
              <a:ext cx="80675" cy="56550"/>
            </a:xfrm>
            <a:custGeom>
              <a:avLst/>
              <a:gdLst/>
              <a:ahLst/>
              <a:cxnLst/>
              <a:rect l="l" t="t" r="r" b="b"/>
              <a:pathLst>
                <a:path w="3227" h="2262" extrusionOk="0">
                  <a:moveTo>
                    <a:pt x="1902" y="0"/>
                  </a:moveTo>
                  <a:cubicBezTo>
                    <a:pt x="1687" y="0"/>
                    <a:pt x="1470" y="38"/>
                    <a:pt x="1262" y="45"/>
                  </a:cubicBezTo>
                  <a:cubicBezTo>
                    <a:pt x="929" y="69"/>
                    <a:pt x="1036" y="319"/>
                    <a:pt x="1334" y="379"/>
                  </a:cubicBezTo>
                  <a:cubicBezTo>
                    <a:pt x="1631" y="450"/>
                    <a:pt x="1953" y="462"/>
                    <a:pt x="1882" y="569"/>
                  </a:cubicBezTo>
                  <a:cubicBezTo>
                    <a:pt x="1810" y="664"/>
                    <a:pt x="465" y="855"/>
                    <a:pt x="227" y="1117"/>
                  </a:cubicBezTo>
                  <a:cubicBezTo>
                    <a:pt x="129" y="1224"/>
                    <a:pt x="249" y="1256"/>
                    <a:pt x="431" y="1256"/>
                  </a:cubicBezTo>
                  <a:cubicBezTo>
                    <a:pt x="716" y="1256"/>
                    <a:pt x="1155" y="1176"/>
                    <a:pt x="1155" y="1176"/>
                  </a:cubicBezTo>
                  <a:lnTo>
                    <a:pt x="1155" y="1176"/>
                  </a:lnTo>
                  <a:cubicBezTo>
                    <a:pt x="1155" y="1176"/>
                    <a:pt x="48" y="1474"/>
                    <a:pt x="12" y="1688"/>
                  </a:cubicBezTo>
                  <a:cubicBezTo>
                    <a:pt x="1" y="1737"/>
                    <a:pt x="58" y="1755"/>
                    <a:pt x="151" y="1755"/>
                  </a:cubicBezTo>
                  <a:cubicBezTo>
                    <a:pt x="446" y="1755"/>
                    <a:pt x="1107" y="1569"/>
                    <a:pt x="1108" y="1569"/>
                  </a:cubicBezTo>
                  <a:lnTo>
                    <a:pt x="1108" y="1569"/>
                  </a:lnTo>
                  <a:cubicBezTo>
                    <a:pt x="1107" y="1569"/>
                    <a:pt x="274" y="1819"/>
                    <a:pt x="334" y="1998"/>
                  </a:cubicBezTo>
                  <a:cubicBezTo>
                    <a:pt x="346" y="2031"/>
                    <a:pt x="397" y="2044"/>
                    <a:pt x="472" y="2044"/>
                  </a:cubicBezTo>
                  <a:cubicBezTo>
                    <a:pt x="699" y="2044"/>
                    <a:pt x="1143" y="1924"/>
                    <a:pt x="1393" y="1843"/>
                  </a:cubicBezTo>
                  <a:lnTo>
                    <a:pt x="1393" y="1843"/>
                  </a:lnTo>
                  <a:cubicBezTo>
                    <a:pt x="1393" y="1843"/>
                    <a:pt x="572" y="2117"/>
                    <a:pt x="691" y="2224"/>
                  </a:cubicBezTo>
                  <a:cubicBezTo>
                    <a:pt x="720" y="2249"/>
                    <a:pt x="799" y="2262"/>
                    <a:pt x="914" y="2262"/>
                  </a:cubicBezTo>
                  <a:cubicBezTo>
                    <a:pt x="1401" y="2262"/>
                    <a:pt x="2533" y="2037"/>
                    <a:pt x="3227" y="1593"/>
                  </a:cubicBezTo>
                  <a:cubicBezTo>
                    <a:pt x="3179" y="1212"/>
                    <a:pt x="3060" y="867"/>
                    <a:pt x="2953" y="498"/>
                  </a:cubicBezTo>
                  <a:cubicBezTo>
                    <a:pt x="2953" y="498"/>
                    <a:pt x="2584" y="153"/>
                    <a:pt x="2251" y="45"/>
                  </a:cubicBezTo>
                  <a:cubicBezTo>
                    <a:pt x="2137" y="12"/>
                    <a:pt x="2020" y="0"/>
                    <a:pt x="1902" y="0"/>
                  </a:cubicBezTo>
                  <a:close/>
                </a:path>
              </a:pathLst>
            </a:custGeom>
            <a:solidFill>
              <a:srgbClr val="FBB2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7" name="Google Shape;3847;p75"/>
            <p:cNvSpPr/>
            <p:nvPr/>
          </p:nvSpPr>
          <p:spPr>
            <a:xfrm>
              <a:off x="935225" y="1495850"/>
              <a:ext cx="197675" cy="186950"/>
            </a:xfrm>
            <a:custGeom>
              <a:avLst/>
              <a:gdLst/>
              <a:ahLst/>
              <a:cxnLst/>
              <a:rect l="l" t="t" r="r" b="b"/>
              <a:pathLst>
                <a:path w="7907" h="7478" extrusionOk="0">
                  <a:moveTo>
                    <a:pt x="7870" y="0"/>
                  </a:moveTo>
                  <a:lnTo>
                    <a:pt x="0" y="48"/>
                  </a:lnTo>
                  <a:lnTo>
                    <a:pt x="48" y="6727"/>
                  </a:lnTo>
                  <a:cubicBezTo>
                    <a:pt x="48" y="7137"/>
                    <a:pt x="1752" y="7478"/>
                    <a:pt x="3868" y="7478"/>
                  </a:cubicBezTo>
                  <a:cubicBezTo>
                    <a:pt x="3905" y="7478"/>
                    <a:pt x="3941" y="7478"/>
                    <a:pt x="3977" y="7478"/>
                  </a:cubicBezTo>
                  <a:cubicBezTo>
                    <a:pt x="6156" y="7466"/>
                    <a:pt x="7906" y="7120"/>
                    <a:pt x="7906" y="6692"/>
                  </a:cubicBezTo>
                  <a:lnTo>
                    <a:pt x="78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8" name="Google Shape;3848;p75"/>
            <p:cNvSpPr/>
            <p:nvPr/>
          </p:nvSpPr>
          <p:spPr>
            <a:xfrm>
              <a:off x="935225" y="1477375"/>
              <a:ext cx="196775" cy="38450"/>
            </a:xfrm>
            <a:custGeom>
              <a:avLst/>
              <a:gdLst/>
              <a:ahLst/>
              <a:cxnLst/>
              <a:rect l="l" t="t" r="r" b="b"/>
              <a:pathLst>
                <a:path w="7871" h="1538" extrusionOk="0">
                  <a:moveTo>
                    <a:pt x="4058" y="1"/>
                  </a:moveTo>
                  <a:cubicBezTo>
                    <a:pt x="4019" y="1"/>
                    <a:pt x="3980" y="1"/>
                    <a:pt x="3941" y="1"/>
                  </a:cubicBezTo>
                  <a:cubicBezTo>
                    <a:pt x="1763" y="13"/>
                    <a:pt x="0" y="358"/>
                    <a:pt x="0" y="787"/>
                  </a:cubicBezTo>
                  <a:cubicBezTo>
                    <a:pt x="0" y="1197"/>
                    <a:pt x="1704" y="1537"/>
                    <a:pt x="3832" y="1537"/>
                  </a:cubicBezTo>
                  <a:cubicBezTo>
                    <a:pt x="3868" y="1537"/>
                    <a:pt x="3905" y="1537"/>
                    <a:pt x="3941" y="1537"/>
                  </a:cubicBezTo>
                  <a:cubicBezTo>
                    <a:pt x="6108" y="1513"/>
                    <a:pt x="7870" y="1180"/>
                    <a:pt x="7870" y="739"/>
                  </a:cubicBezTo>
                  <a:cubicBezTo>
                    <a:pt x="7870" y="319"/>
                    <a:pt x="6171" y="1"/>
                    <a:pt x="40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9" name="Google Shape;3849;p75"/>
            <p:cNvSpPr/>
            <p:nvPr/>
          </p:nvSpPr>
          <p:spPr>
            <a:xfrm>
              <a:off x="987900" y="1489875"/>
              <a:ext cx="91125" cy="13450"/>
            </a:xfrm>
            <a:custGeom>
              <a:avLst/>
              <a:gdLst/>
              <a:ahLst/>
              <a:cxnLst/>
              <a:rect l="l" t="t" r="r" b="b"/>
              <a:pathLst>
                <a:path w="3645" h="538" extrusionOk="0">
                  <a:moveTo>
                    <a:pt x="1953" y="1"/>
                  </a:moveTo>
                  <a:cubicBezTo>
                    <a:pt x="1906" y="1"/>
                    <a:pt x="1858" y="1"/>
                    <a:pt x="1811" y="1"/>
                  </a:cubicBezTo>
                  <a:cubicBezTo>
                    <a:pt x="822" y="25"/>
                    <a:pt x="1" y="144"/>
                    <a:pt x="1" y="287"/>
                  </a:cubicBezTo>
                  <a:cubicBezTo>
                    <a:pt x="1" y="442"/>
                    <a:pt x="822" y="537"/>
                    <a:pt x="1834" y="537"/>
                  </a:cubicBezTo>
                  <a:cubicBezTo>
                    <a:pt x="2823" y="525"/>
                    <a:pt x="3644" y="406"/>
                    <a:pt x="3644" y="263"/>
                  </a:cubicBezTo>
                  <a:cubicBezTo>
                    <a:pt x="3644" y="116"/>
                    <a:pt x="2918" y="1"/>
                    <a:pt x="19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0" name="Google Shape;3850;p75"/>
            <p:cNvSpPr/>
            <p:nvPr/>
          </p:nvSpPr>
          <p:spPr>
            <a:xfrm>
              <a:off x="815275" y="1816425"/>
              <a:ext cx="111925" cy="491750"/>
            </a:xfrm>
            <a:custGeom>
              <a:avLst/>
              <a:gdLst/>
              <a:ahLst/>
              <a:cxnLst/>
              <a:rect l="l" t="t" r="r" b="b"/>
              <a:pathLst>
                <a:path w="4477" h="19670" extrusionOk="0">
                  <a:moveTo>
                    <a:pt x="0" y="0"/>
                  </a:moveTo>
                  <a:lnTo>
                    <a:pt x="2131" y="10549"/>
                  </a:lnTo>
                  <a:cubicBezTo>
                    <a:pt x="1536" y="12978"/>
                    <a:pt x="2036" y="16098"/>
                    <a:pt x="2334" y="19670"/>
                  </a:cubicBezTo>
                  <a:lnTo>
                    <a:pt x="3644" y="19670"/>
                  </a:lnTo>
                  <a:lnTo>
                    <a:pt x="4477" y="9585"/>
                  </a:lnTo>
                  <a:lnTo>
                    <a:pt x="3536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1" name="Google Shape;3851;p75"/>
            <p:cNvSpPr/>
            <p:nvPr/>
          </p:nvSpPr>
          <p:spPr>
            <a:xfrm>
              <a:off x="870925" y="2303975"/>
              <a:ext cx="96775" cy="35750"/>
            </a:xfrm>
            <a:custGeom>
              <a:avLst/>
              <a:gdLst/>
              <a:ahLst/>
              <a:cxnLst/>
              <a:rect l="l" t="t" r="r" b="b"/>
              <a:pathLst>
                <a:path w="3871" h="1430" extrusionOk="0">
                  <a:moveTo>
                    <a:pt x="1429" y="1"/>
                  </a:moveTo>
                  <a:cubicBezTo>
                    <a:pt x="1429" y="19"/>
                    <a:pt x="1324" y="115"/>
                    <a:pt x="745" y="115"/>
                  </a:cubicBezTo>
                  <a:cubicBezTo>
                    <a:pt x="571" y="115"/>
                    <a:pt x="354" y="106"/>
                    <a:pt x="84" y="84"/>
                  </a:cubicBezTo>
                  <a:cubicBezTo>
                    <a:pt x="84" y="84"/>
                    <a:pt x="1" y="179"/>
                    <a:pt x="1" y="418"/>
                  </a:cubicBezTo>
                  <a:cubicBezTo>
                    <a:pt x="1" y="644"/>
                    <a:pt x="36" y="1430"/>
                    <a:pt x="36" y="1430"/>
                  </a:cubicBezTo>
                  <a:lnTo>
                    <a:pt x="3858" y="1430"/>
                  </a:lnTo>
                  <a:cubicBezTo>
                    <a:pt x="3858" y="1430"/>
                    <a:pt x="3870" y="834"/>
                    <a:pt x="3382" y="513"/>
                  </a:cubicBezTo>
                  <a:cubicBezTo>
                    <a:pt x="2894" y="203"/>
                    <a:pt x="2144" y="513"/>
                    <a:pt x="14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2" name="Google Shape;3852;p75"/>
            <p:cNvSpPr/>
            <p:nvPr/>
          </p:nvSpPr>
          <p:spPr>
            <a:xfrm>
              <a:off x="714075" y="1812250"/>
              <a:ext cx="141700" cy="496100"/>
            </a:xfrm>
            <a:custGeom>
              <a:avLst/>
              <a:gdLst/>
              <a:ahLst/>
              <a:cxnLst/>
              <a:rect l="l" t="t" r="r" b="b"/>
              <a:pathLst>
                <a:path w="5668" h="19844" extrusionOk="0">
                  <a:moveTo>
                    <a:pt x="2203" y="1"/>
                  </a:moveTo>
                  <a:lnTo>
                    <a:pt x="2203" y="10323"/>
                  </a:lnTo>
                  <a:cubicBezTo>
                    <a:pt x="1441" y="11514"/>
                    <a:pt x="250" y="17027"/>
                    <a:pt x="0" y="19765"/>
                  </a:cubicBezTo>
                  <a:cubicBezTo>
                    <a:pt x="212" y="19813"/>
                    <a:pt x="419" y="19844"/>
                    <a:pt x="617" y="19844"/>
                  </a:cubicBezTo>
                  <a:cubicBezTo>
                    <a:pt x="865" y="19844"/>
                    <a:pt x="1098" y="19795"/>
                    <a:pt x="1310" y="19670"/>
                  </a:cubicBezTo>
                  <a:lnTo>
                    <a:pt x="4632" y="10347"/>
                  </a:lnTo>
                  <a:lnTo>
                    <a:pt x="5667" y="822"/>
                  </a:lnTo>
                  <a:lnTo>
                    <a:pt x="22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3" name="Google Shape;3853;p75"/>
            <p:cNvSpPr/>
            <p:nvPr/>
          </p:nvSpPr>
          <p:spPr>
            <a:xfrm>
              <a:off x="711675" y="2304575"/>
              <a:ext cx="96475" cy="35750"/>
            </a:xfrm>
            <a:custGeom>
              <a:avLst/>
              <a:gdLst/>
              <a:ahLst/>
              <a:cxnLst/>
              <a:rect l="l" t="t" r="r" b="b"/>
              <a:pathLst>
                <a:path w="3859" h="1430" extrusionOk="0">
                  <a:moveTo>
                    <a:pt x="1418" y="1"/>
                  </a:moveTo>
                  <a:cubicBezTo>
                    <a:pt x="1418" y="1"/>
                    <a:pt x="1418" y="1"/>
                    <a:pt x="1418" y="1"/>
                  </a:cubicBezTo>
                  <a:lnTo>
                    <a:pt x="1418" y="1"/>
                  </a:lnTo>
                  <a:cubicBezTo>
                    <a:pt x="1418" y="1"/>
                    <a:pt x="1418" y="1"/>
                    <a:pt x="1418" y="1"/>
                  </a:cubicBezTo>
                  <a:close/>
                  <a:moveTo>
                    <a:pt x="1418" y="1"/>
                  </a:moveTo>
                  <a:cubicBezTo>
                    <a:pt x="1419" y="8"/>
                    <a:pt x="1309" y="97"/>
                    <a:pt x="716" y="97"/>
                  </a:cubicBezTo>
                  <a:cubicBezTo>
                    <a:pt x="550" y="97"/>
                    <a:pt x="346" y="90"/>
                    <a:pt x="96" y="72"/>
                  </a:cubicBezTo>
                  <a:cubicBezTo>
                    <a:pt x="96" y="72"/>
                    <a:pt x="1" y="191"/>
                    <a:pt x="1" y="417"/>
                  </a:cubicBezTo>
                  <a:lnTo>
                    <a:pt x="1" y="1429"/>
                  </a:lnTo>
                  <a:lnTo>
                    <a:pt x="3847" y="1429"/>
                  </a:lnTo>
                  <a:cubicBezTo>
                    <a:pt x="3847" y="1429"/>
                    <a:pt x="3858" y="834"/>
                    <a:pt x="3370" y="501"/>
                  </a:cubicBezTo>
                  <a:cubicBezTo>
                    <a:pt x="2882" y="191"/>
                    <a:pt x="2132" y="501"/>
                    <a:pt x="14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4" name="Google Shape;3854;p75"/>
            <p:cNvSpPr/>
            <p:nvPr/>
          </p:nvSpPr>
          <p:spPr>
            <a:xfrm>
              <a:off x="757225" y="1526500"/>
              <a:ext cx="161050" cy="327100"/>
            </a:xfrm>
            <a:custGeom>
              <a:avLst/>
              <a:gdLst/>
              <a:ahLst/>
              <a:cxnLst/>
              <a:rect l="l" t="t" r="r" b="b"/>
              <a:pathLst>
                <a:path w="6442" h="13084" extrusionOk="0">
                  <a:moveTo>
                    <a:pt x="2691" y="1"/>
                  </a:moveTo>
                  <a:lnTo>
                    <a:pt x="1453" y="620"/>
                  </a:lnTo>
                  <a:lnTo>
                    <a:pt x="1072" y="822"/>
                  </a:lnTo>
                  <a:lnTo>
                    <a:pt x="893" y="906"/>
                  </a:lnTo>
                  <a:lnTo>
                    <a:pt x="1" y="1358"/>
                  </a:lnTo>
                  <a:lnTo>
                    <a:pt x="1322" y="6311"/>
                  </a:lnTo>
                  <a:lnTo>
                    <a:pt x="251" y="12217"/>
                  </a:lnTo>
                  <a:cubicBezTo>
                    <a:pt x="251" y="12217"/>
                    <a:pt x="1544" y="13083"/>
                    <a:pt x="3576" y="13083"/>
                  </a:cubicBezTo>
                  <a:cubicBezTo>
                    <a:pt x="4341" y="13083"/>
                    <a:pt x="5211" y="12960"/>
                    <a:pt x="6156" y="12621"/>
                  </a:cubicBezTo>
                  <a:lnTo>
                    <a:pt x="6132" y="5466"/>
                  </a:lnTo>
                  <a:lnTo>
                    <a:pt x="6132" y="5371"/>
                  </a:lnTo>
                  <a:cubicBezTo>
                    <a:pt x="6144" y="5359"/>
                    <a:pt x="6144" y="5347"/>
                    <a:pt x="6156" y="5323"/>
                  </a:cubicBezTo>
                  <a:cubicBezTo>
                    <a:pt x="6323" y="5120"/>
                    <a:pt x="6442" y="4847"/>
                    <a:pt x="6430" y="4489"/>
                  </a:cubicBezTo>
                  <a:cubicBezTo>
                    <a:pt x="6430" y="4097"/>
                    <a:pt x="6263" y="3644"/>
                    <a:pt x="6085" y="3239"/>
                  </a:cubicBezTo>
                  <a:cubicBezTo>
                    <a:pt x="5977" y="2227"/>
                    <a:pt x="5894" y="1251"/>
                    <a:pt x="6013" y="429"/>
                  </a:cubicBezTo>
                  <a:lnTo>
                    <a:pt x="5739" y="406"/>
                  </a:lnTo>
                  <a:lnTo>
                    <a:pt x="5537" y="370"/>
                  </a:lnTo>
                  <a:lnTo>
                    <a:pt x="5192" y="322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5" name="Google Shape;3855;p75"/>
            <p:cNvSpPr/>
            <p:nvPr/>
          </p:nvSpPr>
          <p:spPr>
            <a:xfrm>
              <a:off x="888200" y="1404775"/>
              <a:ext cx="13125" cy="44375"/>
            </a:xfrm>
            <a:custGeom>
              <a:avLst/>
              <a:gdLst/>
              <a:ahLst/>
              <a:cxnLst/>
              <a:rect l="l" t="t" r="r" b="b"/>
              <a:pathLst>
                <a:path w="525" h="1775" extrusionOk="0">
                  <a:moveTo>
                    <a:pt x="0" y="0"/>
                  </a:moveTo>
                  <a:lnTo>
                    <a:pt x="298" y="1774"/>
                  </a:lnTo>
                  <a:cubicBezTo>
                    <a:pt x="298" y="1774"/>
                    <a:pt x="524" y="1381"/>
                    <a:pt x="477" y="893"/>
                  </a:cubicBezTo>
                  <a:cubicBezTo>
                    <a:pt x="429" y="405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6" name="Google Shape;3856;p75"/>
            <p:cNvSpPr/>
            <p:nvPr/>
          </p:nvSpPr>
          <p:spPr>
            <a:xfrm>
              <a:off x="700075" y="1371075"/>
              <a:ext cx="201250" cy="180175"/>
            </a:xfrm>
            <a:custGeom>
              <a:avLst/>
              <a:gdLst/>
              <a:ahLst/>
              <a:cxnLst/>
              <a:rect l="l" t="t" r="r" b="b"/>
              <a:pathLst>
                <a:path w="8050" h="7207" extrusionOk="0">
                  <a:moveTo>
                    <a:pt x="2223" y="0"/>
                  </a:moveTo>
                  <a:cubicBezTo>
                    <a:pt x="2193" y="0"/>
                    <a:pt x="2163" y="1"/>
                    <a:pt x="2132" y="3"/>
                  </a:cubicBezTo>
                  <a:cubicBezTo>
                    <a:pt x="929" y="62"/>
                    <a:pt x="1" y="2324"/>
                    <a:pt x="1108" y="3718"/>
                  </a:cubicBezTo>
                  <a:cubicBezTo>
                    <a:pt x="2193" y="5074"/>
                    <a:pt x="2554" y="6980"/>
                    <a:pt x="823" y="6980"/>
                  </a:cubicBezTo>
                  <a:cubicBezTo>
                    <a:pt x="807" y="6980"/>
                    <a:pt x="791" y="6980"/>
                    <a:pt x="774" y="6980"/>
                  </a:cubicBezTo>
                  <a:lnTo>
                    <a:pt x="774" y="6980"/>
                  </a:lnTo>
                  <a:cubicBezTo>
                    <a:pt x="774" y="6980"/>
                    <a:pt x="1185" y="7207"/>
                    <a:pt x="1671" y="7207"/>
                  </a:cubicBezTo>
                  <a:cubicBezTo>
                    <a:pt x="2104" y="7207"/>
                    <a:pt x="2598" y="7027"/>
                    <a:pt x="2918" y="6349"/>
                  </a:cubicBezTo>
                  <a:cubicBezTo>
                    <a:pt x="3132" y="5884"/>
                    <a:pt x="3275" y="5218"/>
                    <a:pt x="3370" y="4503"/>
                  </a:cubicBezTo>
                  <a:cubicBezTo>
                    <a:pt x="3560" y="4908"/>
                    <a:pt x="3846" y="5230"/>
                    <a:pt x="4251" y="5289"/>
                  </a:cubicBezTo>
                  <a:cubicBezTo>
                    <a:pt x="4251" y="5289"/>
                    <a:pt x="3656" y="2491"/>
                    <a:pt x="4906" y="2158"/>
                  </a:cubicBezTo>
                  <a:cubicBezTo>
                    <a:pt x="4906" y="2158"/>
                    <a:pt x="5052" y="2166"/>
                    <a:pt x="5280" y="2166"/>
                  </a:cubicBezTo>
                  <a:cubicBezTo>
                    <a:pt x="5806" y="2166"/>
                    <a:pt x="6765" y="2120"/>
                    <a:pt x="7347" y="1813"/>
                  </a:cubicBezTo>
                  <a:cubicBezTo>
                    <a:pt x="8049" y="1455"/>
                    <a:pt x="7728" y="455"/>
                    <a:pt x="6870" y="265"/>
                  </a:cubicBezTo>
                  <a:cubicBezTo>
                    <a:pt x="6773" y="241"/>
                    <a:pt x="6662" y="230"/>
                    <a:pt x="6542" y="230"/>
                  </a:cubicBezTo>
                  <a:cubicBezTo>
                    <a:pt x="5574" y="230"/>
                    <a:pt x="3981" y="935"/>
                    <a:pt x="3632" y="1348"/>
                  </a:cubicBezTo>
                  <a:cubicBezTo>
                    <a:pt x="3632" y="1348"/>
                    <a:pt x="3608" y="1229"/>
                    <a:pt x="3549" y="1098"/>
                  </a:cubicBezTo>
                  <a:cubicBezTo>
                    <a:pt x="3549" y="1063"/>
                    <a:pt x="3345" y="0"/>
                    <a:pt x="22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7" name="Google Shape;3857;p75"/>
            <p:cNvSpPr/>
            <p:nvPr/>
          </p:nvSpPr>
          <p:spPr>
            <a:xfrm>
              <a:off x="766150" y="1398525"/>
              <a:ext cx="25025" cy="40500"/>
            </a:xfrm>
            <a:custGeom>
              <a:avLst/>
              <a:gdLst/>
              <a:ahLst/>
              <a:cxnLst/>
              <a:rect l="l" t="t" r="r" b="b"/>
              <a:pathLst>
                <a:path w="1001" h="1620" extrusionOk="0">
                  <a:moveTo>
                    <a:pt x="906" y="0"/>
                  </a:moveTo>
                  <a:cubicBezTo>
                    <a:pt x="227" y="345"/>
                    <a:pt x="25" y="1346"/>
                    <a:pt x="1" y="1619"/>
                  </a:cubicBezTo>
                  <a:cubicBezTo>
                    <a:pt x="108" y="1619"/>
                    <a:pt x="203" y="1607"/>
                    <a:pt x="310" y="1596"/>
                  </a:cubicBezTo>
                  <a:cubicBezTo>
                    <a:pt x="477" y="715"/>
                    <a:pt x="1001" y="250"/>
                    <a:pt x="1001" y="250"/>
                  </a:cubicBezTo>
                  <a:cubicBezTo>
                    <a:pt x="1001" y="250"/>
                    <a:pt x="965" y="131"/>
                    <a:pt x="90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8" name="Google Shape;3858;p75"/>
            <p:cNvSpPr/>
            <p:nvPr/>
          </p:nvSpPr>
          <p:spPr>
            <a:xfrm>
              <a:off x="814375" y="1500900"/>
              <a:ext cx="39900" cy="45000"/>
            </a:xfrm>
            <a:custGeom>
              <a:avLst/>
              <a:gdLst/>
              <a:ahLst/>
              <a:cxnLst/>
              <a:rect l="l" t="t" r="r" b="b"/>
              <a:pathLst>
                <a:path w="1596" h="1800" extrusionOk="0">
                  <a:moveTo>
                    <a:pt x="290" y="1"/>
                  </a:moveTo>
                  <a:cubicBezTo>
                    <a:pt x="171" y="1"/>
                    <a:pt x="69" y="21"/>
                    <a:pt x="1" y="72"/>
                  </a:cubicBezTo>
                  <a:lnTo>
                    <a:pt x="167" y="1573"/>
                  </a:lnTo>
                  <a:cubicBezTo>
                    <a:pt x="167" y="1573"/>
                    <a:pt x="603" y="1799"/>
                    <a:pt x="1042" y="1799"/>
                  </a:cubicBezTo>
                  <a:cubicBezTo>
                    <a:pt x="1239" y="1799"/>
                    <a:pt x="1437" y="1753"/>
                    <a:pt x="1596" y="1620"/>
                  </a:cubicBezTo>
                  <a:lnTo>
                    <a:pt x="1584" y="1192"/>
                  </a:lnTo>
                  <a:lnTo>
                    <a:pt x="1572" y="251"/>
                  </a:lnTo>
                  <a:cubicBezTo>
                    <a:pt x="1572" y="251"/>
                    <a:pt x="1453" y="203"/>
                    <a:pt x="1251" y="179"/>
                  </a:cubicBezTo>
                  <a:cubicBezTo>
                    <a:pt x="980" y="120"/>
                    <a:pt x="583" y="1"/>
                    <a:pt x="290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9" name="Google Shape;3859;p75"/>
            <p:cNvSpPr/>
            <p:nvPr/>
          </p:nvSpPr>
          <p:spPr>
            <a:xfrm>
              <a:off x="797400" y="1409525"/>
              <a:ext cx="111950" cy="108450"/>
            </a:xfrm>
            <a:custGeom>
              <a:avLst/>
              <a:gdLst/>
              <a:ahLst/>
              <a:cxnLst/>
              <a:rect l="l" t="t" r="r" b="b"/>
              <a:pathLst>
                <a:path w="4478" h="4338" extrusionOk="0">
                  <a:moveTo>
                    <a:pt x="3656" y="1"/>
                  </a:moveTo>
                  <a:lnTo>
                    <a:pt x="418" y="620"/>
                  </a:lnTo>
                  <a:cubicBezTo>
                    <a:pt x="96" y="834"/>
                    <a:pt x="1" y="1346"/>
                    <a:pt x="1" y="1882"/>
                  </a:cubicBezTo>
                  <a:cubicBezTo>
                    <a:pt x="1" y="2346"/>
                    <a:pt x="72" y="2799"/>
                    <a:pt x="132" y="3156"/>
                  </a:cubicBezTo>
                  <a:cubicBezTo>
                    <a:pt x="191" y="3489"/>
                    <a:pt x="251" y="3715"/>
                    <a:pt x="251" y="3715"/>
                  </a:cubicBezTo>
                  <a:cubicBezTo>
                    <a:pt x="251" y="3715"/>
                    <a:pt x="299" y="3739"/>
                    <a:pt x="382" y="3787"/>
                  </a:cubicBezTo>
                  <a:cubicBezTo>
                    <a:pt x="693" y="3955"/>
                    <a:pt x="1474" y="4337"/>
                    <a:pt x="2291" y="4337"/>
                  </a:cubicBezTo>
                  <a:cubicBezTo>
                    <a:pt x="2631" y="4337"/>
                    <a:pt x="2977" y="4271"/>
                    <a:pt x="3299" y="4096"/>
                  </a:cubicBezTo>
                  <a:cubicBezTo>
                    <a:pt x="4478" y="3453"/>
                    <a:pt x="3835" y="703"/>
                    <a:pt x="3692" y="108"/>
                  </a:cubicBezTo>
                  <a:cubicBezTo>
                    <a:pt x="3680" y="48"/>
                    <a:pt x="3656" y="1"/>
                    <a:pt x="3656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0" name="Google Shape;3860;p75"/>
            <p:cNvSpPr/>
            <p:nvPr/>
          </p:nvSpPr>
          <p:spPr>
            <a:xfrm>
              <a:off x="800675" y="1488400"/>
              <a:ext cx="11825" cy="15800"/>
            </a:xfrm>
            <a:custGeom>
              <a:avLst/>
              <a:gdLst/>
              <a:ahLst/>
              <a:cxnLst/>
              <a:rect l="l" t="t" r="r" b="b"/>
              <a:pathLst>
                <a:path w="473" h="632" extrusionOk="0">
                  <a:moveTo>
                    <a:pt x="1" y="1"/>
                  </a:moveTo>
                  <a:lnTo>
                    <a:pt x="1" y="1"/>
                  </a:lnTo>
                  <a:cubicBezTo>
                    <a:pt x="60" y="334"/>
                    <a:pt x="120" y="560"/>
                    <a:pt x="120" y="560"/>
                  </a:cubicBezTo>
                  <a:cubicBezTo>
                    <a:pt x="120" y="560"/>
                    <a:pt x="168" y="584"/>
                    <a:pt x="251" y="632"/>
                  </a:cubicBezTo>
                  <a:cubicBezTo>
                    <a:pt x="473" y="398"/>
                    <a:pt x="282" y="96"/>
                    <a:pt x="275" y="96"/>
                  </a:cubicBezTo>
                  <a:cubicBezTo>
                    <a:pt x="275" y="96"/>
                    <a:pt x="275" y="96"/>
                    <a:pt x="275" y="9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002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1" name="Google Shape;3861;p75"/>
            <p:cNvSpPr/>
            <p:nvPr/>
          </p:nvSpPr>
          <p:spPr>
            <a:xfrm>
              <a:off x="783700" y="1456325"/>
              <a:ext cx="30100" cy="38175"/>
            </a:xfrm>
            <a:custGeom>
              <a:avLst/>
              <a:gdLst/>
              <a:ahLst/>
              <a:cxnLst/>
              <a:rect l="l" t="t" r="r" b="b"/>
              <a:pathLst>
                <a:path w="1204" h="1527" extrusionOk="0">
                  <a:moveTo>
                    <a:pt x="600" y="1"/>
                  </a:moveTo>
                  <a:cubicBezTo>
                    <a:pt x="506" y="1"/>
                    <a:pt x="409" y="38"/>
                    <a:pt x="323" y="141"/>
                  </a:cubicBezTo>
                  <a:cubicBezTo>
                    <a:pt x="1" y="529"/>
                    <a:pt x="330" y="1527"/>
                    <a:pt x="1041" y="1527"/>
                  </a:cubicBezTo>
                  <a:cubicBezTo>
                    <a:pt x="1093" y="1527"/>
                    <a:pt x="1147" y="1521"/>
                    <a:pt x="1204" y="1510"/>
                  </a:cubicBezTo>
                  <a:lnTo>
                    <a:pt x="1073" y="248"/>
                  </a:lnTo>
                  <a:cubicBezTo>
                    <a:pt x="1073" y="248"/>
                    <a:pt x="844" y="1"/>
                    <a:pt x="600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2" name="Google Shape;3862;p75"/>
            <p:cNvSpPr/>
            <p:nvPr/>
          </p:nvSpPr>
          <p:spPr>
            <a:xfrm>
              <a:off x="795367" y="1409226"/>
              <a:ext cx="94335" cy="91925"/>
            </a:xfrm>
            <a:custGeom>
              <a:avLst/>
              <a:gdLst/>
              <a:ahLst/>
              <a:cxnLst/>
              <a:rect l="l" t="t" r="r" b="b"/>
              <a:pathLst>
                <a:path w="3739" h="3677" extrusionOk="0">
                  <a:moveTo>
                    <a:pt x="3727" y="1"/>
                  </a:moveTo>
                  <a:cubicBezTo>
                    <a:pt x="3726" y="1"/>
                    <a:pt x="3725" y="1"/>
                    <a:pt x="3724" y="1"/>
                  </a:cubicBezTo>
                  <a:lnTo>
                    <a:pt x="3724" y="1"/>
                  </a:lnTo>
                  <a:lnTo>
                    <a:pt x="3727" y="1"/>
                  </a:lnTo>
                  <a:close/>
                  <a:moveTo>
                    <a:pt x="3724" y="1"/>
                  </a:moveTo>
                  <a:lnTo>
                    <a:pt x="310" y="263"/>
                  </a:lnTo>
                  <a:cubicBezTo>
                    <a:pt x="0" y="489"/>
                    <a:pt x="60" y="1334"/>
                    <a:pt x="60" y="1870"/>
                  </a:cubicBezTo>
                  <a:cubicBezTo>
                    <a:pt x="78" y="1868"/>
                    <a:pt x="95" y="1867"/>
                    <a:pt x="112" y="1867"/>
                  </a:cubicBezTo>
                  <a:cubicBezTo>
                    <a:pt x="415" y="1867"/>
                    <a:pt x="602" y="2153"/>
                    <a:pt x="715" y="2311"/>
                  </a:cubicBezTo>
                  <a:cubicBezTo>
                    <a:pt x="715" y="2311"/>
                    <a:pt x="846" y="3073"/>
                    <a:pt x="1048" y="3406"/>
                  </a:cubicBezTo>
                  <a:cubicBezTo>
                    <a:pt x="1160" y="3639"/>
                    <a:pt x="1289" y="3677"/>
                    <a:pt x="1361" y="3677"/>
                  </a:cubicBezTo>
                  <a:cubicBezTo>
                    <a:pt x="1396" y="3677"/>
                    <a:pt x="1417" y="3668"/>
                    <a:pt x="1417" y="3668"/>
                  </a:cubicBezTo>
                  <a:cubicBezTo>
                    <a:pt x="1179" y="3632"/>
                    <a:pt x="1048" y="3168"/>
                    <a:pt x="1119" y="2596"/>
                  </a:cubicBezTo>
                  <a:cubicBezTo>
                    <a:pt x="1179" y="2072"/>
                    <a:pt x="1072" y="1132"/>
                    <a:pt x="1060" y="953"/>
                  </a:cubicBezTo>
                  <a:lnTo>
                    <a:pt x="1060" y="941"/>
                  </a:lnTo>
                  <a:cubicBezTo>
                    <a:pt x="1048" y="822"/>
                    <a:pt x="1024" y="727"/>
                    <a:pt x="1024" y="727"/>
                  </a:cubicBezTo>
                  <a:lnTo>
                    <a:pt x="1024" y="727"/>
                  </a:lnTo>
                  <a:cubicBezTo>
                    <a:pt x="1118" y="738"/>
                    <a:pt x="1216" y="743"/>
                    <a:pt x="1316" y="743"/>
                  </a:cubicBezTo>
                  <a:cubicBezTo>
                    <a:pt x="2286" y="743"/>
                    <a:pt x="3458" y="260"/>
                    <a:pt x="3739" y="120"/>
                  </a:cubicBezTo>
                  <a:cubicBezTo>
                    <a:pt x="3727" y="51"/>
                    <a:pt x="3705" y="4"/>
                    <a:pt x="37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3" name="Google Shape;3863;p75"/>
            <p:cNvSpPr/>
            <p:nvPr/>
          </p:nvSpPr>
          <p:spPr>
            <a:xfrm>
              <a:off x="901600" y="1536925"/>
              <a:ext cx="34550" cy="63125"/>
            </a:xfrm>
            <a:custGeom>
              <a:avLst/>
              <a:gdLst/>
              <a:ahLst/>
              <a:cxnLst/>
              <a:rect l="l" t="t" r="r" b="b"/>
              <a:pathLst>
                <a:path w="1382" h="2525" extrusionOk="0">
                  <a:moveTo>
                    <a:pt x="250" y="1"/>
                  </a:moveTo>
                  <a:cubicBezTo>
                    <a:pt x="0" y="977"/>
                    <a:pt x="226" y="1632"/>
                    <a:pt x="226" y="1632"/>
                  </a:cubicBezTo>
                  <a:cubicBezTo>
                    <a:pt x="226" y="1632"/>
                    <a:pt x="786" y="2287"/>
                    <a:pt x="1381" y="2525"/>
                  </a:cubicBezTo>
                  <a:lnTo>
                    <a:pt x="1381" y="798"/>
                  </a:lnTo>
                  <a:lnTo>
                    <a:pt x="1369" y="798"/>
                  </a:lnTo>
                  <a:cubicBezTo>
                    <a:pt x="857" y="382"/>
                    <a:pt x="250" y="1"/>
                    <a:pt x="2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4" name="Google Shape;3864;p75"/>
            <p:cNvSpPr/>
            <p:nvPr/>
          </p:nvSpPr>
          <p:spPr>
            <a:xfrm>
              <a:off x="741875" y="1555075"/>
              <a:ext cx="289525" cy="114800"/>
            </a:xfrm>
            <a:custGeom>
              <a:avLst/>
              <a:gdLst/>
              <a:ahLst/>
              <a:cxnLst/>
              <a:rect l="l" t="t" r="r" b="b"/>
              <a:pathLst>
                <a:path w="11581" h="4592" extrusionOk="0">
                  <a:moveTo>
                    <a:pt x="1164" y="1"/>
                  </a:moveTo>
                  <a:cubicBezTo>
                    <a:pt x="522" y="1"/>
                    <a:pt x="0" y="727"/>
                    <a:pt x="376" y="1382"/>
                  </a:cubicBezTo>
                  <a:cubicBezTo>
                    <a:pt x="376" y="1382"/>
                    <a:pt x="412" y="1430"/>
                    <a:pt x="472" y="1501"/>
                  </a:cubicBezTo>
                  <a:cubicBezTo>
                    <a:pt x="1043" y="2180"/>
                    <a:pt x="1722" y="2751"/>
                    <a:pt x="2484" y="3192"/>
                  </a:cubicBezTo>
                  <a:cubicBezTo>
                    <a:pt x="3198" y="3585"/>
                    <a:pt x="4067" y="4406"/>
                    <a:pt x="4984" y="4561"/>
                  </a:cubicBezTo>
                  <a:cubicBezTo>
                    <a:pt x="5111" y="4582"/>
                    <a:pt x="5250" y="4591"/>
                    <a:pt x="5400" y="4591"/>
                  </a:cubicBezTo>
                  <a:cubicBezTo>
                    <a:pt x="7486" y="4591"/>
                    <a:pt x="11580" y="2715"/>
                    <a:pt x="11580" y="2715"/>
                  </a:cubicBezTo>
                  <a:lnTo>
                    <a:pt x="11175" y="1620"/>
                  </a:lnTo>
                  <a:cubicBezTo>
                    <a:pt x="11175" y="1620"/>
                    <a:pt x="8485" y="2299"/>
                    <a:pt x="7544" y="2442"/>
                  </a:cubicBezTo>
                  <a:cubicBezTo>
                    <a:pt x="6580" y="2596"/>
                    <a:pt x="5675" y="2751"/>
                    <a:pt x="5675" y="2751"/>
                  </a:cubicBezTo>
                  <a:cubicBezTo>
                    <a:pt x="4722" y="2192"/>
                    <a:pt x="2698" y="763"/>
                    <a:pt x="1627" y="132"/>
                  </a:cubicBezTo>
                  <a:cubicBezTo>
                    <a:pt x="1472" y="41"/>
                    <a:pt x="1315" y="1"/>
                    <a:pt x="116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5" name="Google Shape;3865;p75"/>
            <p:cNvSpPr/>
            <p:nvPr/>
          </p:nvSpPr>
          <p:spPr>
            <a:xfrm>
              <a:off x="1021250" y="1558500"/>
              <a:ext cx="81275" cy="63575"/>
            </a:xfrm>
            <a:custGeom>
              <a:avLst/>
              <a:gdLst/>
              <a:ahLst/>
              <a:cxnLst/>
              <a:rect l="l" t="t" r="r" b="b"/>
              <a:pathLst>
                <a:path w="3251" h="2543" extrusionOk="0">
                  <a:moveTo>
                    <a:pt x="1207" y="1"/>
                  </a:moveTo>
                  <a:cubicBezTo>
                    <a:pt x="1165" y="1"/>
                    <a:pt x="1112" y="24"/>
                    <a:pt x="1048" y="78"/>
                  </a:cubicBezTo>
                  <a:cubicBezTo>
                    <a:pt x="798" y="281"/>
                    <a:pt x="477" y="447"/>
                    <a:pt x="286" y="733"/>
                  </a:cubicBezTo>
                  <a:cubicBezTo>
                    <a:pt x="96" y="1031"/>
                    <a:pt x="0" y="1471"/>
                    <a:pt x="0" y="1471"/>
                  </a:cubicBezTo>
                  <a:lnTo>
                    <a:pt x="405" y="2543"/>
                  </a:lnTo>
                  <a:cubicBezTo>
                    <a:pt x="1405" y="2424"/>
                    <a:pt x="2846" y="1590"/>
                    <a:pt x="2882" y="1388"/>
                  </a:cubicBezTo>
                  <a:cubicBezTo>
                    <a:pt x="2887" y="1353"/>
                    <a:pt x="2857" y="1340"/>
                    <a:pt x="2806" y="1340"/>
                  </a:cubicBezTo>
                  <a:cubicBezTo>
                    <a:pt x="2611" y="1340"/>
                    <a:pt x="2108" y="1543"/>
                    <a:pt x="2108" y="1543"/>
                  </a:cubicBezTo>
                  <a:cubicBezTo>
                    <a:pt x="2417" y="1412"/>
                    <a:pt x="3060" y="1114"/>
                    <a:pt x="3013" y="983"/>
                  </a:cubicBezTo>
                  <a:cubicBezTo>
                    <a:pt x="3000" y="945"/>
                    <a:pt x="2954" y="930"/>
                    <a:pt x="2889" y="930"/>
                  </a:cubicBezTo>
                  <a:cubicBezTo>
                    <a:pt x="2647" y="930"/>
                    <a:pt x="2143" y="1138"/>
                    <a:pt x="2143" y="1138"/>
                  </a:cubicBezTo>
                  <a:cubicBezTo>
                    <a:pt x="2143" y="1138"/>
                    <a:pt x="3251" y="650"/>
                    <a:pt x="3072" y="519"/>
                  </a:cubicBezTo>
                  <a:cubicBezTo>
                    <a:pt x="3052" y="503"/>
                    <a:pt x="3019" y="496"/>
                    <a:pt x="2977" y="496"/>
                  </a:cubicBezTo>
                  <a:cubicBezTo>
                    <a:pt x="2670" y="496"/>
                    <a:pt x="1870" y="864"/>
                    <a:pt x="1870" y="864"/>
                  </a:cubicBezTo>
                  <a:cubicBezTo>
                    <a:pt x="1870" y="864"/>
                    <a:pt x="2894" y="269"/>
                    <a:pt x="2536" y="221"/>
                  </a:cubicBezTo>
                  <a:cubicBezTo>
                    <a:pt x="2530" y="221"/>
                    <a:pt x="2524" y="220"/>
                    <a:pt x="2518" y="220"/>
                  </a:cubicBezTo>
                  <a:cubicBezTo>
                    <a:pt x="2148" y="220"/>
                    <a:pt x="1072" y="876"/>
                    <a:pt x="924" y="876"/>
                  </a:cubicBezTo>
                  <a:cubicBezTo>
                    <a:pt x="921" y="876"/>
                    <a:pt x="919" y="876"/>
                    <a:pt x="917" y="876"/>
                  </a:cubicBezTo>
                  <a:cubicBezTo>
                    <a:pt x="798" y="840"/>
                    <a:pt x="1012" y="602"/>
                    <a:pt x="1215" y="376"/>
                  </a:cubicBezTo>
                  <a:cubicBezTo>
                    <a:pt x="1348" y="198"/>
                    <a:pt x="1329" y="1"/>
                    <a:pt x="1207" y="1"/>
                  </a:cubicBezTo>
                  <a:close/>
                </a:path>
              </a:pathLst>
            </a:custGeom>
            <a:solidFill>
              <a:srgbClr val="F798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6" name="Google Shape;3866;p75"/>
            <p:cNvSpPr/>
            <p:nvPr/>
          </p:nvSpPr>
          <p:spPr>
            <a:xfrm>
              <a:off x="732225" y="2352800"/>
              <a:ext cx="117000" cy="409300"/>
            </a:xfrm>
            <a:custGeom>
              <a:avLst/>
              <a:gdLst/>
              <a:ahLst/>
              <a:cxnLst/>
              <a:rect l="l" t="t" r="r" b="b"/>
              <a:pathLst>
                <a:path w="4680" h="16372" extrusionOk="0">
                  <a:moveTo>
                    <a:pt x="4156" y="1"/>
                  </a:moveTo>
                  <a:lnTo>
                    <a:pt x="36" y="16122"/>
                  </a:lnTo>
                  <a:cubicBezTo>
                    <a:pt x="0" y="16264"/>
                    <a:pt x="72" y="16372"/>
                    <a:pt x="227" y="16372"/>
                  </a:cubicBezTo>
                  <a:cubicBezTo>
                    <a:pt x="369" y="16372"/>
                    <a:pt x="512" y="16252"/>
                    <a:pt x="548" y="16122"/>
                  </a:cubicBezTo>
                  <a:lnTo>
                    <a:pt x="468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7" name="Google Shape;3867;p75"/>
            <p:cNvSpPr/>
            <p:nvPr/>
          </p:nvSpPr>
          <p:spPr>
            <a:xfrm>
              <a:off x="563750" y="2352800"/>
              <a:ext cx="116700" cy="409300"/>
            </a:xfrm>
            <a:custGeom>
              <a:avLst/>
              <a:gdLst/>
              <a:ahLst/>
              <a:cxnLst/>
              <a:rect l="l" t="t" r="r" b="b"/>
              <a:pathLst>
                <a:path w="4668" h="16372" extrusionOk="0">
                  <a:moveTo>
                    <a:pt x="4156" y="1"/>
                  </a:moveTo>
                  <a:lnTo>
                    <a:pt x="24" y="16122"/>
                  </a:lnTo>
                  <a:cubicBezTo>
                    <a:pt x="0" y="16264"/>
                    <a:pt x="72" y="16372"/>
                    <a:pt x="227" y="16372"/>
                  </a:cubicBezTo>
                  <a:cubicBezTo>
                    <a:pt x="370" y="16372"/>
                    <a:pt x="501" y="16252"/>
                    <a:pt x="548" y="16122"/>
                  </a:cubicBezTo>
                  <a:lnTo>
                    <a:pt x="466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8" name="Google Shape;3868;p75"/>
            <p:cNvSpPr/>
            <p:nvPr/>
          </p:nvSpPr>
          <p:spPr>
            <a:xfrm>
              <a:off x="644700" y="2433175"/>
              <a:ext cx="182800" cy="12825"/>
            </a:xfrm>
            <a:custGeom>
              <a:avLst/>
              <a:gdLst/>
              <a:ahLst/>
              <a:cxnLst/>
              <a:rect l="l" t="t" r="r" b="b"/>
              <a:pathLst>
                <a:path w="7312" h="513" extrusionOk="0">
                  <a:moveTo>
                    <a:pt x="358" y="0"/>
                  </a:moveTo>
                  <a:cubicBezTo>
                    <a:pt x="215" y="0"/>
                    <a:pt x="72" y="119"/>
                    <a:pt x="37" y="250"/>
                  </a:cubicBezTo>
                  <a:cubicBezTo>
                    <a:pt x="1" y="393"/>
                    <a:pt x="84" y="512"/>
                    <a:pt x="227" y="512"/>
                  </a:cubicBezTo>
                  <a:lnTo>
                    <a:pt x="6954" y="512"/>
                  </a:lnTo>
                  <a:cubicBezTo>
                    <a:pt x="7109" y="512"/>
                    <a:pt x="7240" y="393"/>
                    <a:pt x="7276" y="250"/>
                  </a:cubicBezTo>
                  <a:cubicBezTo>
                    <a:pt x="7311" y="107"/>
                    <a:pt x="7240" y="0"/>
                    <a:pt x="7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9" name="Google Shape;3869;p75"/>
            <p:cNvSpPr/>
            <p:nvPr/>
          </p:nvSpPr>
          <p:spPr>
            <a:xfrm>
              <a:off x="623875" y="2513525"/>
              <a:ext cx="183075" cy="12825"/>
            </a:xfrm>
            <a:custGeom>
              <a:avLst/>
              <a:gdLst/>
              <a:ahLst/>
              <a:cxnLst/>
              <a:rect l="l" t="t" r="r" b="b"/>
              <a:pathLst>
                <a:path w="7323" h="513" extrusionOk="0">
                  <a:moveTo>
                    <a:pt x="370" y="1"/>
                  </a:moveTo>
                  <a:cubicBezTo>
                    <a:pt x="227" y="1"/>
                    <a:pt x="96" y="120"/>
                    <a:pt x="48" y="251"/>
                  </a:cubicBezTo>
                  <a:cubicBezTo>
                    <a:pt x="1" y="394"/>
                    <a:pt x="96" y="513"/>
                    <a:pt x="239" y="513"/>
                  </a:cubicBezTo>
                  <a:lnTo>
                    <a:pt x="6966" y="513"/>
                  </a:lnTo>
                  <a:cubicBezTo>
                    <a:pt x="7120" y="513"/>
                    <a:pt x="7251" y="394"/>
                    <a:pt x="7299" y="251"/>
                  </a:cubicBezTo>
                  <a:cubicBezTo>
                    <a:pt x="7323" y="108"/>
                    <a:pt x="7251" y="1"/>
                    <a:pt x="709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0" name="Google Shape;3870;p75"/>
            <p:cNvSpPr/>
            <p:nvPr/>
          </p:nvSpPr>
          <p:spPr>
            <a:xfrm>
              <a:off x="603625" y="2592700"/>
              <a:ext cx="182800" cy="13425"/>
            </a:xfrm>
            <a:custGeom>
              <a:avLst/>
              <a:gdLst/>
              <a:ahLst/>
              <a:cxnLst/>
              <a:rect l="l" t="t" r="r" b="b"/>
              <a:pathLst>
                <a:path w="7312" h="537" extrusionOk="0">
                  <a:moveTo>
                    <a:pt x="370" y="1"/>
                  </a:moveTo>
                  <a:cubicBezTo>
                    <a:pt x="215" y="1"/>
                    <a:pt x="84" y="120"/>
                    <a:pt x="37" y="275"/>
                  </a:cubicBezTo>
                  <a:cubicBezTo>
                    <a:pt x="1" y="418"/>
                    <a:pt x="84" y="537"/>
                    <a:pt x="215" y="537"/>
                  </a:cubicBezTo>
                  <a:lnTo>
                    <a:pt x="6966" y="537"/>
                  </a:lnTo>
                  <a:cubicBezTo>
                    <a:pt x="7109" y="537"/>
                    <a:pt x="7240" y="418"/>
                    <a:pt x="7288" y="275"/>
                  </a:cubicBezTo>
                  <a:cubicBezTo>
                    <a:pt x="7311" y="120"/>
                    <a:pt x="7240" y="1"/>
                    <a:pt x="709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1" name="Google Shape;3871;p75"/>
            <p:cNvSpPr/>
            <p:nvPr/>
          </p:nvSpPr>
          <p:spPr>
            <a:xfrm>
              <a:off x="583100" y="2674275"/>
              <a:ext cx="182475" cy="12825"/>
            </a:xfrm>
            <a:custGeom>
              <a:avLst/>
              <a:gdLst/>
              <a:ahLst/>
              <a:cxnLst/>
              <a:rect l="l" t="t" r="r" b="b"/>
              <a:pathLst>
                <a:path w="7299" h="513" extrusionOk="0">
                  <a:moveTo>
                    <a:pt x="358" y="0"/>
                  </a:moveTo>
                  <a:cubicBezTo>
                    <a:pt x="203" y="0"/>
                    <a:pt x="72" y="119"/>
                    <a:pt x="24" y="250"/>
                  </a:cubicBezTo>
                  <a:cubicBezTo>
                    <a:pt x="0" y="393"/>
                    <a:pt x="84" y="512"/>
                    <a:pt x="227" y="512"/>
                  </a:cubicBezTo>
                  <a:lnTo>
                    <a:pt x="6954" y="512"/>
                  </a:lnTo>
                  <a:cubicBezTo>
                    <a:pt x="7096" y="512"/>
                    <a:pt x="7227" y="393"/>
                    <a:pt x="7275" y="250"/>
                  </a:cubicBezTo>
                  <a:cubicBezTo>
                    <a:pt x="7299" y="107"/>
                    <a:pt x="7227" y="0"/>
                    <a:pt x="7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2" name="Google Shape;3872;p75"/>
            <p:cNvSpPr/>
            <p:nvPr/>
          </p:nvSpPr>
          <p:spPr>
            <a:xfrm>
              <a:off x="826275" y="2352800"/>
              <a:ext cx="117000" cy="409300"/>
            </a:xfrm>
            <a:custGeom>
              <a:avLst/>
              <a:gdLst/>
              <a:ahLst/>
              <a:cxnLst/>
              <a:rect l="l" t="t" r="r" b="b"/>
              <a:pathLst>
                <a:path w="4680" h="16372" extrusionOk="0">
                  <a:moveTo>
                    <a:pt x="1" y="1"/>
                  </a:moveTo>
                  <a:lnTo>
                    <a:pt x="4132" y="16122"/>
                  </a:lnTo>
                  <a:cubicBezTo>
                    <a:pt x="4156" y="16264"/>
                    <a:pt x="4299" y="16372"/>
                    <a:pt x="4454" y="16372"/>
                  </a:cubicBezTo>
                  <a:cubicBezTo>
                    <a:pt x="4597" y="16372"/>
                    <a:pt x="4680" y="16252"/>
                    <a:pt x="4644" y="16122"/>
                  </a:cubicBezTo>
                  <a:lnTo>
                    <a:pt x="51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3" name="Google Shape;3873;p75"/>
            <p:cNvSpPr/>
            <p:nvPr/>
          </p:nvSpPr>
          <p:spPr>
            <a:xfrm>
              <a:off x="995050" y="2352800"/>
              <a:ext cx="116400" cy="409300"/>
            </a:xfrm>
            <a:custGeom>
              <a:avLst/>
              <a:gdLst/>
              <a:ahLst/>
              <a:cxnLst/>
              <a:rect l="l" t="t" r="r" b="b"/>
              <a:pathLst>
                <a:path w="4656" h="16372" extrusionOk="0">
                  <a:moveTo>
                    <a:pt x="1" y="1"/>
                  </a:moveTo>
                  <a:lnTo>
                    <a:pt x="4108" y="16122"/>
                  </a:lnTo>
                  <a:cubicBezTo>
                    <a:pt x="4132" y="16264"/>
                    <a:pt x="4287" y="16372"/>
                    <a:pt x="4430" y="16372"/>
                  </a:cubicBezTo>
                  <a:cubicBezTo>
                    <a:pt x="4585" y="16372"/>
                    <a:pt x="4656" y="16264"/>
                    <a:pt x="4620" y="16122"/>
                  </a:cubicBezTo>
                  <a:lnTo>
                    <a:pt x="5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4" name="Google Shape;3874;p75"/>
            <p:cNvSpPr/>
            <p:nvPr/>
          </p:nvSpPr>
          <p:spPr>
            <a:xfrm>
              <a:off x="655125" y="2339700"/>
              <a:ext cx="359900" cy="25925"/>
            </a:xfrm>
            <a:custGeom>
              <a:avLst/>
              <a:gdLst/>
              <a:ahLst/>
              <a:cxnLst/>
              <a:rect l="l" t="t" r="r" b="b"/>
              <a:pathLst>
                <a:path w="14396" h="1037" extrusionOk="0">
                  <a:moveTo>
                    <a:pt x="155" y="1"/>
                  </a:moveTo>
                  <a:cubicBezTo>
                    <a:pt x="60" y="1"/>
                    <a:pt x="1" y="84"/>
                    <a:pt x="1" y="155"/>
                  </a:cubicBezTo>
                  <a:lnTo>
                    <a:pt x="1" y="882"/>
                  </a:lnTo>
                  <a:cubicBezTo>
                    <a:pt x="1" y="977"/>
                    <a:pt x="84" y="1036"/>
                    <a:pt x="155" y="1036"/>
                  </a:cubicBezTo>
                  <a:lnTo>
                    <a:pt x="14252" y="1036"/>
                  </a:lnTo>
                  <a:cubicBezTo>
                    <a:pt x="14336" y="1036"/>
                    <a:pt x="14395" y="977"/>
                    <a:pt x="14395" y="882"/>
                  </a:cubicBezTo>
                  <a:lnTo>
                    <a:pt x="14395" y="155"/>
                  </a:lnTo>
                  <a:cubicBezTo>
                    <a:pt x="14395" y="60"/>
                    <a:pt x="14324" y="1"/>
                    <a:pt x="142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5" name="Google Shape;3875;p75"/>
            <p:cNvSpPr/>
            <p:nvPr/>
          </p:nvSpPr>
          <p:spPr>
            <a:xfrm>
              <a:off x="847725" y="2433175"/>
              <a:ext cx="182475" cy="12825"/>
            </a:xfrm>
            <a:custGeom>
              <a:avLst/>
              <a:gdLst/>
              <a:ahLst/>
              <a:cxnLst/>
              <a:rect l="l" t="t" r="r" b="b"/>
              <a:pathLst>
                <a:path w="7299" h="513" extrusionOk="0">
                  <a:moveTo>
                    <a:pt x="214" y="0"/>
                  </a:moveTo>
                  <a:cubicBezTo>
                    <a:pt x="71" y="0"/>
                    <a:pt x="0" y="107"/>
                    <a:pt x="24" y="250"/>
                  </a:cubicBezTo>
                  <a:cubicBezTo>
                    <a:pt x="71" y="393"/>
                    <a:pt x="202" y="512"/>
                    <a:pt x="357" y="512"/>
                  </a:cubicBezTo>
                  <a:lnTo>
                    <a:pt x="7084" y="512"/>
                  </a:lnTo>
                  <a:cubicBezTo>
                    <a:pt x="7227" y="512"/>
                    <a:pt x="7299" y="393"/>
                    <a:pt x="7275" y="250"/>
                  </a:cubicBezTo>
                  <a:cubicBezTo>
                    <a:pt x="7227" y="119"/>
                    <a:pt x="7096" y="0"/>
                    <a:pt x="69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6" name="Google Shape;3876;p75"/>
            <p:cNvSpPr/>
            <p:nvPr/>
          </p:nvSpPr>
          <p:spPr>
            <a:xfrm>
              <a:off x="867950" y="2513525"/>
              <a:ext cx="183075" cy="12825"/>
            </a:xfrm>
            <a:custGeom>
              <a:avLst/>
              <a:gdLst/>
              <a:ahLst/>
              <a:cxnLst/>
              <a:rect l="l" t="t" r="r" b="b"/>
              <a:pathLst>
                <a:path w="7323" h="513" extrusionOk="0">
                  <a:moveTo>
                    <a:pt x="227" y="1"/>
                  </a:moveTo>
                  <a:cubicBezTo>
                    <a:pt x="84" y="1"/>
                    <a:pt x="1" y="108"/>
                    <a:pt x="36" y="251"/>
                  </a:cubicBezTo>
                  <a:cubicBezTo>
                    <a:pt x="84" y="394"/>
                    <a:pt x="215" y="513"/>
                    <a:pt x="358" y="513"/>
                  </a:cubicBezTo>
                  <a:lnTo>
                    <a:pt x="7085" y="513"/>
                  </a:lnTo>
                  <a:cubicBezTo>
                    <a:pt x="7240" y="513"/>
                    <a:pt x="7323" y="394"/>
                    <a:pt x="7287" y="251"/>
                  </a:cubicBezTo>
                  <a:cubicBezTo>
                    <a:pt x="7240" y="120"/>
                    <a:pt x="7109" y="1"/>
                    <a:pt x="6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7" name="Google Shape;3877;p75"/>
            <p:cNvSpPr/>
            <p:nvPr/>
          </p:nvSpPr>
          <p:spPr>
            <a:xfrm>
              <a:off x="888800" y="2592700"/>
              <a:ext cx="182775" cy="13425"/>
            </a:xfrm>
            <a:custGeom>
              <a:avLst/>
              <a:gdLst/>
              <a:ahLst/>
              <a:cxnLst/>
              <a:rect l="l" t="t" r="r" b="b"/>
              <a:pathLst>
                <a:path w="7311" h="537" extrusionOk="0">
                  <a:moveTo>
                    <a:pt x="226" y="1"/>
                  </a:moveTo>
                  <a:cubicBezTo>
                    <a:pt x="83" y="1"/>
                    <a:pt x="0" y="120"/>
                    <a:pt x="36" y="275"/>
                  </a:cubicBezTo>
                  <a:cubicBezTo>
                    <a:pt x="83" y="418"/>
                    <a:pt x="214" y="537"/>
                    <a:pt x="357" y="537"/>
                  </a:cubicBezTo>
                  <a:lnTo>
                    <a:pt x="7084" y="537"/>
                  </a:lnTo>
                  <a:cubicBezTo>
                    <a:pt x="7227" y="537"/>
                    <a:pt x="7311" y="418"/>
                    <a:pt x="7287" y="275"/>
                  </a:cubicBezTo>
                  <a:cubicBezTo>
                    <a:pt x="7239" y="120"/>
                    <a:pt x="7108" y="1"/>
                    <a:pt x="69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8" name="Google Shape;3878;p75"/>
            <p:cNvSpPr/>
            <p:nvPr/>
          </p:nvSpPr>
          <p:spPr>
            <a:xfrm>
              <a:off x="909325" y="2674275"/>
              <a:ext cx="182800" cy="12825"/>
            </a:xfrm>
            <a:custGeom>
              <a:avLst/>
              <a:gdLst/>
              <a:ahLst/>
              <a:cxnLst/>
              <a:rect l="l" t="t" r="r" b="b"/>
              <a:pathLst>
                <a:path w="7312" h="513" extrusionOk="0">
                  <a:moveTo>
                    <a:pt x="227" y="0"/>
                  </a:moveTo>
                  <a:cubicBezTo>
                    <a:pt x="72" y="0"/>
                    <a:pt x="1" y="107"/>
                    <a:pt x="36" y="250"/>
                  </a:cubicBezTo>
                  <a:cubicBezTo>
                    <a:pt x="72" y="393"/>
                    <a:pt x="215" y="512"/>
                    <a:pt x="358" y="512"/>
                  </a:cubicBezTo>
                  <a:lnTo>
                    <a:pt x="7085" y="512"/>
                  </a:lnTo>
                  <a:cubicBezTo>
                    <a:pt x="7216" y="512"/>
                    <a:pt x="7311" y="393"/>
                    <a:pt x="7275" y="250"/>
                  </a:cubicBezTo>
                  <a:cubicBezTo>
                    <a:pt x="7240" y="119"/>
                    <a:pt x="7097" y="0"/>
                    <a:pt x="69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9" name="Google Shape;3879;p75"/>
            <p:cNvSpPr/>
            <p:nvPr/>
          </p:nvSpPr>
          <p:spPr>
            <a:xfrm>
              <a:off x="1787425" y="2004850"/>
              <a:ext cx="156575" cy="106275"/>
            </a:xfrm>
            <a:custGeom>
              <a:avLst/>
              <a:gdLst/>
              <a:ahLst/>
              <a:cxnLst/>
              <a:rect l="l" t="t" r="r" b="b"/>
              <a:pathLst>
                <a:path w="6263" h="4251" extrusionOk="0">
                  <a:moveTo>
                    <a:pt x="5703" y="0"/>
                  </a:moveTo>
                  <a:lnTo>
                    <a:pt x="0" y="1036"/>
                  </a:lnTo>
                  <a:lnTo>
                    <a:pt x="357" y="3012"/>
                  </a:lnTo>
                  <a:lnTo>
                    <a:pt x="572" y="4251"/>
                  </a:lnTo>
                  <a:lnTo>
                    <a:pt x="6263" y="3215"/>
                  </a:lnTo>
                  <a:lnTo>
                    <a:pt x="6060" y="2012"/>
                  </a:lnTo>
                  <a:lnTo>
                    <a:pt x="57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80" name="Google Shape;3880;p75"/>
          <p:cNvGrpSpPr/>
          <p:nvPr/>
        </p:nvGrpSpPr>
        <p:grpSpPr>
          <a:xfrm rot="413297" flipH="1">
            <a:off x="494206" y="3302459"/>
            <a:ext cx="1380540" cy="1820128"/>
            <a:chOff x="4326425" y="5583250"/>
            <a:chExt cx="744150" cy="981100"/>
          </a:xfrm>
        </p:grpSpPr>
        <p:sp>
          <p:nvSpPr>
            <p:cNvPr id="3881" name="Google Shape;3881;p75"/>
            <p:cNvSpPr/>
            <p:nvPr/>
          </p:nvSpPr>
          <p:spPr>
            <a:xfrm>
              <a:off x="4939300" y="6115475"/>
              <a:ext cx="90500" cy="306300"/>
            </a:xfrm>
            <a:custGeom>
              <a:avLst/>
              <a:gdLst/>
              <a:ahLst/>
              <a:cxnLst/>
              <a:rect l="l" t="t" r="r" b="b"/>
              <a:pathLst>
                <a:path w="3620" h="12252" extrusionOk="0">
                  <a:moveTo>
                    <a:pt x="3239" y="0"/>
                  </a:moveTo>
                  <a:lnTo>
                    <a:pt x="3239" y="0"/>
                  </a:lnTo>
                  <a:cubicBezTo>
                    <a:pt x="143" y="4024"/>
                    <a:pt x="0" y="8180"/>
                    <a:pt x="1334" y="12252"/>
                  </a:cubicBezTo>
                  <a:cubicBezTo>
                    <a:pt x="2096" y="9930"/>
                    <a:pt x="2524" y="7608"/>
                    <a:pt x="2977" y="5215"/>
                  </a:cubicBezTo>
                  <a:cubicBezTo>
                    <a:pt x="3286" y="3501"/>
                    <a:pt x="3620" y="1703"/>
                    <a:pt x="32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2" name="Google Shape;3882;p75"/>
            <p:cNvSpPr/>
            <p:nvPr/>
          </p:nvSpPr>
          <p:spPr>
            <a:xfrm>
              <a:off x="4965500" y="6115175"/>
              <a:ext cx="54775" cy="305125"/>
            </a:xfrm>
            <a:custGeom>
              <a:avLst/>
              <a:gdLst/>
              <a:ahLst/>
              <a:cxnLst/>
              <a:rect l="l" t="t" r="r" b="b"/>
              <a:pathLst>
                <a:path w="2191" h="12205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1334" y="1905"/>
                    <a:pt x="667" y="3905"/>
                    <a:pt x="333" y="5953"/>
                  </a:cubicBezTo>
                  <a:cubicBezTo>
                    <a:pt x="0" y="8037"/>
                    <a:pt x="48" y="10132"/>
                    <a:pt x="274" y="12204"/>
                  </a:cubicBezTo>
                  <a:cubicBezTo>
                    <a:pt x="405" y="10120"/>
                    <a:pt x="441" y="8049"/>
                    <a:pt x="786" y="6025"/>
                  </a:cubicBezTo>
                  <a:cubicBezTo>
                    <a:pt x="1107" y="4001"/>
                    <a:pt x="1691" y="2024"/>
                    <a:pt x="21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3" name="Google Shape;3883;p75"/>
            <p:cNvSpPr/>
            <p:nvPr/>
          </p:nvSpPr>
          <p:spPr>
            <a:xfrm>
              <a:off x="4799100" y="6040150"/>
              <a:ext cx="81875" cy="309000"/>
            </a:xfrm>
            <a:custGeom>
              <a:avLst/>
              <a:gdLst/>
              <a:ahLst/>
              <a:cxnLst/>
              <a:rect l="l" t="t" r="r" b="b"/>
              <a:pathLst>
                <a:path w="3275" h="12360" extrusionOk="0">
                  <a:moveTo>
                    <a:pt x="2084" y="1"/>
                  </a:moveTo>
                  <a:lnTo>
                    <a:pt x="2084" y="1"/>
                  </a:lnTo>
                  <a:cubicBezTo>
                    <a:pt x="0" y="4620"/>
                    <a:pt x="810" y="8704"/>
                    <a:pt x="3060" y="12359"/>
                  </a:cubicBezTo>
                  <a:cubicBezTo>
                    <a:pt x="3275" y="9919"/>
                    <a:pt x="3156" y="7573"/>
                    <a:pt x="3013" y="5120"/>
                  </a:cubicBezTo>
                  <a:cubicBezTo>
                    <a:pt x="2929" y="3394"/>
                    <a:pt x="2834" y="1561"/>
                    <a:pt x="20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4" name="Google Shape;3884;p75"/>
            <p:cNvSpPr/>
            <p:nvPr/>
          </p:nvSpPr>
          <p:spPr>
            <a:xfrm>
              <a:off x="4836600" y="6040150"/>
              <a:ext cx="37825" cy="307500"/>
            </a:xfrm>
            <a:custGeom>
              <a:avLst/>
              <a:gdLst/>
              <a:ahLst/>
              <a:cxnLst/>
              <a:rect l="l" t="t" r="r" b="b"/>
              <a:pathLst>
                <a:path w="1513" h="12300" extrusionOk="0">
                  <a:moveTo>
                    <a:pt x="584" y="1"/>
                  </a:moveTo>
                  <a:lnTo>
                    <a:pt x="584" y="1"/>
                  </a:lnTo>
                  <a:cubicBezTo>
                    <a:pt x="191" y="2037"/>
                    <a:pt x="1" y="4132"/>
                    <a:pt x="132" y="6216"/>
                  </a:cubicBezTo>
                  <a:cubicBezTo>
                    <a:pt x="286" y="8311"/>
                    <a:pt x="810" y="10335"/>
                    <a:pt x="1513" y="12300"/>
                  </a:cubicBezTo>
                  <a:cubicBezTo>
                    <a:pt x="1179" y="10252"/>
                    <a:pt x="727" y="8240"/>
                    <a:pt x="596" y="6192"/>
                  </a:cubicBezTo>
                  <a:cubicBezTo>
                    <a:pt x="441" y="4144"/>
                    <a:pt x="548" y="2084"/>
                    <a:pt x="5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5" name="Google Shape;3885;p75"/>
            <p:cNvSpPr/>
            <p:nvPr/>
          </p:nvSpPr>
          <p:spPr>
            <a:xfrm>
              <a:off x="4717850" y="5983600"/>
              <a:ext cx="82175" cy="308700"/>
            </a:xfrm>
            <a:custGeom>
              <a:avLst/>
              <a:gdLst/>
              <a:ahLst/>
              <a:cxnLst/>
              <a:rect l="l" t="t" r="r" b="b"/>
              <a:pathLst>
                <a:path w="3287" h="12348" extrusionOk="0">
                  <a:moveTo>
                    <a:pt x="2798" y="1"/>
                  </a:moveTo>
                  <a:cubicBezTo>
                    <a:pt x="0" y="4227"/>
                    <a:pt x="155" y="8371"/>
                    <a:pt x="1774" y="12347"/>
                  </a:cubicBezTo>
                  <a:cubicBezTo>
                    <a:pt x="2369" y="9966"/>
                    <a:pt x="2619" y="7633"/>
                    <a:pt x="2893" y="5204"/>
                  </a:cubicBezTo>
                  <a:cubicBezTo>
                    <a:pt x="3084" y="3477"/>
                    <a:pt x="3286" y="1668"/>
                    <a:pt x="27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6" name="Google Shape;3886;p75"/>
            <p:cNvSpPr/>
            <p:nvPr/>
          </p:nvSpPr>
          <p:spPr>
            <a:xfrm>
              <a:off x="4747300" y="5983000"/>
              <a:ext cx="40525" cy="307800"/>
            </a:xfrm>
            <a:custGeom>
              <a:avLst/>
              <a:gdLst/>
              <a:ahLst/>
              <a:cxnLst/>
              <a:rect l="l" t="t" r="r" b="b"/>
              <a:pathLst>
                <a:path w="1621" h="12312" extrusionOk="0">
                  <a:moveTo>
                    <a:pt x="1620" y="1"/>
                  </a:moveTo>
                  <a:lnTo>
                    <a:pt x="1620" y="1"/>
                  </a:lnTo>
                  <a:cubicBezTo>
                    <a:pt x="906" y="1953"/>
                    <a:pt x="370" y="3989"/>
                    <a:pt x="179" y="6073"/>
                  </a:cubicBezTo>
                  <a:cubicBezTo>
                    <a:pt x="1" y="8180"/>
                    <a:pt x="191" y="10276"/>
                    <a:pt x="560" y="12312"/>
                  </a:cubicBezTo>
                  <a:cubicBezTo>
                    <a:pt x="560" y="10228"/>
                    <a:pt x="441" y="8157"/>
                    <a:pt x="644" y="6121"/>
                  </a:cubicBezTo>
                  <a:cubicBezTo>
                    <a:pt x="810" y="4085"/>
                    <a:pt x="1251" y="2061"/>
                    <a:pt x="16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7" name="Google Shape;3887;p75"/>
            <p:cNvSpPr/>
            <p:nvPr/>
          </p:nvSpPr>
          <p:spPr>
            <a:xfrm>
              <a:off x="4627350" y="5900250"/>
              <a:ext cx="103900" cy="301250"/>
            </a:xfrm>
            <a:custGeom>
              <a:avLst/>
              <a:gdLst/>
              <a:ahLst/>
              <a:cxnLst/>
              <a:rect l="l" t="t" r="r" b="b"/>
              <a:pathLst>
                <a:path w="4156" h="12050" extrusionOk="0">
                  <a:moveTo>
                    <a:pt x="3918" y="1"/>
                  </a:moveTo>
                  <a:cubicBezTo>
                    <a:pt x="513" y="3751"/>
                    <a:pt x="1" y="7871"/>
                    <a:pt x="1001" y="12050"/>
                  </a:cubicBezTo>
                  <a:cubicBezTo>
                    <a:pt x="1953" y="9800"/>
                    <a:pt x="2560" y="7526"/>
                    <a:pt x="3203" y="5156"/>
                  </a:cubicBezTo>
                  <a:cubicBezTo>
                    <a:pt x="3668" y="3478"/>
                    <a:pt x="4156" y="1727"/>
                    <a:pt x="39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8" name="Google Shape;3888;p75"/>
            <p:cNvSpPr/>
            <p:nvPr/>
          </p:nvSpPr>
          <p:spPr>
            <a:xfrm>
              <a:off x="4650575" y="5900250"/>
              <a:ext cx="74725" cy="299775"/>
            </a:xfrm>
            <a:custGeom>
              <a:avLst/>
              <a:gdLst/>
              <a:ahLst/>
              <a:cxnLst/>
              <a:rect l="l" t="t" r="r" b="b"/>
              <a:pathLst>
                <a:path w="2989" h="11991" extrusionOk="0">
                  <a:moveTo>
                    <a:pt x="2989" y="1"/>
                  </a:moveTo>
                  <a:cubicBezTo>
                    <a:pt x="1977" y="1811"/>
                    <a:pt x="1143" y="3751"/>
                    <a:pt x="619" y="5775"/>
                  </a:cubicBezTo>
                  <a:cubicBezTo>
                    <a:pt x="119" y="7811"/>
                    <a:pt x="0" y="9907"/>
                    <a:pt x="36" y="11990"/>
                  </a:cubicBezTo>
                  <a:cubicBezTo>
                    <a:pt x="357" y="9943"/>
                    <a:pt x="560" y="7883"/>
                    <a:pt x="1072" y="5894"/>
                  </a:cubicBezTo>
                  <a:cubicBezTo>
                    <a:pt x="1560" y="3894"/>
                    <a:pt x="2310" y="1965"/>
                    <a:pt x="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9" name="Google Shape;3889;p75"/>
            <p:cNvSpPr/>
            <p:nvPr/>
          </p:nvSpPr>
          <p:spPr>
            <a:xfrm>
              <a:off x="4565450" y="5756500"/>
              <a:ext cx="136925" cy="279525"/>
            </a:xfrm>
            <a:custGeom>
              <a:avLst/>
              <a:gdLst/>
              <a:ahLst/>
              <a:cxnLst/>
              <a:rect l="l" t="t" r="r" b="b"/>
              <a:pathLst>
                <a:path w="5477" h="11181" extrusionOk="0">
                  <a:moveTo>
                    <a:pt x="5477" y="0"/>
                  </a:moveTo>
                  <a:lnTo>
                    <a:pt x="5477" y="0"/>
                  </a:lnTo>
                  <a:cubicBezTo>
                    <a:pt x="1345" y="2953"/>
                    <a:pt x="0" y="6894"/>
                    <a:pt x="95" y="11180"/>
                  </a:cubicBezTo>
                  <a:cubicBezTo>
                    <a:pt x="1500" y="9168"/>
                    <a:pt x="2572" y="7072"/>
                    <a:pt x="3703" y="4894"/>
                  </a:cubicBezTo>
                  <a:cubicBezTo>
                    <a:pt x="4489" y="3346"/>
                    <a:pt x="5334" y="1727"/>
                    <a:pt x="54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0" name="Google Shape;3890;p75"/>
            <p:cNvSpPr/>
            <p:nvPr/>
          </p:nvSpPr>
          <p:spPr>
            <a:xfrm>
              <a:off x="4567525" y="5756500"/>
              <a:ext cx="134275" cy="278025"/>
            </a:xfrm>
            <a:custGeom>
              <a:avLst/>
              <a:gdLst/>
              <a:ahLst/>
              <a:cxnLst/>
              <a:rect l="l" t="t" r="r" b="b"/>
              <a:pathLst>
                <a:path w="5371" h="11121" extrusionOk="0">
                  <a:moveTo>
                    <a:pt x="5370" y="0"/>
                  </a:moveTo>
                  <a:lnTo>
                    <a:pt x="5370" y="0"/>
                  </a:lnTo>
                  <a:cubicBezTo>
                    <a:pt x="4013" y="1560"/>
                    <a:pt x="2798" y="3274"/>
                    <a:pt x="1858" y="5156"/>
                  </a:cubicBezTo>
                  <a:cubicBezTo>
                    <a:pt x="953" y="7061"/>
                    <a:pt x="393" y="9085"/>
                    <a:pt x="0" y="11121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7" y="3513"/>
                    <a:pt x="4299" y="1786"/>
                    <a:pt x="53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1" name="Google Shape;3891;p75"/>
            <p:cNvSpPr/>
            <p:nvPr/>
          </p:nvSpPr>
          <p:spPr>
            <a:xfrm>
              <a:off x="4535075" y="5601125"/>
              <a:ext cx="136950" cy="279225"/>
            </a:xfrm>
            <a:custGeom>
              <a:avLst/>
              <a:gdLst/>
              <a:ahLst/>
              <a:cxnLst/>
              <a:rect l="l" t="t" r="r" b="b"/>
              <a:pathLst>
                <a:path w="5478" h="11169" extrusionOk="0">
                  <a:moveTo>
                    <a:pt x="5478" y="0"/>
                  </a:moveTo>
                  <a:lnTo>
                    <a:pt x="5478" y="0"/>
                  </a:lnTo>
                  <a:cubicBezTo>
                    <a:pt x="1358" y="2941"/>
                    <a:pt x="1" y="6882"/>
                    <a:pt x="108" y="11168"/>
                  </a:cubicBezTo>
                  <a:cubicBezTo>
                    <a:pt x="1513" y="9168"/>
                    <a:pt x="2596" y="7061"/>
                    <a:pt x="3703" y="4894"/>
                  </a:cubicBezTo>
                  <a:cubicBezTo>
                    <a:pt x="4501" y="3346"/>
                    <a:pt x="5347" y="1727"/>
                    <a:pt x="54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2" name="Google Shape;3892;p75"/>
            <p:cNvSpPr/>
            <p:nvPr/>
          </p:nvSpPr>
          <p:spPr>
            <a:xfrm>
              <a:off x="4537750" y="5601125"/>
              <a:ext cx="134275" cy="277725"/>
            </a:xfrm>
            <a:custGeom>
              <a:avLst/>
              <a:gdLst/>
              <a:ahLst/>
              <a:cxnLst/>
              <a:rect l="l" t="t" r="r" b="b"/>
              <a:pathLst>
                <a:path w="5371" h="11109" extrusionOk="0">
                  <a:moveTo>
                    <a:pt x="5371" y="0"/>
                  </a:moveTo>
                  <a:lnTo>
                    <a:pt x="5371" y="0"/>
                  </a:lnTo>
                  <a:cubicBezTo>
                    <a:pt x="4001" y="1560"/>
                    <a:pt x="2787" y="3274"/>
                    <a:pt x="1858" y="5144"/>
                  </a:cubicBezTo>
                  <a:cubicBezTo>
                    <a:pt x="953" y="7049"/>
                    <a:pt x="394" y="9073"/>
                    <a:pt x="1" y="11109"/>
                  </a:cubicBezTo>
                  <a:cubicBezTo>
                    <a:pt x="727" y="9168"/>
                    <a:pt x="1370" y="7203"/>
                    <a:pt x="2275" y="5358"/>
                  </a:cubicBezTo>
                  <a:cubicBezTo>
                    <a:pt x="3168" y="3501"/>
                    <a:pt x="4299" y="1786"/>
                    <a:pt x="5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3" name="Google Shape;3893;p75"/>
            <p:cNvSpPr/>
            <p:nvPr/>
          </p:nvSpPr>
          <p:spPr>
            <a:xfrm>
              <a:off x="4345475" y="5636525"/>
              <a:ext cx="192000" cy="243525"/>
            </a:xfrm>
            <a:custGeom>
              <a:avLst/>
              <a:gdLst/>
              <a:ahLst/>
              <a:cxnLst/>
              <a:rect l="l" t="t" r="r" b="b"/>
              <a:pathLst>
                <a:path w="7680" h="9741" extrusionOk="0">
                  <a:moveTo>
                    <a:pt x="0" y="1"/>
                  </a:moveTo>
                  <a:cubicBezTo>
                    <a:pt x="500" y="1668"/>
                    <a:pt x="1679" y="3073"/>
                    <a:pt x="2798" y="4394"/>
                  </a:cubicBezTo>
                  <a:cubicBezTo>
                    <a:pt x="4358" y="6287"/>
                    <a:pt x="5858" y="8109"/>
                    <a:pt x="7680" y="9740"/>
                  </a:cubicBezTo>
                  <a:cubicBezTo>
                    <a:pt x="6846" y="5525"/>
                    <a:pt x="4668" y="1989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4" name="Google Shape;3894;p75"/>
            <p:cNvSpPr/>
            <p:nvPr/>
          </p:nvSpPr>
          <p:spPr>
            <a:xfrm>
              <a:off x="4345475" y="5636825"/>
              <a:ext cx="192000" cy="242025"/>
            </a:xfrm>
            <a:custGeom>
              <a:avLst/>
              <a:gdLst/>
              <a:ahLst/>
              <a:cxnLst/>
              <a:rect l="l" t="t" r="r" b="b"/>
              <a:pathLst>
                <a:path w="7680" h="9681" extrusionOk="0">
                  <a:moveTo>
                    <a:pt x="0" y="1"/>
                  </a:moveTo>
                  <a:lnTo>
                    <a:pt x="0" y="1"/>
                  </a:lnTo>
                  <a:cubicBezTo>
                    <a:pt x="1429" y="1501"/>
                    <a:pt x="2917" y="2942"/>
                    <a:pt x="4191" y="4561"/>
                  </a:cubicBezTo>
                  <a:cubicBezTo>
                    <a:pt x="5489" y="6156"/>
                    <a:pt x="6537" y="7942"/>
                    <a:pt x="7680" y="9681"/>
                  </a:cubicBezTo>
                  <a:cubicBezTo>
                    <a:pt x="6846" y="7764"/>
                    <a:pt x="5858" y="5918"/>
                    <a:pt x="4549" y="4263"/>
                  </a:cubicBezTo>
                  <a:cubicBezTo>
                    <a:pt x="3239" y="2632"/>
                    <a:pt x="1679" y="1227"/>
                    <a:pt x="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5" name="Google Shape;3895;p75"/>
            <p:cNvSpPr/>
            <p:nvPr/>
          </p:nvSpPr>
          <p:spPr>
            <a:xfrm>
              <a:off x="4326425" y="5838650"/>
              <a:ext cx="239625" cy="197075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6" name="Google Shape;3896;p75"/>
            <p:cNvSpPr/>
            <p:nvPr/>
          </p:nvSpPr>
          <p:spPr>
            <a:xfrm>
              <a:off x="4326425" y="5839250"/>
              <a:ext cx="239625" cy="195275"/>
            </a:xfrm>
            <a:custGeom>
              <a:avLst/>
              <a:gdLst/>
              <a:ahLst/>
              <a:cxnLst/>
              <a:rect l="l" t="t" r="r" b="b"/>
              <a:pathLst>
                <a:path w="9585" h="7811" extrusionOk="0">
                  <a:moveTo>
                    <a:pt x="0" y="0"/>
                  </a:moveTo>
                  <a:lnTo>
                    <a:pt x="0" y="0"/>
                  </a:lnTo>
                  <a:cubicBezTo>
                    <a:pt x="1727" y="1155"/>
                    <a:pt x="3489" y="2238"/>
                    <a:pt x="5084" y="3548"/>
                  </a:cubicBezTo>
                  <a:cubicBezTo>
                    <a:pt x="6680" y="4834"/>
                    <a:pt x="8097" y="6346"/>
                    <a:pt x="9585" y="7811"/>
                  </a:cubicBezTo>
                  <a:cubicBezTo>
                    <a:pt x="8359" y="6132"/>
                    <a:pt x="7013" y="4524"/>
                    <a:pt x="5370" y="3191"/>
                  </a:cubicBezTo>
                  <a:cubicBezTo>
                    <a:pt x="3727" y="1881"/>
                    <a:pt x="1905" y="845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7" name="Google Shape;3897;p75"/>
            <p:cNvSpPr/>
            <p:nvPr/>
          </p:nvSpPr>
          <p:spPr>
            <a:xfrm>
              <a:off x="4371375" y="6076050"/>
              <a:ext cx="281000" cy="132600"/>
            </a:xfrm>
            <a:custGeom>
              <a:avLst/>
              <a:gdLst/>
              <a:ahLst/>
              <a:cxnLst/>
              <a:rect l="l" t="t" r="r" b="b"/>
              <a:pathLst>
                <a:path w="11240" h="5304" extrusionOk="0">
                  <a:moveTo>
                    <a:pt x="934" y="0"/>
                  </a:moveTo>
                  <a:cubicBezTo>
                    <a:pt x="628" y="0"/>
                    <a:pt x="317" y="10"/>
                    <a:pt x="0" y="29"/>
                  </a:cubicBezTo>
                  <a:cubicBezTo>
                    <a:pt x="1191" y="1291"/>
                    <a:pt x="2882" y="2006"/>
                    <a:pt x="4465" y="2708"/>
                  </a:cubicBezTo>
                  <a:cubicBezTo>
                    <a:pt x="6715" y="3696"/>
                    <a:pt x="8882" y="4649"/>
                    <a:pt x="11240" y="5304"/>
                  </a:cubicBezTo>
                  <a:cubicBezTo>
                    <a:pt x="8773" y="2134"/>
                    <a:pt x="5501" y="0"/>
                    <a:pt x="9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8" name="Google Shape;3898;p75"/>
            <p:cNvSpPr/>
            <p:nvPr/>
          </p:nvSpPr>
          <p:spPr>
            <a:xfrm>
              <a:off x="4371975" y="6077375"/>
              <a:ext cx="279800" cy="130100"/>
            </a:xfrm>
            <a:custGeom>
              <a:avLst/>
              <a:gdLst/>
              <a:ahLst/>
              <a:cxnLst/>
              <a:rect l="l" t="t" r="r" b="b"/>
              <a:pathLst>
                <a:path w="11192" h="5204" extrusionOk="0">
                  <a:moveTo>
                    <a:pt x="0" y="0"/>
                  </a:moveTo>
                  <a:lnTo>
                    <a:pt x="0" y="0"/>
                  </a:lnTo>
                  <a:cubicBezTo>
                    <a:pt x="1941" y="691"/>
                    <a:pt x="3929" y="1322"/>
                    <a:pt x="5786" y="2179"/>
                  </a:cubicBezTo>
                  <a:cubicBezTo>
                    <a:pt x="7644" y="3036"/>
                    <a:pt x="9382" y="4167"/>
                    <a:pt x="11192" y="5203"/>
                  </a:cubicBezTo>
                  <a:cubicBezTo>
                    <a:pt x="9608" y="3870"/>
                    <a:pt x="7882" y="2655"/>
                    <a:pt x="5977" y="1762"/>
                  </a:cubicBezTo>
                  <a:cubicBezTo>
                    <a:pt x="4072" y="905"/>
                    <a:pt x="2048" y="357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9" name="Google Shape;3899;p75"/>
            <p:cNvSpPr/>
            <p:nvPr/>
          </p:nvSpPr>
          <p:spPr>
            <a:xfrm>
              <a:off x="4455300" y="6235750"/>
              <a:ext cx="308100" cy="61750"/>
            </a:xfrm>
            <a:custGeom>
              <a:avLst/>
              <a:gdLst/>
              <a:ahLst/>
              <a:cxnLst/>
              <a:rect l="l" t="t" r="r" b="b"/>
              <a:pathLst>
                <a:path w="12324" h="2470" extrusionOk="0">
                  <a:moveTo>
                    <a:pt x="4924" y="0"/>
                  </a:moveTo>
                  <a:cubicBezTo>
                    <a:pt x="3362" y="0"/>
                    <a:pt x="1724" y="317"/>
                    <a:pt x="1" y="1023"/>
                  </a:cubicBezTo>
                  <a:cubicBezTo>
                    <a:pt x="1525" y="1833"/>
                    <a:pt x="3358" y="1976"/>
                    <a:pt x="5085" y="2142"/>
                  </a:cubicBezTo>
                  <a:cubicBezTo>
                    <a:pt x="6989" y="2310"/>
                    <a:pt x="8843" y="2470"/>
                    <a:pt x="10725" y="2470"/>
                  </a:cubicBezTo>
                  <a:cubicBezTo>
                    <a:pt x="11255" y="2470"/>
                    <a:pt x="11787" y="2457"/>
                    <a:pt x="12324" y="2428"/>
                  </a:cubicBezTo>
                  <a:cubicBezTo>
                    <a:pt x="10053" y="932"/>
                    <a:pt x="7601" y="0"/>
                    <a:pt x="49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0" name="Google Shape;3900;p75"/>
            <p:cNvSpPr/>
            <p:nvPr/>
          </p:nvSpPr>
          <p:spPr>
            <a:xfrm>
              <a:off x="4455300" y="6253050"/>
              <a:ext cx="306925" cy="42525"/>
            </a:xfrm>
            <a:custGeom>
              <a:avLst/>
              <a:gdLst/>
              <a:ahLst/>
              <a:cxnLst/>
              <a:rect l="l" t="t" r="r" b="b"/>
              <a:pathLst>
                <a:path w="12277" h="1701" extrusionOk="0">
                  <a:moveTo>
                    <a:pt x="4017" y="0"/>
                  </a:moveTo>
                  <a:cubicBezTo>
                    <a:pt x="2669" y="0"/>
                    <a:pt x="1325" y="123"/>
                    <a:pt x="1" y="331"/>
                  </a:cubicBezTo>
                  <a:cubicBezTo>
                    <a:pt x="2084" y="379"/>
                    <a:pt x="4144" y="331"/>
                    <a:pt x="6192" y="569"/>
                  </a:cubicBezTo>
                  <a:cubicBezTo>
                    <a:pt x="8228" y="784"/>
                    <a:pt x="10240" y="1284"/>
                    <a:pt x="12276" y="1700"/>
                  </a:cubicBezTo>
                  <a:cubicBezTo>
                    <a:pt x="10335" y="950"/>
                    <a:pt x="8335" y="331"/>
                    <a:pt x="6228" y="117"/>
                  </a:cubicBezTo>
                  <a:cubicBezTo>
                    <a:pt x="5491" y="37"/>
                    <a:pt x="4753" y="0"/>
                    <a:pt x="40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1" name="Google Shape;3901;p75"/>
            <p:cNvSpPr/>
            <p:nvPr/>
          </p:nvSpPr>
          <p:spPr>
            <a:xfrm>
              <a:off x="4569000" y="6326350"/>
              <a:ext cx="307800" cy="67950"/>
            </a:xfrm>
            <a:custGeom>
              <a:avLst/>
              <a:gdLst/>
              <a:ahLst/>
              <a:cxnLst/>
              <a:rect l="l" t="t" r="r" b="b"/>
              <a:pathLst>
                <a:path w="12312" h="2718" extrusionOk="0">
                  <a:moveTo>
                    <a:pt x="7336" y="0"/>
                  </a:moveTo>
                  <a:cubicBezTo>
                    <a:pt x="4897" y="0"/>
                    <a:pt x="2438" y="734"/>
                    <a:pt x="1" y="2507"/>
                  </a:cubicBezTo>
                  <a:cubicBezTo>
                    <a:pt x="615" y="2659"/>
                    <a:pt x="1248" y="2718"/>
                    <a:pt x="1888" y="2718"/>
                  </a:cubicBezTo>
                  <a:cubicBezTo>
                    <a:pt x="2998" y="2718"/>
                    <a:pt x="4128" y="2542"/>
                    <a:pt x="5216" y="2376"/>
                  </a:cubicBezTo>
                  <a:cubicBezTo>
                    <a:pt x="7633" y="1983"/>
                    <a:pt x="9955" y="1626"/>
                    <a:pt x="12312" y="935"/>
                  </a:cubicBezTo>
                  <a:cubicBezTo>
                    <a:pt x="10671" y="345"/>
                    <a:pt x="9008" y="0"/>
                    <a:pt x="73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2" name="Google Shape;3902;p75"/>
            <p:cNvSpPr/>
            <p:nvPr/>
          </p:nvSpPr>
          <p:spPr>
            <a:xfrm>
              <a:off x="4569000" y="6342000"/>
              <a:ext cx="306625" cy="46725"/>
            </a:xfrm>
            <a:custGeom>
              <a:avLst/>
              <a:gdLst/>
              <a:ahLst/>
              <a:cxnLst/>
              <a:rect l="l" t="t" r="r" b="b"/>
              <a:pathLst>
                <a:path w="12265" h="1869" extrusionOk="0">
                  <a:moveTo>
                    <a:pt x="8570" y="0"/>
                  </a:moveTo>
                  <a:cubicBezTo>
                    <a:pt x="7717" y="0"/>
                    <a:pt x="6864" y="48"/>
                    <a:pt x="6014" y="155"/>
                  </a:cubicBezTo>
                  <a:cubicBezTo>
                    <a:pt x="3930" y="452"/>
                    <a:pt x="1918" y="1059"/>
                    <a:pt x="1" y="1869"/>
                  </a:cubicBezTo>
                  <a:cubicBezTo>
                    <a:pt x="2037" y="1405"/>
                    <a:pt x="4037" y="881"/>
                    <a:pt x="6073" y="607"/>
                  </a:cubicBezTo>
                  <a:cubicBezTo>
                    <a:pt x="8109" y="321"/>
                    <a:pt x="10181" y="345"/>
                    <a:pt x="12264" y="262"/>
                  </a:cubicBezTo>
                  <a:cubicBezTo>
                    <a:pt x="11039" y="100"/>
                    <a:pt x="9805" y="0"/>
                    <a:pt x="8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3" name="Google Shape;3903;p75"/>
            <p:cNvSpPr/>
            <p:nvPr/>
          </p:nvSpPr>
          <p:spPr>
            <a:xfrm>
              <a:off x="4663375" y="6401875"/>
              <a:ext cx="307800" cy="68025"/>
            </a:xfrm>
            <a:custGeom>
              <a:avLst/>
              <a:gdLst/>
              <a:ahLst/>
              <a:cxnLst/>
              <a:rect l="l" t="t" r="r" b="b"/>
              <a:pathLst>
                <a:path w="12312" h="2721" extrusionOk="0">
                  <a:moveTo>
                    <a:pt x="7356" y="1"/>
                  </a:moveTo>
                  <a:cubicBezTo>
                    <a:pt x="4914" y="1"/>
                    <a:pt x="2449" y="734"/>
                    <a:pt x="0" y="2510"/>
                  </a:cubicBezTo>
                  <a:cubicBezTo>
                    <a:pt x="616" y="2662"/>
                    <a:pt x="1247" y="2720"/>
                    <a:pt x="1883" y="2720"/>
                  </a:cubicBezTo>
                  <a:cubicBezTo>
                    <a:pt x="2996" y="2720"/>
                    <a:pt x="4125" y="2541"/>
                    <a:pt x="5215" y="2367"/>
                  </a:cubicBezTo>
                  <a:cubicBezTo>
                    <a:pt x="7644" y="1986"/>
                    <a:pt x="9966" y="1629"/>
                    <a:pt x="12311" y="927"/>
                  </a:cubicBezTo>
                  <a:cubicBezTo>
                    <a:pt x="10679" y="342"/>
                    <a:pt x="9023" y="1"/>
                    <a:pt x="73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4" name="Google Shape;3904;p75"/>
            <p:cNvSpPr/>
            <p:nvPr/>
          </p:nvSpPr>
          <p:spPr>
            <a:xfrm>
              <a:off x="4663675" y="6417475"/>
              <a:ext cx="306600" cy="46875"/>
            </a:xfrm>
            <a:custGeom>
              <a:avLst/>
              <a:gdLst/>
              <a:ahLst/>
              <a:cxnLst/>
              <a:rect l="l" t="t" r="r" b="b"/>
              <a:pathLst>
                <a:path w="12264" h="1875" extrusionOk="0">
                  <a:moveTo>
                    <a:pt x="8552" y="0"/>
                  </a:moveTo>
                  <a:cubicBezTo>
                    <a:pt x="7705" y="0"/>
                    <a:pt x="6858" y="49"/>
                    <a:pt x="6013" y="160"/>
                  </a:cubicBezTo>
                  <a:cubicBezTo>
                    <a:pt x="3929" y="457"/>
                    <a:pt x="1917" y="1065"/>
                    <a:pt x="0" y="1874"/>
                  </a:cubicBezTo>
                  <a:cubicBezTo>
                    <a:pt x="2036" y="1422"/>
                    <a:pt x="4024" y="886"/>
                    <a:pt x="6072" y="600"/>
                  </a:cubicBezTo>
                  <a:cubicBezTo>
                    <a:pt x="8108" y="326"/>
                    <a:pt x="10180" y="350"/>
                    <a:pt x="12264" y="267"/>
                  </a:cubicBezTo>
                  <a:cubicBezTo>
                    <a:pt x="11032" y="104"/>
                    <a:pt x="9793" y="0"/>
                    <a:pt x="85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5" name="Google Shape;3905;p75"/>
            <p:cNvSpPr/>
            <p:nvPr/>
          </p:nvSpPr>
          <p:spPr>
            <a:xfrm>
              <a:off x="4517225" y="5583250"/>
              <a:ext cx="553350" cy="981100"/>
            </a:xfrm>
            <a:custGeom>
              <a:avLst/>
              <a:gdLst/>
              <a:ahLst/>
              <a:cxnLst/>
              <a:rect l="l" t="t" r="r" b="b"/>
              <a:pathLst>
                <a:path w="22134" h="39244" extrusionOk="0">
                  <a:moveTo>
                    <a:pt x="226" y="1"/>
                  </a:moveTo>
                  <a:cubicBezTo>
                    <a:pt x="107" y="1"/>
                    <a:pt x="0" y="96"/>
                    <a:pt x="0" y="227"/>
                  </a:cubicBezTo>
                  <a:cubicBezTo>
                    <a:pt x="48" y="3549"/>
                    <a:pt x="96" y="6978"/>
                    <a:pt x="369" y="10323"/>
                  </a:cubicBezTo>
                  <a:cubicBezTo>
                    <a:pt x="596" y="13074"/>
                    <a:pt x="1036" y="16669"/>
                    <a:pt x="2370" y="20063"/>
                  </a:cubicBezTo>
                  <a:cubicBezTo>
                    <a:pt x="3310" y="22444"/>
                    <a:pt x="5108" y="25730"/>
                    <a:pt x="8382" y="27897"/>
                  </a:cubicBezTo>
                  <a:cubicBezTo>
                    <a:pt x="9466" y="28635"/>
                    <a:pt x="10656" y="29183"/>
                    <a:pt x="11823" y="29719"/>
                  </a:cubicBezTo>
                  <a:cubicBezTo>
                    <a:pt x="12657" y="30124"/>
                    <a:pt x="13538" y="30516"/>
                    <a:pt x="14347" y="30981"/>
                  </a:cubicBezTo>
                  <a:cubicBezTo>
                    <a:pt x="17598" y="32814"/>
                    <a:pt x="20181" y="35696"/>
                    <a:pt x="21658" y="39113"/>
                  </a:cubicBezTo>
                  <a:cubicBezTo>
                    <a:pt x="21693" y="39196"/>
                    <a:pt x="21777" y="39244"/>
                    <a:pt x="21872" y="39244"/>
                  </a:cubicBezTo>
                  <a:cubicBezTo>
                    <a:pt x="21896" y="39244"/>
                    <a:pt x="21932" y="39232"/>
                    <a:pt x="21967" y="39220"/>
                  </a:cubicBezTo>
                  <a:cubicBezTo>
                    <a:pt x="22086" y="39184"/>
                    <a:pt x="22134" y="39041"/>
                    <a:pt x="22086" y="38922"/>
                  </a:cubicBezTo>
                  <a:cubicBezTo>
                    <a:pt x="20574" y="35434"/>
                    <a:pt x="17907" y="32469"/>
                    <a:pt x="14585" y="30576"/>
                  </a:cubicBezTo>
                  <a:cubicBezTo>
                    <a:pt x="13752" y="30100"/>
                    <a:pt x="12859" y="29707"/>
                    <a:pt x="12014" y="29302"/>
                  </a:cubicBezTo>
                  <a:cubicBezTo>
                    <a:pt x="10883" y="28766"/>
                    <a:pt x="9692" y="28219"/>
                    <a:pt x="8632" y="27516"/>
                  </a:cubicBezTo>
                  <a:cubicBezTo>
                    <a:pt x="5453" y="25421"/>
                    <a:pt x="3691" y="22194"/>
                    <a:pt x="2786" y="19884"/>
                  </a:cubicBezTo>
                  <a:cubicBezTo>
                    <a:pt x="1477" y="16539"/>
                    <a:pt x="1048" y="12990"/>
                    <a:pt x="822" y="10276"/>
                  </a:cubicBezTo>
                  <a:cubicBezTo>
                    <a:pt x="560" y="6930"/>
                    <a:pt x="488" y="3525"/>
                    <a:pt x="453" y="215"/>
                  </a:cubicBezTo>
                  <a:cubicBezTo>
                    <a:pt x="453" y="96"/>
                    <a:pt x="346" y="1"/>
                    <a:pt x="2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06" name="Google Shape;3906;p75"/>
          <p:cNvGrpSpPr/>
          <p:nvPr/>
        </p:nvGrpSpPr>
        <p:grpSpPr>
          <a:xfrm rot="1865779">
            <a:off x="160335" y="3080641"/>
            <a:ext cx="923583" cy="1871813"/>
            <a:chOff x="1803775" y="5029925"/>
            <a:chExt cx="655775" cy="1329050"/>
          </a:xfrm>
        </p:grpSpPr>
        <p:sp>
          <p:nvSpPr>
            <p:cNvPr id="3907" name="Google Shape;3907;p75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8" name="Google Shape;3908;p75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9" name="Google Shape;3909;p75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0" name="Google Shape;3910;p75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1" name="Google Shape;3911;p75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2" name="Google Shape;3912;p75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3" name="Google Shape;3913;p75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4" name="Google Shape;3914;p75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5" name="Google Shape;3915;p75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6" name="Google Shape;3916;p75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7" name="Google Shape;3917;p75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2" name="Google Shape;3922;p76"/>
          <p:cNvSpPr txBox="1">
            <a:spLocks noGrp="1"/>
          </p:cNvSpPr>
          <p:nvPr>
            <p:ph type="title"/>
          </p:nvPr>
        </p:nvSpPr>
        <p:spPr>
          <a:xfrm>
            <a:off x="4184060" y="611250"/>
            <a:ext cx="4006800" cy="83940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700" dirty="0"/>
              <a:t>How can </a:t>
            </a:r>
            <a:r>
              <a:rPr lang="tr-TR" sz="2700" dirty="0" err="1"/>
              <a:t>we</a:t>
            </a:r>
            <a:r>
              <a:rPr lang="tr-TR" sz="2700" dirty="0"/>
              <a:t> start </a:t>
            </a:r>
            <a:r>
              <a:rPr lang="tr-TR" sz="2700" dirty="0" err="1"/>
              <a:t>the</a:t>
            </a:r>
            <a:r>
              <a:rPr lang="tr-TR" sz="2700" dirty="0"/>
              <a:t> </a:t>
            </a:r>
            <a:r>
              <a:rPr lang="tr-TR" sz="2700" dirty="0" err="1"/>
              <a:t>recycle</a:t>
            </a:r>
            <a:r>
              <a:rPr lang="tr-TR" sz="2700" dirty="0"/>
              <a:t> </a:t>
            </a:r>
            <a:r>
              <a:rPr lang="tr-TR" sz="2700" dirty="0" err="1"/>
              <a:t>process</a:t>
            </a:r>
            <a:r>
              <a:rPr lang="tr-TR" sz="2700" dirty="0"/>
              <a:t>?</a:t>
            </a:r>
            <a:endParaRPr sz="2700" dirty="0"/>
          </a:p>
        </p:txBody>
      </p:sp>
      <p:sp>
        <p:nvSpPr>
          <p:cNvPr id="3923" name="Google Shape;3923;p76"/>
          <p:cNvSpPr txBox="1">
            <a:spLocks noGrp="1"/>
          </p:cNvSpPr>
          <p:nvPr>
            <p:ph type="subTitle" idx="1"/>
          </p:nvPr>
        </p:nvSpPr>
        <p:spPr>
          <a:xfrm>
            <a:off x="4096939" y="1679971"/>
            <a:ext cx="4338315" cy="20637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tr-TR" dirty="0"/>
              <a:t>First, put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materials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categories</a:t>
            </a:r>
            <a:r>
              <a:rPr lang="tr-TR" dirty="0"/>
              <a:t>.</a:t>
            </a:r>
          </a:p>
          <a:p>
            <a:r>
              <a:rPr lang="tr-TR" dirty="0" err="1"/>
              <a:t>Then</a:t>
            </a:r>
            <a:r>
              <a:rPr lang="tr-TR" dirty="0"/>
              <a:t>,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your</a:t>
            </a:r>
            <a:r>
              <a:rPr lang="tr-TR" dirty="0"/>
              <a:t> </a:t>
            </a:r>
            <a:r>
              <a:rPr lang="tr-TR" dirty="0" err="1"/>
              <a:t>local</a:t>
            </a:r>
            <a:r>
              <a:rPr lang="tr-TR" dirty="0"/>
              <a:t>  </a:t>
            </a:r>
            <a:r>
              <a:rPr lang="tr-TR" dirty="0" err="1"/>
              <a:t>recycling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recycle</a:t>
            </a:r>
            <a:r>
              <a:rPr lang="tr-TR" dirty="0"/>
              <a:t>.</a:t>
            </a:r>
          </a:p>
        </p:txBody>
      </p:sp>
      <p:grpSp>
        <p:nvGrpSpPr>
          <p:cNvPr id="3924" name="Google Shape;3924;p76"/>
          <p:cNvGrpSpPr/>
          <p:nvPr/>
        </p:nvGrpSpPr>
        <p:grpSpPr>
          <a:xfrm>
            <a:off x="347442" y="539371"/>
            <a:ext cx="3701541" cy="3727987"/>
            <a:chOff x="347442" y="539371"/>
            <a:chExt cx="3701541" cy="3727987"/>
          </a:xfrm>
        </p:grpSpPr>
        <p:sp>
          <p:nvSpPr>
            <p:cNvPr id="3925" name="Google Shape;3925;p76"/>
            <p:cNvSpPr/>
            <p:nvPr/>
          </p:nvSpPr>
          <p:spPr>
            <a:xfrm rot="2103596">
              <a:off x="796418" y="1122466"/>
              <a:ext cx="2803590" cy="2448828"/>
            </a:xfrm>
            <a:custGeom>
              <a:avLst/>
              <a:gdLst/>
              <a:ahLst/>
              <a:cxnLst/>
              <a:rect l="l" t="t" r="r" b="b"/>
              <a:pathLst>
                <a:path w="69045" h="52409" extrusionOk="0">
                  <a:moveTo>
                    <a:pt x="54204" y="1"/>
                  </a:moveTo>
                  <a:cubicBezTo>
                    <a:pt x="53288" y="1"/>
                    <a:pt x="52358" y="89"/>
                    <a:pt x="51423" y="275"/>
                  </a:cubicBezTo>
                  <a:cubicBezTo>
                    <a:pt x="43720" y="1811"/>
                    <a:pt x="38195" y="8955"/>
                    <a:pt x="30802" y="11836"/>
                  </a:cubicBezTo>
                  <a:cubicBezTo>
                    <a:pt x="24051" y="14479"/>
                    <a:pt x="16371" y="13312"/>
                    <a:pt x="9942" y="16718"/>
                  </a:cubicBezTo>
                  <a:cubicBezTo>
                    <a:pt x="3155" y="20301"/>
                    <a:pt x="0" y="28279"/>
                    <a:pt x="1512" y="34553"/>
                  </a:cubicBezTo>
                  <a:cubicBezTo>
                    <a:pt x="3036" y="40816"/>
                    <a:pt x="8334" y="45471"/>
                    <a:pt x="14442" y="48448"/>
                  </a:cubicBezTo>
                  <a:cubicBezTo>
                    <a:pt x="19241" y="50769"/>
                    <a:pt x="24765" y="52174"/>
                    <a:pt x="30492" y="52377"/>
                  </a:cubicBezTo>
                  <a:cubicBezTo>
                    <a:pt x="31072" y="52398"/>
                    <a:pt x="31655" y="52409"/>
                    <a:pt x="32241" y="52409"/>
                  </a:cubicBezTo>
                  <a:cubicBezTo>
                    <a:pt x="40620" y="52409"/>
                    <a:pt x="49442" y="50200"/>
                    <a:pt x="55674" y="44090"/>
                  </a:cubicBezTo>
                  <a:cubicBezTo>
                    <a:pt x="62758" y="37161"/>
                    <a:pt x="67473" y="28433"/>
                    <a:pt x="68473" y="19611"/>
                  </a:cubicBezTo>
                  <a:cubicBezTo>
                    <a:pt x="69044" y="14551"/>
                    <a:pt x="68366" y="9383"/>
                    <a:pt x="65437" y="5466"/>
                  </a:cubicBezTo>
                  <a:cubicBezTo>
                    <a:pt x="63005" y="2220"/>
                    <a:pt x="58794" y="1"/>
                    <a:pt x="542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26" name="Google Shape;3926;p76"/>
            <p:cNvGrpSpPr/>
            <p:nvPr/>
          </p:nvGrpSpPr>
          <p:grpSpPr>
            <a:xfrm>
              <a:off x="748783" y="1178356"/>
              <a:ext cx="2898871" cy="2786637"/>
              <a:chOff x="713400" y="1517400"/>
              <a:chExt cx="2193621" cy="2108692"/>
            </a:xfrm>
          </p:grpSpPr>
          <p:sp>
            <p:nvSpPr>
              <p:cNvPr id="3927" name="Google Shape;3927;p76"/>
              <p:cNvSpPr/>
              <p:nvPr/>
            </p:nvSpPr>
            <p:spPr>
              <a:xfrm>
                <a:off x="1239888" y="1517400"/>
                <a:ext cx="615476" cy="563134"/>
              </a:xfrm>
              <a:custGeom>
                <a:avLst/>
                <a:gdLst/>
                <a:ahLst/>
                <a:cxnLst/>
                <a:rect l="l" t="t" r="r" b="b"/>
                <a:pathLst>
                  <a:path w="5609" h="5132" extrusionOk="0">
                    <a:moveTo>
                      <a:pt x="2846" y="0"/>
                    </a:moveTo>
                    <a:cubicBezTo>
                      <a:pt x="2120" y="0"/>
                      <a:pt x="1441" y="381"/>
                      <a:pt x="1048" y="1012"/>
                    </a:cubicBezTo>
                    <a:lnTo>
                      <a:pt x="1" y="2739"/>
                    </a:lnTo>
                    <a:lnTo>
                      <a:pt x="3763" y="5132"/>
                    </a:lnTo>
                    <a:lnTo>
                      <a:pt x="5608" y="1834"/>
                    </a:lnTo>
                    <a:lnTo>
                      <a:pt x="446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8" name="Google Shape;3928;p76"/>
              <p:cNvSpPr/>
              <p:nvPr/>
            </p:nvSpPr>
            <p:spPr>
              <a:xfrm>
                <a:off x="1731152" y="1518717"/>
                <a:ext cx="978682" cy="816611"/>
              </a:xfrm>
              <a:custGeom>
                <a:avLst/>
                <a:gdLst/>
                <a:ahLst/>
                <a:cxnLst/>
                <a:rect l="l" t="t" r="r" b="b"/>
                <a:pathLst>
                  <a:path w="8919" h="7442" extrusionOk="0">
                    <a:moveTo>
                      <a:pt x="0" y="0"/>
                    </a:moveTo>
                    <a:lnTo>
                      <a:pt x="3072" y="5834"/>
                    </a:lnTo>
                    <a:lnTo>
                      <a:pt x="1370" y="6858"/>
                    </a:lnTo>
                    <a:lnTo>
                      <a:pt x="6477" y="7441"/>
                    </a:lnTo>
                    <a:lnTo>
                      <a:pt x="8918" y="2393"/>
                    </a:lnTo>
                    <a:lnTo>
                      <a:pt x="7144" y="3286"/>
                    </a:lnTo>
                    <a:lnTo>
                      <a:pt x="5811" y="1024"/>
                    </a:lnTo>
                    <a:cubicBezTo>
                      <a:pt x="5477" y="393"/>
                      <a:pt x="4822" y="0"/>
                      <a:pt x="41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9" name="Google Shape;3929;p76"/>
              <p:cNvSpPr/>
              <p:nvPr/>
            </p:nvSpPr>
            <p:spPr>
              <a:xfrm>
                <a:off x="2294179" y="2309109"/>
                <a:ext cx="612842" cy="601101"/>
              </a:xfrm>
              <a:custGeom>
                <a:avLst/>
                <a:gdLst/>
                <a:ahLst/>
                <a:cxnLst/>
                <a:rect l="l" t="t" r="r" b="b"/>
                <a:pathLst>
                  <a:path w="5585" h="5478" extrusionOk="0">
                    <a:moveTo>
                      <a:pt x="4121" y="0"/>
                    </a:moveTo>
                    <a:lnTo>
                      <a:pt x="1" y="2394"/>
                    </a:lnTo>
                    <a:lnTo>
                      <a:pt x="1715" y="5477"/>
                    </a:lnTo>
                    <a:lnTo>
                      <a:pt x="4454" y="5477"/>
                    </a:lnTo>
                    <a:lnTo>
                      <a:pt x="5168" y="4322"/>
                    </a:lnTo>
                    <a:cubicBezTo>
                      <a:pt x="5573" y="3679"/>
                      <a:pt x="5585" y="2858"/>
                      <a:pt x="5216" y="2203"/>
                    </a:cubicBezTo>
                    <a:lnTo>
                      <a:pt x="412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0" name="Google Shape;3930;p76"/>
              <p:cNvSpPr/>
              <p:nvPr/>
            </p:nvSpPr>
            <p:spPr>
              <a:xfrm>
                <a:off x="1655328" y="2721917"/>
                <a:ext cx="1127585" cy="904175"/>
              </a:xfrm>
              <a:custGeom>
                <a:avLst/>
                <a:gdLst/>
                <a:ahLst/>
                <a:cxnLst/>
                <a:rect l="l" t="t" r="r" b="b"/>
                <a:pathLst>
                  <a:path w="10276" h="8240" extrusionOk="0">
                    <a:moveTo>
                      <a:pt x="3430" y="1"/>
                    </a:moveTo>
                    <a:lnTo>
                      <a:pt x="1" y="3775"/>
                    </a:lnTo>
                    <a:lnTo>
                      <a:pt x="3430" y="8240"/>
                    </a:lnTo>
                    <a:lnTo>
                      <a:pt x="3430" y="6871"/>
                    </a:lnTo>
                    <a:lnTo>
                      <a:pt x="6168" y="6871"/>
                    </a:lnTo>
                    <a:cubicBezTo>
                      <a:pt x="6179" y="6871"/>
                      <a:pt x="6189" y="6871"/>
                      <a:pt x="6199" y="6871"/>
                    </a:cubicBezTo>
                    <a:cubicBezTo>
                      <a:pt x="6913" y="6871"/>
                      <a:pt x="7554" y="6469"/>
                      <a:pt x="7883" y="5835"/>
                    </a:cubicBezTo>
                    <a:lnTo>
                      <a:pt x="10276" y="1715"/>
                    </a:lnTo>
                    <a:lnTo>
                      <a:pt x="3430" y="1715"/>
                    </a:lnTo>
                    <a:lnTo>
                      <a:pt x="343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1" name="Google Shape;3931;p76"/>
              <p:cNvSpPr/>
              <p:nvPr/>
            </p:nvSpPr>
            <p:spPr>
              <a:xfrm>
                <a:off x="999468" y="2946646"/>
                <a:ext cx="466572" cy="526594"/>
              </a:xfrm>
              <a:custGeom>
                <a:avLst/>
                <a:gdLst/>
                <a:ahLst/>
                <a:cxnLst/>
                <a:rect l="l" t="t" r="r" b="b"/>
                <a:pathLst>
                  <a:path w="4252" h="4799" extrusionOk="0">
                    <a:moveTo>
                      <a:pt x="834" y="1"/>
                    </a:moveTo>
                    <a:lnTo>
                      <a:pt x="834" y="13"/>
                    </a:lnTo>
                    <a:lnTo>
                      <a:pt x="1" y="1929"/>
                    </a:lnTo>
                    <a:lnTo>
                      <a:pt x="1037" y="3727"/>
                    </a:lnTo>
                    <a:cubicBezTo>
                      <a:pt x="1430" y="4382"/>
                      <a:pt x="2132" y="4787"/>
                      <a:pt x="2882" y="4799"/>
                    </a:cubicBezTo>
                    <a:lnTo>
                      <a:pt x="4251" y="4799"/>
                    </a:lnTo>
                    <a:lnTo>
                      <a:pt x="4251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2" name="Google Shape;3932;p76"/>
              <p:cNvSpPr/>
              <p:nvPr/>
            </p:nvSpPr>
            <p:spPr>
              <a:xfrm>
                <a:off x="713400" y="2119604"/>
                <a:ext cx="828352" cy="1040131"/>
              </a:xfrm>
              <a:custGeom>
                <a:avLst/>
                <a:gdLst/>
                <a:ahLst/>
                <a:cxnLst/>
                <a:rect l="l" t="t" r="r" b="b"/>
                <a:pathLst>
                  <a:path w="7549" h="9479" extrusionOk="0">
                    <a:moveTo>
                      <a:pt x="5489" y="1"/>
                    </a:moveTo>
                    <a:lnTo>
                      <a:pt x="0" y="346"/>
                    </a:lnTo>
                    <a:lnTo>
                      <a:pt x="1965" y="1561"/>
                    </a:lnTo>
                    <a:lnTo>
                      <a:pt x="679" y="4121"/>
                    </a:lnTo>
                    <a:cubicBezTo>
                      <a:pt x="322" y="4763"/>
                      <a:pt x="322" y="5537"/>
                      <a:pt x="679" y="6180"/>
                    </a:cubicBezTo>
                    <a:lnTo>
                      <a:pt x="2584" y="9478"/>
                    </a:lnTo>
                    <a:lnTo>
                      <a:pt x="3310" y="8252"/>
                    </a:lnTo>
                    <a:lnTo>
                      <a:pt x="5846" y="3823"/>
                    </a:lnTo>
                    <a:lnTo>
                      <a:pt x="7549" y="4466"/>
                    </a:lnTo>
                    <a:lnTo>
                      <a:pt x="7549" y="4466"/>
                    </a:lnTo>
                    <a:lnTo>
                      <a:pt x="548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33" name="Google Shape;3933;p76"/>
            <p:cNvGrpSpPr/>
            <p:nvPr/>
          </p:nvGrpSpPr>
          <p:grpSpPr>
            <a:xfrm rot="9439248">
              <a:off x="2709784" y="625587"/>
              <a:ext cx="607948" cy="801529"/>
              <a:chOff x="4326425" y="5583250"/>
              <a:chExt cx="744150" cy="981100"/>
            </a:xfrm>
          </p:grpSpPr>
          <p:sp>
            <p:nvSpPr>
              <p:cNvPr id="3934" name="Google Shape;3934;p76"/>
              <p:cNvSpPr/>
              <p:nvPr/>
            </p:nvSpPr>
            <p:spPr>
              <a:xfrm>
                <a:off x="4939300" y="6115475"/>
                <a:ext cx="90500" cy="306300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12252" extrusionOk="0">
                    <a:moveTo>
                      <a:pt x="3239" y="0"/>
                    </a:moveTo>
                    <a:lnTo>
                      <a:pt x="3239" y="0"/>
                    </a:lnTo>
                    <a:cubicBezTo>
                      <a:pt x="143" y="4024"/>
                      <a:pt x="0" y="8180"/>
                      <a:pt x="1334" y="12252"/>
                    </a:cubicBezTo>
                    <a:cubicBezTo>
                      <a:pt x="2096" y="9930"/>
                      <a:pt x="2524" y="7608"/>
                      <a:pt x="2977" y="5215"/>
                    </a:cubicBezTo>
                    <a:cubicBezTo>
                      <a:pt x="3286" y="3501"/>
                      <a:pt x="3620" y="1703"/>
                      <a:pt x="3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5" name="Google Shape;3935;p76"/>
              <p:cNvSpPr/>
              <p:nvPr/>
            </p:nvSpPr>
            <p:spPr>
              <a:xfrm>
                <a:off x="4965500" y="6115175"/>
                <a:ext cx="54775" cy="305125"/>
              </a:xfrm>
              <a:custGeom>
                <a:avLst/>
                <a:gdLst/>
                <a:ahLst/>
                <a:cxnLst/>
                <a:rect l="l" t="t" r="r" b="b"/>
                <a:pathLst>
                  <a:path w="2191" h="12205" extrusionOk="0">
                    <a:moveTo>
                      <a:pt x="2191" y="0"/>
                    </a:moveTo>
                    <a:lnTo>
                      <a:pt x="2191" y="0"/>
                    </a:lnTo>
                    <a:cubicBezTo>
                      <a:pt x="1334" y="1905"/>
                      <a:pt x="667" y="3905"/>
                      <a:pt x="333" y="5953"/>
                    </a:cubicBezTo>
                    <a:cubicBezTo>
                      <a:pt x="0" y="8037"/>
                      <a:pt x="48" y="10132"/>
                      <a:pt x="274" y="12204"/>
                    </a:cubicBezTo>
                    <a:cubicBezTo>
                      <a:pt x="405" y="10120"/>
                      <a:pt x="441" y="8049"/>
                      <a:pt x="786" y="6025"/>
                    </a:cubicBezTo>
                    <a:cubicBezTo>
                      <a:pt x="1107" y="4001"/>
                      <a:pt x="1691" y="2024"/>
                      <a:pt x="21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6" name="Google Shape;3936;p76"/>
              <p:cNvSpPr/>
              <p:nvPr/>
            </p:nvSpPr>
            <p:spPr>
              <a:xfrm>
                <a:off x="4799100" y="6040150"/>
                <a:ext cx="81875" cy="309000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12360" extrusionOk="0">
                    <a:moveTo>
                      <a:pt x="2084" y="1"/>
                    </a:moveTo>
                    <a:lnTo>
                      <a:pt x="2084" y="1"/>
                    </a:lnTo>
                    <a:cubicBezTo>
                      <a:pt x="0" y="4620"/>
                      <a:pt x="810" y="8704"/>
                      <a:pt x="3060" y="12359"/>
                    </a:cubicBezTo>
                    <a:cubicBezTo>
                      <a:pt x="3275" y="9919"/>
                      <a:pt x="3156" y="7573"/>
                      <a:pt x="3013" y="5120"/>
                    </a:cubicBezTo>
                    <a:cubicBezTo>
                      <a:pt x="2929" y="3394"/>
                      <a:pt x="2834" y="1561"/>
                      <a:pt x="208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7" name="Google Shape;3937;p76"/>
              <p:cNvSpPr/>
              <p:nvPr/>
            </p:nvSpPr>
            <p:spPr>
              <a:xfrm>
                <a:off x="4836600" y="6040150"/>
                <a:ext cx="37825" cy="307500"/>
              </a:xfrm>
              <a:custGeom>
                <a:avLst/>
                <a:gdLst/>
                <a:ahLst/>
                <a:cxnLst/>
                <a:rect l="l" t="t" r="r" b="b"/>
                <a:pathLst>
                  <a:path w="1513" h="12300" extrusionOk="0">
                    <a:moveTo>
                      <a:pt x="584" y="1"/>
                    </a:moveTo>
                    <a:lnTo>
                      <a:pt x="584" y="1"/>
                    </a:lnTo>
                    <a:cubicBezTo>
                      <a:pt x="191" y="2037"/>
                      <a:pt x="1" y="4132"/>
                      <a:pt x="132" y="6216"/>
                    </a:cubicBezTo>
                    <a:cubicBezTo>
                      <a:pt x="286" y="8311"/>
                      <a:pt x="810" y="10335"/>
                      <a:pt x="1513" y="12300"/>
                    </a:cubicBezTo>
                    <a:cubicBezTo>
                      <a:pt x="1179" y="10252"/>
                      <a:pt x="727" y="8240"/>
                      <a:pt x="596" y="6192"/>
                    </a:cubicBezTo>
                    <a:cubicBezTo>
                      <a:pt x="441" y="4144"/>
                      <a:pt x="548" y="2084"/>
                      <a:pt x="58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8" name="Google Shape;3938;p76"/>
              <p:cNvSpPr/>
              <p:nvPr/>
            </p:nvSpPr>
            <p:spPr>
              <a:xfrm>
                <a:off x="4717850" y="5983600"/>
                <a:ext cx="82175" cy="308700"/>
              </a:xfrm>
              <a:custGeom>
                <a:avLst/>
                <a:gdLst/>
                <a:ahLst/>
                <a:cxnLst/>
                <a:rect l="l" t="t" r="r" b="b"/>
                <a:pathLst>
                  <a:path w="3287" h="12348" extrusionOk="0">
                    <a:moveTo>
                      <a:pt x="2798" y="1"/>
                    </a:moveTo>
                    <a:cubicBezTo>
                      <a:pt x="0" y="4227"/>
                      <a:pt x="155" y="8371"/>
                      <a:pt x="1774" y="12347"/>
                    </a:cubicBezTo>
                    <a:cubicBezTo>
                      <a:pt x="2369" y="9966"/>
                      <a:pt x="2619" y="7633"/>
                      <a:pt x="2893" y="5204"/>
                    </a:cubicBezTo>
                    <a:cubicBezTo>
                      <a:pt x="3084" y="3477"/>
                      <a:pt x="3286" y="1668"/>
                      <a:pt x="27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9" name="Google Shape;3939;p76"/>
              <p:cNvSpPr/>
              <p:nvPr/>
            </p:nvSpPr>
            <p:spPr>
              <a:xfrm>
                <a:off x="4747300" y="5983000"/>
                <a:ext cx="40525" cy="307800"/>
              </a:xfrm>
              <a:custGeom>
                <a:avLst/>
                <a:gdLst/>
                <a:ahLst/>
                <a:cxnLst/>
                <a:rect l="l" t="t" r="r" b="b"/>
                <a:pathLst>
                  <a:path w="1621" h="12312" extrusionOk="0">
                    <a:moveTo>
                      <a:pt x="1620" y="1"/>
                    </a:moveTo>
                    <a:lnTo>
                      <a:pt x="1620" y="1"/>
                    </a:lnTo>
                    <a:cubicBezTo>
                      <a:pt x="906" y="1953"/>
                      <a:pt x="370" y="3989"/>
                      <a:pt x="179" y="6073"/>
                    </a:cubicBezTo>
                    <a:cubicBezTo>
                      <a:pt x="1" y="8180"/>
                      <a:pt x="191" y="10276"/>
                      <a:pt x="560" y="12312"/>
                    </a:cubicBezTo>
                    <a:cubicBezTo>
                      <a:pt x="560" y="10228"/>
                      <a:pt x="441" y="8157"/>
                      <a:pt x="644" y="6121"/>
                    </a:cubicBezTo>
                    <a:cubicBezTo>
                      <a:pt x="810" y="4085"/>
                      <a:pt x="1251" y="2061"/>
                      <a:pt x="16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0" name="Google Shape;3940;p76"/>
              <p:cNvSpPr/>
              <p:nvPr/>
            </p:nvSpPr>
            <p:spPr>
              <a:xfrm>
                <a:off x="4627350" y="5900250"/>
                <a:ext cx="103900" cy="301250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12050" extrusionOk="0">
                    <a:moveTo>
                      <a:pt x="3918" y="1"/>
                    </a:moveTo>
                    <a:cubicBezTo>
                      <a:pt x="513" y="3751"/>
                      <a:pt x="1" y="7871"/>
                      <a:pt x="1001" y="12050"/>
                    </a:cubicBezTo>
                    <a:cubicBezTo>
                      <a:pt x="1953" y="9800"/>
                      <a:pt x="2560" y="7526"/>
                      <a:pt x="3203" y="5156"/>
                    </a:cubicBezTo>
                    <a:cubicBezTo>
                      <a:pt x="3668" y="3478"/>
                      <a:pt x="4156" y="1727"/>
                      <a:pt x="391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1" name="Google Shape;3941;p76"/>
              <p:cNvSpPr/>
              <p:nvPr/>
            </p:nvSpPr>
            <p:spPr>
              <a:xfrm>
                <a:off x="4650575" y="5900250"/>
                <a:ext cx="74725" cy="299775"/>
              </a:xfrm>
              <a:custGeom>
                <a:avLst/>
                <a:gdLst/>
                <a:ahLst/>
                <a:cxnLst/>
                <a:rect l="l" t="t" r="r" b="b"/>
                <a:pathLst>
                  <a:path w="2989" h="11991" extrusionOk="0">
                    <a:moveTo>
                      <a:pt x="2989" y="1"/>
                    </a:moveTo>
                    <a:cubicBezTo>
                      <a:pt x="1977" y="1811"/>
                      <a:pt x="1143" y="3751"/>
                      <a:pt x="619" y="5775"/>
                    </a:cubicBezTo>
                    <a:cubicBezTo>
                      <a:pt x="119" y="7811"/>
                      <a:pt x="0" y="9907"/>
                      <a:pt x="36" y="11990"/>
                    </a:cubicBezTo>
                    <a:cubicBezTo>
                      <a:pt x="357" y="9943"/>
                      <a:pt x="560" y="7883"/>
                      <a:pt x="1072" y="5894"/>
                    </a:cubicBezTo>
                    <a:cubicBezTo>
                      <a:pt x="1560" y="3894"/>
                      <a:pt x="2310" y="1965"/>
                      <a:pt x="298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2" name="Google Shape;3942;p76"/>
              <p:cNvSpPr/>
              <p:nvPr/>
            </p:nvSpPr>
            <p:spPr>
              <a:xfrm>
                <a:off x="4565450" y="5756500"/>
                <a:ext cx="136925" cy="279525"/>
              </a:xfrm>
              <a:custGeom>
                <a:avLst/>
                <a:gdLst/>
                <a:ahLst/>
                <a:cxnLst/>
                <a:rect l="l" t="t" r="r" b="b"/>
                <a:pathLst>
                  <a:path w="5477" h="11181" extrusionOk="0">
                    <a:moveTo>
                      <a:pt x="5477" y="0"/>
                    </a:moveTo>
                    <a:lnTo>
                      <a:pt x="5477" y="0"/>
                    </a:lnTo>
                    <a:cubicBezTo>
                      <a:pt x="1345" y="2953"/>
                      <a:pt x="0" y="6894"/>
                      <a:pt x="95" y="11180"/>
                    </a:cubicBezTo>
                    <a:cubicBezTo>
                      <a:pt x="1500" y="9168"/>
                      <a:pt x="2572" y="7072"/>
                      <a:pt x="3703" y="4894"/>
                    </a:cubicBezTo>
                    <a:cubicBezTo>
                      <a:pt x="4489" y="3346"/>
                      <a:pt x="5334" y="1727"/>
                      <a:pt x="54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3" name="Google Shape;3943;p76"/>
              <p:cNvSpPr/>
              <p:nvPr/>
            </p:nvSpPr>
            <p:spPr>
              <a:xfrm>
                <a:off x="4567525" y="5756500"/>
                <a:ext cx="134275" cy="278025"/>
              </a:xfrm>
              <a:custGeom>
                <a:avLst/>
                <a:gdLst/>
                <a:ahLst/>
                <a:cxnLst/>
                <a:rect l="l" t="t" r="r" b="b"/>
                <a:pathLst>
                  <a:path w="5371" h="11121" extrusionOk="0">
                    <a:moveTo>
                      <a:pt x="5370" y="0"/>
                    </a:moveTo>
                    <a:lnTo>
                      <a:pt x="5370" y="0"/>
                    </a:lnTo>
                    <a:cubicBezTo>
                      <a:pt x="4013" y="1560"/>
                      <a:pt x="2798" y="3274"/>
                      <a:pt x="1858" y="5156"/>
                    </a:cubicBezTo>
                    <a:cubicBezTo>
                      <a:pt x="953" y="7061"/>
                      <a:pt x="393" y="9085"/>
                      <a:pt x="0" y="11121"/>
                    </a:cubicBezTo>
                    <a:cubicBezTo>
                      <a:pt x="727" y="9168"/>
                      <a:pt x="1370" y="7203"/>
                      <a:pt x="2275" y="5358"/>
                    </a:cubicBezTo>
                    <a:cubicBezTo>
                      <a:pt x="3167" y="3513"/>
                      <a:pt x="4299" y="1786"/>
                      <a:pt x="537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4" name="Google Shape;3944;p76"/>
              <p:cNvSpPr/>
              <p:nvPr/>
            </p:nvSpPr>
            <p:spPr>
              <a:xfrm>
                <a:off x="4535075" y="5601125"/>
                <a:ext cx="136950" cy="279225"/>
              </a:xfrm>
              <a:custGeom>
                <a:avLst/>
                <a:gdLst/>
                <a:ahLst/>
                <a:cxnLst/>
                <a:rect l="l" t="t" r="r" b="b"/>
                <a:pathLst>
                  <a:path w="5478" h="11169" extrusionOk="0">
                    <a:moveTo>
                      <a:pt x="5478" y="0"/>
                    </a:moveTo>
                    <a:lnTo>
                      <a:pt x="5478" y="0"/>
                    </a:lnTo>
                    <a:cubicBezTo>
                      <a:pt x="1358" y="2941"/>
                      <a:pt x="1" y="6882"/>
                      <a:pt x="108" y="11168"/>
                    </a:cubicBezTo>
                    <a:cubicBezTo>
                      <a:pt x="1513" y="9168"/>
                      <a:pt x="2596" y="7061"/>
                      <a:pt x="3703" y="4894"/>
                    </a:cubicBezTo>
                    <a:cubicBezTo>
                      <a:pt x="4501" y="3346"/>
                      <a:pt x="5347" y="1727"/>
                      <a:pt x="547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5" name="Google Shape;3945;p76"/>
              <p:cNvSpPr/>
              <p:nvPr/>
            </p:nvSpPr>
            <p:spPr>
              <a:xfrm>
                <a:off x="4537750" y="5601125"/>
                <a:ext cx="134275" cy="277725"/>
              </a:xfrm>
              <a:custGeom>
                <a:avLst/>
                <a:gdLst/>
                <a:ahLst/>
                <a:cxnLst/>
                <a:rect l="l" t="t" r="r" b="b"/>
                <a:pathLst>
                  <a:path w="5371" h="11109" extrusionOk="0">
                    <a:moveTo>
                      <a:pt x="5371" y="0"/>
                    </a:moveTo>
                    <a:lnTo>
                      <a:pt x="5371" y="0"/>
                    </a:lnTo>
                    <a:cubicBezTo>
                      <a:pt x="4001" y="1560"/>
                      <a:pt x="2787" y="3274"/>
                      <a:pt x="1858" y="5144"/>
                    </a:cubicBezTo>
                    <a:cubicBezTo>
                      <a:pt x="953" y="7049"/>
                      <a:pt x="394" y="9073"/>
                      <a:pt x="1" y="11109"/>
                    </a:cubicBezTo>
                    <a:cubicBezTo>
                      <a:pt x="727" y="9168"/>
                      <a:pt x="1370" y="7203"/>
                      <a:pt x="2275" y="5358"/>
                    </a:cubicBezTo>
                    <a:cubicBezTo>
                      <a:pt x="3168" y="3501"/>
                      <a:pt x="4299" y="1786"/>
                      <a:pt x="53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6" name="Google Shape;3946;p76"/>
              <p:cNvSpPr/>
              <p:nvPr/>
            </p:nvSpPr>
            <p:spPr>
              <a:xfrm>
                <a:off x="4345475" y="5636525"/>
                <a:ext cx="192000" cy="243525"/>
              </a:xfrm>
              <a:custGeom>
                <a:avLst/>
                <a:gdLst/>
                <a:ahLst/>
                <a:cxnLst/>
                <a:rect l="l" t="t" r="r" b="b"/>
                <a:pathLst>
                  <a:path w="7680" h="9741" extrusionOk="0">
                    <a:moveTo>
                      <a:pt x="0" y="1"/>
                    </a:moveTo>
                    <a:cubicBezTo>
                      <a:pt x="500" y="1668"/>
                      <a:pt x="1679" y="3073"/>
                      <a:pt x="2798" y="4394"/>
                    </a:cubicBezTo>
                    <a:cubicBezTo>
                      <a:pt x="4358" y="6287"/>
                      <a:pt x="5858" y="8109"/>
                      <a:pt x="7680" y="9740"/>
                    </a:cubicBezTo>
                    <a:cubicBezTo>
                      <a:pt x="6846" y="5525"/>
                      <a:pt x="4668" y="1989"/>
                      <a:pt x="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7" name="Google Shape;3947;p76"/>
              <p:cNvSpPr/>
              <p:nvPr/>
            </p:nvSpPr>
            <p:spPr>
              <a:xfrm>
                <a:off x="4345475" y="5636825"/>
                <a:ext cx="192000" cy="242025"/>
              </a:xfrm>
              <a:custGeom>
                <a:avLst/>
                <a:gdLst/>
                <a:ahLst/>
                <a:cxnLst/>
                <a:rect l="l" t="t" r="r" b="b"/>
                <a:pathLst>
                  <a:path w="7680" h="9681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429" y="1501"/>
                      <a:pt x="2917" y="2942"/>
                      <a:pt x="4191" y="4561"/>
                    </a:cubicBezTo>
                    <a:cubicBezTo>
                      <a:pt x="5489" y="6156"/>
                      <a:pt x="6537" y="7942"/>
                      <a:pt x="7680" y="9681"/>
                    </a:cubicBezTo>
                    <a:cubicBezTo>
                      <a:pt x="6846" y="7764"/>
                      <a:pt x="5858" y="5918"/>
                      <a:pt x="4549" y="4263"/>
                    </a:cubicBezTo>
                    <a:cubicBezTo>
                      <a:pt x="3239" y="2632"/>
                      <a:pt x="1679" y="1227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8" name="Google Shape;3948;p76"/>
              <p:cNvSpPr/>
              <p:nvPr/>
            </p:nvSpPr>
            <p:spPr>
              <a:xfrm>
                <a:off x="4326425" y="5838650"/>
                <a:ext cx="239625" cy="1970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7883" extrusionOk="0">
                    <a:moveTo>
                      <a:pt x="0" y="0"/>
                    </a:moveTo>
                    <a:cubicBezTo>
                      <a:pt x="846" y="1524"/>
                      <a:pt x="2310" y="2643"/>
                      <a:pt x="3679" y="3691"/>
                    </a:cubicBezTo>
                    <a:cubicBezTo>
                      <a:pt x="5608" y="5215"/>
                      <a:pt x="7477" y="6656"/>
                      <a:pt x="9585" y="7882"/>
                    </a:cubicBezTo>
                    <a:cubicBezTo>
                      <a:pt x="7858" y="3941"/>
                      <a:pt x="4989" y="941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9" name="Google Shape;3949;p76"/>
              <p:cNvSpPr/>
              <p:nvPr/>
            </p:nvSpPr>
            <p:spPr>
              <a:xfrm>
                <a:off x="4326425" y="5839250"/>
                <a:ext cx="239625" cy="1952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7811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727" y="1155"/>
                      <a:pt x="3489" y="2238"/>
                      <a:pt x="5084" y="3548"/>
                    </a:cubicBezTo>
                    <a:cubicBezTo>
                      <a:pt x="6680" y="4834"/>
                      <a:pt x="8097" y="6346"/>
                      <a:pt x="9585" y="7811"/>
                    </a:cubicBezTo>
                    <a:cubicBezTo>
                      <a:pt x="8359" y="6132"/>
                      <a:pt x="7013" y="4524"/>
                      <a:pt x="5370" y="3191"/>
                    </a:cubicBezTo>
                    <a:cubicBezTo>
                      <a:pt x="3727" y="1881"/>
                      <a:pt x="1905" y="845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0" name="Google Shape;3950;p76"/>
              <p:cNvSpPr/>
              <p:nvPr/>
            </p:nvSpPr>
            <p:spPr>
              <a:xfrm>
                <a:off x="4371375" y="6076050"/>
                <a:ext cx="281000" cy="132600"/>
              </a:xfrm>
              <a:custGeom>
                <a:avLst/>
                <a:gdLst/>
                <a:ahLst/>
                <a:cxnLst/>
                <a:rect l="l" t="t" r="r" b="b"/>
                <a:pathLst>
                  <a:path w="11240" h="5304" extrusionOk="0">
                    <a:moveTo>
                      <a:pt x="934" y="0"/>
                    </a:moveTo>
                    <a:cubicBezTo>
                      <a:pt x="628" y="0"/>
                      <a:pt x="317" y="10"/>
                      <a:pt x="0" y="29"/>
                    </a:cubicBezTo>
                    <a:cubicBezTo>
                      <a:pt x="1191" y="1291"/>
                      <a:pt x="2882" y="2006"/>
                      <a:pt x="4465" y="2708"/>
                    </a:cubicBezTo>
                    <a:cubicBezTo>
                      <a:pt x="6715" y="3696"/>
                      <a:pt x="8882" y="4649"/>
                      <a:pt x="11240" y="5304"/>
                    </a:cubicBezTo>
                    <a:cubicBezTo>
                      <a:pt x="8773" y="2134"/>
                      <a:pt x="5501" y="0"/>
                      <a:pt x="9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1" name="Google Shape;3951;p76"/>
              <p:cNvSpPr/>
              <p:nvPr/>
            </p:nvSpPr>
            <p:spPr>
              <a:xfrm>
                <a:off x="4371975" y="6077375"/>
                <a:ext cx="279800" cy="130100"/>
              </a:xfrm>
              <a:custGeom>
                <a:avLst/>
                <a:gdLst/>
                <a:ahLst/>
                <a:cxnLst/>
                <a:rect l="l" t="t" r="r" b="b"/>
                <a:pathLst>
                  <a:path w="11192" h="520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941" y="691"/>
                      <a:pt x="3929" y="1322"/>
                      <a:pt x="5786" y="2179"/>
                    </a:cubicBezTo>
                    <a:cubicBezTo>
                      <a:pt x="7644" y="3036"/>
                      <a:pt x="9382" y="4167"/>
                      <a:pt x="11192" y="5203"/>
                    </a:cubicBezTo>
                    <a:cubicBezTo>
                      <a:pt x="9608" y="3870"/>
                      <a:pt x="7882" y="2655"/>
                      <a:pt x="5977" y="1762"/>
                    </a:cubicBezTo>
                    <a:cubicBezTo>
                      <a:pt x="4072" y="905"/>
                      <a:pt x="2048" y="357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2" name="Google Shape;3952;p76"/>
              <p:cNvSpPr/>
              <p:nvPr/>
            </p:nvSpPr>
            <p:spPr>
              <a:xfrm>
                <a:off x="4455300" y="6235750"/>
                <a:ext cx="308100" cy="61750"/>
              </a:xfrm>
              <a:custGeom>
                <a:avLst/>
                <a:gdLst/>
                <a:ahLst/>
                <a:cxnLst/>
                <a:rect l="l" t="t" r="r" b="b"/>
                <a:pathLst>
                  <a:path w="12324" h="2470" extrusionOk="0">
                    <a:moveTo>
                      <a:pt x="4924" y="0"/>
                    </a:moveTo>
                    <a:cubicBezTo>
                      <a:pt x="3362" y="0"/>
                      <a:pt x="1724" y="317"/>
                      <a:pt x="1" y="1023"/>
                    </a:cubicBezTo>
                    <a:cubicBezTo>
                      <a:pt x="1525" y="1833"/>
                      <a:pt x="3358" y="1976"/>
                      <a:pt x="5085" y="2142"/>
                    </a:cubicBezTo>
                    <a:cubicBezTo>
                      <a:pt x="6989" y="2310"/>
                      <a:pt x="8843" y="2470"/>
                      <a:pt x="10725" y="2470"/>
                    </a:cubicBezTo>
                    <a:cubicBezTo>
                      <a:pt x="11255" y="2470"/>
                      <a:pt x="11787" y="2457"/>
                      <a:pt x="12324" y="2428"/>
                    </a:cubicBezTo>
                    <a:cubicBezTo>
                      <a:pt x="10053" y="932"/>
                      <a:pt x="7601" y="0"/>
                      <a:pt x="49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3" name="Google Shape;3953;p76"/>
              <p:cNvSpPr/>
              <p:nvPr/>
            </p:nvSpPr>
            <p:spPr>
              <a:xfrm>
                <a:off x="4455300" y="6253050"/>
                <a:ext cx="306925" cy="42525"/>
              </a:xfrm>
              <a:custGeom>
                <a:avLst/>
                <a:gdLst/>
                <a:ahLst/>
                <a:cxnLst/>
                <a:rect l="l" t="t" r="r" b="b"/>
                <a:pathLst>
                  <a:path w="12277" h="1701" extrusionOk="0">
                    <a:moveTo>
                      <a:pt x="4017" y="0"/>
                    </a:moveTo>
                    <a:cubicBezTo>
                      <a:pt x="2669" y="0"/>
                      <a:pt x="1325" y="123"/>
                      <a:pt x="1" y="331"/>
                    </a:cubicBezTo>
                    <a:cubicBezTo>
                      <a:pt x="2084" y="379"/>
                      <a:pt x="4144" y="331"/>
                      <a:pt x="6192" y="569"/>
                    </a:cubicBezTo>
                    <a:cubicBezTo>
                      <a:pt x="8228" y="784"/>
                      <a:pt x="10240" y="1284"/>
                      <a:pt x="12276" y="1700"/>
                    </a:cubicBezTo>
                    <a:cubicBezTo>
                      <a:pt x="10335" y="950"/>
                      <a:pt x="8335" y="331"/>
                      <a:pt x="6228" y="117"/>
                    </a:cubicBezTo>
                    <a:cubicBezTo>
                      <a:pt x="5491" y="37"/>
                      <a:pt x="4753" y="0"/>
                      <a:pt x="401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4" name="Google Shape;3954;p76"/>
              <p:cNvSpPr/>
              <p:nvPr/>
            </p:nvSpPr>
            <p:spPr>
              <a:xfrm>
                <a:off x="4569000" y="6326350"/>
                <a:ext cx="307800" cy="67950"/>
              </a:xfrm>
              <a:custGeom>
                <a:avLst/>
                <a:gdLst/>
                <a:ahLst/>
                <a:cxnLst/>
                <a:rect l="l" t="t" r="r" b="b"/>
                <a:pathLst>
                  <a:path w="12312" h="2718" extrusionOk="0">
                    <a:moveTo>
                      <a:pt x="7336" y="0"/>
                    </a:moveTo>
                    <a:cubicBezTo>
                      <a:pt x="4897" y="0"/>
                      <a:pt x="2438" y="734"/>
                      <a:pt x="1" y="2507"/>
                    </a:cubicBezTo>
                    <a:cubicBezTo>
                      <a:pt x="615" y="2659"/>
                      <a:pt x="1248" y="2718"/>
                      <a:pt x="1888" y="2718"/>
                    </a:cubicBezTo>
                    <a:cubicBezTo>
                      <a:pt x="2998" y="2718"/>
                      <a:pt x="4128" y="2542"/>
                      <a:pt x="5216" y="2376"/>
                    </a:cubicBezTo>
                    <a:cubicBezTo>
                      <a:pt x="7633" y="1983"/>
                      <a:pt x="9955" y="1626"/>
                      <a:pt x="12312" y="935"/>
                    </a:cubicBezTo>
                    <a:cubicBezTo>
                      <a:pt x="10671" y="345"/>
                      <a:pt x="9008" y="0"/>
                      <a:pt x="733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5" name="Google Shape;3955;p76"/>
              <p:cNvSpPr/>
              <p:nvPr/>
            </p:nvSpPr>
            <p:spPr>
              <a:xfrm>
                <a:off x="4569000" y="6342000"/>
                <a:ext cx="306625" cy="46725"/>
              </a:xfrm>
              <a:custGeom>
                <a:avLst/>
                <a:gdLst/>
                <a:ahLst/>
                <a:cxnLst/>
                <a:rect l="l" t="t" r="r" b="b"/>
                <a:pathLst>
                  <a:path w="12265" h="1869" extrusionOk="0">
                    <a:moveTo>
                      <a:pt x="8570" y="0"/>
                    </a:moveTo>
                    <a:cubicBezTo>
                      <a:pt x="7717" y="0"/>
                      <a:pt x="6864" y="48"/>
                      <a:pt x="6014" y="155"/>
                    </a:cubicBezTo>
                    <a:cubicBezTo>
                      <a:pt x="3930" y="452"/>
                      <a:pt x="1918" y="1059"/>
                      <a:pt x="1" y="1869"/>
                    </a:cubicBezTo>
                    <a:cubicBezTo>
                      <a:pt x="2037" y="1405"/>
                      <a:pt x="4037" y="881"/>
                      <a:pt x="6073" y="607"/>
                    </a:cubicBezTo>
                    <a:cubicBezTo>
                      <a:pt x="8109" y="321"/>
                      <a:pt x="10181" y="345"/>
                      <a:pt x="12264" y="262"/>
                    </a:cubicBezTo>
                    <a:cubicBezTo>
                      <a:pt x="11039" y="100"/>
                      <a:pt x="9805" y="0"/>
                      <a:pt x="857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6" name="Google Shape;3956;p76"/>
              <p:cNvSpPr/>
              <p:nvPr/>
            </p:nvSpPr>
            <p:spPr>
              <a:xfrm>
                <a:off x="4663375" y="6401875"/>
                <a:ext cx="307800" cy="68025"/>
              </a:xfrm>
              <a:custGeom>
                <a:avLst/>
                <a:gdLst/>
                <a:ahLst/>
                <a:cxnLst/>
                <a:rect l="l" t="t" r="r" b="b"/>
                <a:pathLst>
                  <a:path w="12312" h="2721" extrusionOk="0">
                    <a:moveTo>
                      <a:pt x="7356" y="1"/>
                    </a:moveTo>
                    <a:cubicBezTo>
                      <a:pt x="4914" y="1"/>
                      <a:pt x="2449" y="734"/>
                      <a:pt x="0" y="2510"/>
                    </a:cubicBezTo>
                    <a:cubicBezTo>
                      <a:pt x="616" y="2662"/>
                      <a:pt x="1247" y="2720"/>
                      <a:pt x="1883" y="2720"/>
                    </a:cubicBezTo>
                    <a:cubicBezTo>
                      <a:pt x="2996" y="2720"/>
                      <a:pt x="4125" y="2541"/>
                      <a:pt x="5215" y="2367"/>
                    </a:cubicBezTo>
                    <a:cubicBezTo>
                      <a:pt x="7644" y="1986"/>
                      <a:pt x="9966" y="1629"/>
                      <a:pt x="12311" y="927"/>
                    </a:cubicBezTo>
                    <a:cubicBezTo>
                      <a:pt x="10679" y="342"/>
                      <a:pt x="9023" y="1"/>
                      <a:pt x="735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7" name="Google Shape;3957;p76"/>
              <p:cNvSpPr/>
              <p:nvPr/>
            </p:nvSpPr>
            <p:spPr>
              <a:xfrm>
                <a:off x="4663675" y="6417475"/>
                <a:ext cx="306600" cy="46875"/>
              </a:xfrm>
              <a:custGeom>
                <a:avLst/>
                <a:gdLst/>
                <a:ahLst/>
                <a:cxnLst/>
                <a:rect l="l" t="t" r="r" b="b"/>
                <a:pathLst>
                  <a:path w="12264" h="1875" extrusionOk="0">
                    <a:moveTo>
                      <a:pt x="8552" y="0"/>
                    </a:moveTo>
                    <a:cubicBezTo>
                      <a:pt x="7705" y="0"/>
                      <a:pt x="6858" y="49"/>
                      <a:pt x="6013" y="160"/>
                    </a:cubicBezTo>
                    <a:cubicBezTo>
                      <a:pt x="3929" y="457"/>
                      <a:pt x="1917" y="1065"/>
                      <a:pt x="0" y="1874"/>
                    </a:cubicBezTo>
                    <a:cubicBezTo>
                      <a:pt x="2036" y="1422"/>
                      <a:pt x="4024" y="886"/>
                      <a:pt x="6072" y="600"/>
                    </a:cubicBezTo>
                    <a:cubicBezTo>
                      <a:pt x="8108" y="326"/>
                      <a:pt x="10180" y="350"/>
                      <a:pt x="12264" y="267"/>
                    </a:cubicBezTo>
                    <a:cubicBezTo>
                      <a:pt x="11032" y="104"/>
                      <a:pt x="9793" y="0"/>
                      <a:pt x="85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8" name="Google Shape;3958;p76"/>
              <p:cNvSpPr/>
              <p:nvPr/>
            </p:nvSpPr>
            <p:spPr>
              <a:xfrm>
                <a:off x="4517225" y="5583250"/>
                <a:ext cx="553350" cy="981100"/>
              </a:xfrm>
              <a:custGeom>
                <a:avLst/>
                <a:gdLst/>
                <a:ahLst/>
                <a:cxnLst/>
                <a:rect l="l" t="t" r="r" b="b"/>
                <a:pathLst>
                  <a:path w="22134" h="39244" extrusionOk="0">
                    <a:moveTo>
                      <a:pt x="226" y="1"/>
                    </a:moveTo>
                    <a:cubicBezTo>
                      <a:pt x="107" y="1"/>
                      <a:pt x="0" y="96"/>
                      <a:pt x="0" y="227"/>
                    </a:cubicBezTo>
                    <a:cubicBezTo>
                      <a:pt x="48" y="3549"/>
                      <a:pt x="96" y="6978"/>
                      <a:pt x="369" y="10323"/>
                    </a:cubicBezTo>
                    <a:cubicBezTo>
                      <a:pt x="596" y="13074"/>
                      <a:pt x="1036" y="16669"/>
                      <a:pt x="2370" y="20063"/>
                    </a:cubicBezTo>
                    <a:cubicBezTo>
                      <a:pt x="3310" y="22444"/>
                      <a:pt x="5108" y="25730"/>
                      <a:pt x="8382" y="27897"/>
                    </a:cubicBezTo>
                    <a:cubicBezTo>
                      <a:pt x="9466" y="28635"/>
                      <a:pt x="10656" y="29183"/>
                      <a:pt x="11823" y="29719"/>
                    </a:cubicBezTo>
                    <a:cubicBezTo>
                      <a:pt x="12657" y="30124"/>
                      <a:pt x="13538" y="30516"/>
                      <a:pt x="14347" y="30981"/>
                    </a:cubicBezTo>
                    <a:cubicBezTo>
                      <a:pt x="17598" y="32814"/>
                      <a:pt x="20181" y="35696"/>
                      <a:pt x="21658" y="39113"/>
                    </a:cubicBezTo>
                    <a:cubicBezTo>
                      <a:pt x="21693" y="39196"/>
                      <a:pt x="21777" y="39244"/>
                      <a:pt x="21872" y="39244"/>
                    </a:cubicBezTo>
                    <a:cubicBezTo>
                      <a:pt x="21896" y="39244"/>
                      <a:pt x="21932" y="39232"/>
                      <a:pt x="21967" y="39220"/>
                    </a:cubicBezTo>
                    <a:cubicBezTo>
                      <a:pt x="22086" y="39184"/>
                      <a:pt x="22134" y="39041"/>
                      <a:pt x="22086" y="38922"/>
                    </a:cubicBezTo>
                    <a:cubicBezTo>
                      <a:pt x="20574" y="35434"/>
                      <a:pt x="17907" y="32469"/>
                      <a:pt x="14585" y="30576"/>
                    </a:cubicBezTo>
                    <a:cubicBezTo>
                      <a:pt x="13752" y="30100"/>
                      <a:pt x="12859" y="29707"/>
                      <a:pt x="12014" y="29302"/>
                    </a:cubicBezTo>
                    <a:cubicBezTo>
                      <a:pt x="10883" y="28766"/>
                      <a:pt x="9692" y="28219"/>
                      <a:pt x="8632" y="27516"/>
                    </a:cubicBezTo>
                    <a:cubicBezTo>
                      <a:pt x="5453" y="25421"/>
                      <a:pt x="3691" y="22194"/>
                      <a:pt x="2786" y="19884"/>
                    </a:cubicBezTo>
                    <a:cubicBezTo>
                      <a:pt x="1477" y="16539"/>
                      <a:pt x="1048" y="12990"/>
                      <a:pt x="822" y="10276"/>
                    </a:cubicBezTo>
                    <a:cubicBezTo>
                      <a:pt x="560" y="6930"/>
                      <a:pt x="488" y="3525"/>
                      <a:pt x="453" y="215"/>
                    </a:cubicBezTo>
                    <a:cubicBezTo>
                      <a:pt x="453" y="96"/>
                      <a:pt x="346" y="1"/>
                      <a:pt x="2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59" name="Google Shape;3959;p76"/>
            <p:cNvSpPr/>
            <p:nvPr/>
          </p:nvSpPr>
          <p:spPr>
            <a:xfrm rot="5863390">
              <a:off x="1322102" y="1678749"/>
              <a:ext cx="111439" cy="225794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60" name="Google Shape;3960;p76"/>
            <p:cNvGrpSpPr/>
            <p:nvPr/>
          </p:nvGrpSpPr>
          <p:grpSpPr>
            <a:xfrm rot="2350920">
              <a:off x="945833" y="969514"/>
              <a:ext cx="425263" cy="775134"/>
              <a:chOff x="-214625" y="3943775"/>
              <a:chExt cx="458725" cy="836125"/>
            </a:xfrm>
          </p:grpSpPr>
          <p:sp>
            <p:nvSpPr>
              <p:cNvPr id="3961" name="Google Shape;3961;p76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2" name="Google Shape;3962;p76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3" name="Google Shape;3963;p76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4" name="Google Shape;3964;p76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5" name="Google Shape;3965;p76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6" name="Google Shape;3966;p76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7" name="Google Shape;3967;p76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8" name="Google Shape;3968;p76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9" name="Google Shape;3969;p76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0" name="Google Shape;3970;p76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1" name="Google Shape;3971;p76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2" name="Google Shape;3972;p76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73" name="Google Shape;3973;p76"/>
            <p:cNvGrpSpPr/>
            <p:nvPr/>
          </p:nvGrpSpPr>
          <p:grpSpPr>
            <a:xfrm rot="-8768917">
              <a:off x="3274194" y="3299686"/>
              <a:ext cx="497067" cy="906011"/>
              <a:chOff x="-214625" y="3943775"/>
              <a:chExt cx="458725" cy="836125"/>
            </a:xfrm>
          </p:grpSpPr>
          <p:sp>
            <p:nvSpPr>
              <p:cNvPr id="3974" name="Google Shape;3974;p76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5" name="Google Shape;3975;p76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6" name="Google Shape;3976;p76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7" name="Google Shape;3977;p76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8" name="Google Shape;3978;p76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9" name="Google Shape;3979;p76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0" name="Google Shape;3980;p76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1" name="Google Shape;3981;p76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2" name="Google Shape;3982;p76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3" name="Google Shape;3983;p76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4" name="Google Shape;3984;p76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5" name="Google Shape;3985;p76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86" name="Google Shape;3986;p76"/>
            <p:cNvSpPr/>
            <p:nvPr/>
          </p:nvSpPr>
          <p:spPr>
            <a:xfrm rot="9578042">
              <a:off x="3683425" y="3033320"/>
              <a:ext cx="111448" cy="225775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87" name="Google Shape;3987;p76"/>
            <p:cNvGrpSpPr/>
            <p:nvPr/>
          </p:nvGrpSpPr>
          <p:grpSpPr>
            <a:xfrm rot="-824212">
              <a:off x="716340" y="3405111"/>
              <a:ext cx="607947" cy="801527"/>
              <a:chOff x="4326425" y="5583250"/>
              <a:chExt cx="744150" cy="981100"/>
            </a:xfrm>
          </p:grpSpPr>
          <p:sp>
            <p:nvSpPr>
              <p:cNvPr id="3988" name="Google Shape;3988;p76"/>
              <p:cNvSpPr/>
              <p:nvPr/>
            </p:nvSpPr>
            <p:spPr>
              <a:xfrm>
                <a:off x="4939300" y="6115475"/>
                <a:ext cx="90500" cy="306300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12252" extrusionOk="0">
                    <a:moveTo>
                      <a:pt x="3239" y="0"/>
                    </a:moveTo>
                    <a:lnTo>
                      <a:pt x="3239" y="0"/>
                    </a:lnTo>
                    <a:cubicBezTo>
                      <a:pt x="143" y="4024"/>
                      <a:pt x="0" y="8180"/>
                      <a:pt x="1334" y="12252"/>
                    </a:cubicBezTo>
                    <a:cubicBezTo>
                      <a:pt x="2096" y="9930"/>
                      <a:pt x="2524" y="7608"/>
                      <a:pt x="2977" y="5215"/>
                    </a:cubicBezTo>
                    <a:cubicBezTo>
                      <a:pt x="3286" y="3501"/>
                      <a:pt x="3620" y="1703"/>
                      <a:pt x="3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9" name="Google Shape;3989;p76"/>
              <p:cNvSpPr/>
              <p:nvPr/>
            </p:nvSpPr>
            <p:spPr>
              <a:xfrm>
                <a:off x="4965500" y="6115175"/>
                <a:ext cx="54775" cy="305125"/>
              </a:xfrm>
              <a:custGeom>
                <a:avLst/>
                <a:gdLst/>
                <a:ahLst/>
                <a:cxnLst/>
                <a:rect l="l" t="t" r="r" b="b"/>
                <a:pathLst>
                  <a:path w="2191" h="12205" extrusionOk="0">
                    <a:moveTo>
                      <a:pt x="2191" y="0"/>
                    </a:moveTo>
                    <a:lnTo>
                      <a:pt x="2191" y="0"/>
                    </a:lnTo>
                    <a:cubicBezTo>
                      <a:pt x="1334" y="1905"/>
                      <a:pt x="667" y="3905"/>
                      <a:pt x="333" y="5953"/>
                    </a:cubicBezTo>
                    <a:cubicBezTo>
                      <a:pt x="0" y="8037"/>
                      <a:pt x="48" y="10132"/>
                      <a:pt x="274" y="12204"/>
                    </a:cubicBezTo>
                    <a:cubicBezTo>
                      <a:pt x="405" y="10120"/>
                      <a:pt x="441" y="8049"/>
                      <a:pt x="786" y="6025"/>
                    </a:cubicBezTo>
                    <a:cubicBezTo>
                      <a:pt x="1107" y="4001"/>
                      <a:pt x="1691" y="2024"/>
                      <a:pt x="219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0" name="Google Shape;3990;p76"/>
              <p:cNvSpPr/>
              <p:nvPr/>
            </p:nvSpPr>
            <p:spPr>
              <a:xfrm>
                <a:off x="4799100" y="6040150"/>
                <a:ext cx="81875" cy="309000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12360" extrusionOk="0">
                    <a:moveTo>
                      <a:pt x="2084" y="1"/>
                    </a:moveTo>
                    <a:lnTo>
                      <a:pt x="2084" y="1"/>
                    </a:lnTo>
                    <a:cubicBezTo>
                      <a:pt x="0" y="4620"/>
                      <a:pt x="810" y="8704"/>
                      <a:pt x="3060" y="12359"/>
                    </a:cubicBezTo>
                    <a:cubicBezTo>
                      <a:pt x="3275" y="9919"/>
                      <a:pt x="3156" y="7573"/>
                      <a:pt x="3013" y="5120"/>
                    </a:cubicBezTo>
                    <a:cubicBezTo>
                      <a:pt x="2929" y="3394"/>
                      <a:pt x="2834" y="1561"/>
                      <a:pt x="208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1" name="Google Shape;3991;p76"/>
              <p:cNvSpPr/>
              <p:nvPr/>
            </p:nvSpPr>
            <p:spPr>
              <a:xfrm>
                <a:off x="4836600" y="6040150"/>
                <a:ext cx="37825" cy="307500"/>
              </a:xfrm>
              <a:custGeom>
                <a:avLst/>
                <a:gdLst/>
                <a:ahLst/>
                <a:cxnLst/>
                <a:rect l="l" t="t" r="r" b="b"/>
                <a:pathLst>
                  <a:path w="1513" h="12300" extrusionOk="0">
                    <a:moveTo>
                      <a:pt x="584" y="1"/>
                    </a:moveTo>
                    <a:lnTo>
                      <a:pt x="584" y="1"/>
                    </a:lnTo>
                    <a:cubicBezTo>
                      <a:pt x="191" y="2037"/>
                      <a:pt x="1" y="4132"/>
                      <a:pt x="132" y="6216"/>
                    </a:cubicBezTo>
                    <a:cubicBezTo>
                      <a:pt x="286" y="8311"/>
                      <a:pt x="810" y="10335"/>
                      <a:pt x="1513" y="12300"/>
                    </a:cubicBezTo>
                    <a:cubicBezTo>
                      <a:pt x="1179" y="10252"/>
                      <a:pt x="727" y="8240"/>
                      <a:pt x="596" y="6192"/>
                    </a:cubicBezTo>
                    <a:cubicBezTo>
                      <a:pt x="441" y="4144"/>
                      <a:pt x="548" y="2084"/>
                      <a:pt x="58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2" name="Google Shape;3992;p76"/>
              <p:cNvSpPr/>
              <p:nvPr/>
            </p:nvSpPr>
            <p:spPr>
              <a:xfrm>
                <a:off x="4717850" y="5983600"/>
                <a:ext cx="82175" cy="308700"/>
              </a:xfrm>
              <a:custGeom>
                <a:avLst/>
                <a:gdLst/>
                <a:ahLst/>
                <a:cxnLst/>
                <a:rect l="l" t="t" r="r" b="b"/>
                <a:pathLst>
                  <a:path w="3287" h="12348" extrusionOk="0">
                    <a:moveTo>
                      <a:pt x="2798" y="1"/>
                    </a:moveTo>
                    <a:cubicBezTo>
                      <a:pt x="0" y="4227"/>
                      <a:pt x="155" y="8371"/>
                      <a:pt x="1774" y="12347"/>
                    </a:cubicBezTo>
                    <a:cubicBezTo>
                      <a:pt x="2369" y="9966"/>
                      <a:pt x="2619" y="7633"/>
                      <a:pt x="2893" y="5204"/>
                    </a:cubicBezTo>
                    <a:cubicBezTo>
                      <a:pt x="3084" y="3477"/>
                      <a:pt x="3286" y="1668"/>
                      <a:pt x="27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3" name="Google Shape;3993;p76"/>
              <p:cNvSpPr/>
              <p:nvPr/>
            </p:nvSpPr>
            <p:spPr>
              <a:xfrm>
                <a:off x="4747300" y="5983000"/>
                <a:ext cx="40525" cy="307800"/>
              </a:xfrm>
              <a:custGeom>
                <a:avLst/>
                <a:gdLst/>
                <a:ahLst/>
                <a:cxnLst/>
                <a:rect l="l" t="t" r="r" b="b"/>
                <a:pathLst>
                  <a:path w="1621" h="12312" extrusionOk="0">
                    <a:moveTo>
                      <a:pt x="1620" y="1"/>
                    </a:moveTo>
                    <a:lnTo>
                      <a:pt x="1620" y="1"/>
                    </a:lnTo>
                    <a:cubicBezTo>
                      <a:pt x="906" y="1953"/>
                      <a:pt x="370" y="3989"/>
                      <a:pt x="179" y="6073"/>
                    </a:cubicBezTo>
                    <a:cubicBezTo>
                      <a:pt x="1" y="8180"/>
                      <a:pt x="191" y="10276"/>
                      <a:pt x="560" y="12312"/>
                    </a:cubicBezTo>
                    <a:cubicBezTo>
                      <a:pt x="560" y="10228"/>
                      <a:pt x="441" y="8157"/>
                      <a:pt x="644" y="6121"/>
                    </a:cubicBezTo>
                    <a:cubicBezTo>
                      <a:pt x="810" y="4085"/>
                      <a:pt x="1251" y="2061"/>
                      <a:pt x="16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4" name="Google Shape;3994;p76"/>
              <p:cNvSpPr/>
              <p:nvPr/>
            </p:nvSpPr>
            <p:spPr>
              <a:xfrm>
                <a:off x="4627350" y="5900250"/>
                <a:ext cx="103900" cy="301250"/>
              </a:xfrm>
              <a:custGeom>
                <a:avLst/>
                <a:gdLst/>
                <a:ahLst/>
                <a:cxnLst/>
                <a:rect l="l" t="t" r="r" b="b"/>
                <a:pathLst>
                  <a:path w="4156" h="12050" extrusionOk="0">
                    <a:moveTo>
                      <a:pt x="3918" y="1"/>
                    </a:moveTo>
                    <a:cubicBezTo>
                      <a:pt x="513" y="3751"/>
                      <a:pt x="1" y="7871"/>
                      <a:pt x="1001" y="12050"/>
                    </a:cubicBezTo>
                    <a:cubicBezTo>
                      <a:pt x="1953" y="9800"/>
                      <a:pt x="2560" y="7526"/>
                      <a:pt x="3203" y="5156"/>
                    </a:cubicBezTo>
                    <a:cubicBezTo>
                      <a:pt x="3668" y="3478"/>
                      <a:pt x="4156" y="1727"/>
                      <a:pt x="391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5" name="Google Shape;3995;p76"/>
              <p:cNvSpPr/>
              <p:nvPr/>
            </p:nvSpPr>
            <p:spPr>
              <a:xfrm>
                <a:off x="4650575" y="5900250"/>
                <a:ext cx="74725" cy="299775"/>
              </a:xfrm>
              <a:custGeom>
                <a:avLst/>
                <a:gdLst/>
                <a:ahLst/>
                <a:cxnLst/>
                <a:rect l="l" t="t" r="r" b="b"/>
                <a:pathLst>
                  <a:path w="2989" h="11991" extrusionOk="0">
                    <a:moveTo>
                      <a:pt x="2989" y="1"/>
                    </a:moveTo>
                    <a:cubicBezTo>
                      <a:pt x="1977" y="1811"/>
                      <a:pt x="1143" y="3751"/>
                      <a:pt x="619" y="5775"/>
                    </a:cubicBezTo>
                    <a:cubicBezTo>
                      <a:pt x="119" y="7811"/>
                      <a:pt x="0" y="9907"/>
                      <a:pt x="36" y="11990"/>
                    </a:cubicBezTo>
                    <a:cubicBezTo>
                      <a:pt x="357" y="9943"/>
                      <a:pt x="560" y="7883"/>
                      <a:pt x="1072" y="5894"/>
                    </a:cubicBezTo>
                    <a:cubicBezTo>
                      <a:pt x="1560" y="3894"/>
                      <a:pt x="2310" y="1965"/>
                      <a:pt x="298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6" name="Google Shape;3996;p76"/>
              <p:cNvSpPr/>
              <p:nvPr/>
            </p:nvSpPr>
            <p:spPr>
              <a:xfrm>
                <a:off x="4565450" y="5756500"/>
                <a:ext cx="136925" cy="279525"/>
              </a:xfrm>
              <a:custGeom>
                <a:avLst/>
                <a:gdLst/>
                <a:ahLst/>
                <a:cxnLst/>
                <a:rect l="l" t="t" r="r" b="b"/>
                <a:pathLst>
                  <a:path w="5477" h="11181" extrusionOk="0">
                    <a:moveTo>
                      <a:pt x="5477" y="0"/>
                    </a:moveTo>
                    <a:lnTo>
                      <a:pt x="5477" y="0"/>
                    </a:lnTo>
                    <a:cubicBezTo>
                      <a:pt x="1345" y="2953"/>
                      <a:pt x="0" y="6894"/>
                      <a:pt x="95" y="11180"/>
                    </a:cubicBezTo>
                    <a:cubicBezTo>
                      <a:pt x="1500" y="9168"/>
                      <a:pt x="2572" y="7072"/>
                      <a:pt x="3703" y="4894"/>
                    </a:cubicBezTo>
                    <a:cubicBezTo>
                      <a:pt x="4489" y="3346"/>
                      <a:pt x="5334" y="1727"/>
                      <a:pt x="54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7" name="Google Shape;3997;p76"/>
              <p:cNvSpPr/>
              <p:nvPr/>
            </p:nvSpPr>
            <p:spPr>
              <a:xfrm>
                <a:off x="4567525" y="5756500"/>
                <a:ext cx="134275" cy="278025"/>
              </a:xfrm>
              <a:custGeom>
                <a:avLst/>
                <a:gdLst/>
                <a:ahLst/>
                <a:cxnLst/>
                <a:rect l="l" t="t" r="r" b="b"/>
                <a:pathLst>
                  <a:path w="5371" h="11121" extrusionOk="0">
                    <a:moveTo>
                      <a:pt x="5370" y="0"/>
                    </a:moveTo>
                    <a:lnTo>
                      <a:pt x="5370" y="0"/>
                    </a:lnTo>
                    <a:cubicBezTo>
                      <a:pt x="4013" y="1560"/>
                      <a:pt x="2798" y="3274"/>
                      <a:pt x="1858" y="5156"/>
                    </a:cubicBezTo>
                    <a:cubicBezTo>
                      <a:pt x="953" y="7061"/>
                      <a:pt x="393" y="9085"/>
                      <a:pt x="0" y="11121"/>
                    </a:cubicBezTo>
                    <a:cubicBezTo>
                      <a:pt x="727" y="9168"/>
                      <a:pt x="1370" y="7203"/>
                      <a:pt x="2275" y="5358"/>
                    </a:cubicBezTo>
                    <a:cubicBezTo>
                      <a:pt x="3167" y="3513"/>
                      <a:pt x="4299" y="1786"/>
                      <a:pt x="537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8" name="Google Shape;3998;p76"/>
              <p:cNvSpPr/>
              <p:nvPr/>
            </p:nvSpPr>
            <p:spPr>
              <a:xfrm>
                <a:off x="4535075" y="5601125"/>
                <a:ext cx="136950" cy="279225"/>
              </a:xfrm>
              <a:custGeom>
                <a:avLst/>
                <a:gdLst/>
                <a:ahLst/>
                <a:cxnLst/>
                <a:rect l="l" t="t" r="r" b="b"/>
                <a:pathLst>
                  <a:path w="5478" h="11169" extrusionOk="0">
                    <a:moveTo>
                      <a:pt x="5478" y="0"/>
                    </a:moveTo>
                    <a:lnTo>
                      <a:pt x="5478" y="0"/>
                    </a:lnTo>
                    <a:cubicBezTo>
                      <a:pt x="1358" y="2941"/>
                      <a:pt x="1" y="6882"/>
                      <a:pt x="108" y="11168"/>
                    </a:cubicBezTo>
                    <a:cubicBezTo>
                      <a:pt x="1513" y="9168"/>
                      <a:pt x="2596" y="7061"/>
                      <a:pt x="3703" y="4894"/>
                    </a:cubicBezTo>
                    <a:cubicBezTo>
                      <a:pt x="4501" y="3346"/>
                      <a:pt x="5347" y="1727"/>
                      <a:pt x="547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9" name="Google Shape;3999;p76"/>
              <p:cNvSpPr/>
              <p:nvPr/>
            </p:nvSpPr>
            <p:spPr>
              <a:xfrm>
                <a:off x="4537750" y="5601125"/>
                <a:ext cx="134275" cy="277725"/>
              </a:xfrm>
              <a:custGeom>
                <a:avLst/>
                <a:gdLst/>
                <a:ahLst/>
                <a:cxnLst/>
                <a:rect l="l" t="t" r="r" b="b"/>
                <a:pathLst>
                  <a:path w="5371" h="11109" extrusionOk="0">
                    <a:moveTo>
                      <a:pt x="5371" y="0"/>
                    </a:moveTo>
                    <a:lnTo>
                      <a:pt x="5371" y="0"/>
                    </a:lnTo>
                    <a:cubicBezTo>
                      <a:pt x="4001" y="1560"/>
                      <a:pt x="2787" y="3274"/>
                      <a:pt x="1858" y="5144"/>
                    </a:cubicBezTo>
                    <a:cubicBezTo>
                      <a:pt x="953" y="7049"/>
                      <a:pt x="394" y="9073"/>
                      <a:pt x="1" y="11109"/>
                    </a:cubicBezTo>
                    <a:cubicBezTo>
                      <a:pt x="727" y="9168"/>
                      <a:pt x="1370" y="7203"/>
                      <a:pt x="2275" y="5358"/>
                    </a:cubicBezTo>
                    <a:cubicBezTo>
                      <a:pt x="3168" y="3501"/>
                      <a:pt x="4299" y="1786"/>
                      <a:pt x="53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0" name="Google Shape;4000;p76"/>
              <p:cNvSpPr/>
              <p:nvPr/>
            </p:nvSpPr>
            <p:spPr>
              <a:xfrm>
                <a:off x="4345475" y="5636525"/>
                <a:ext cx="192000" cy="243525"/>
              </a:xfrm>
              <a:custGeom>
                <a:avLst/>
                <a:gdLst/>
                <a:ahLst/>
                <a:cxnLst/>
                <a:rect l="l" t="t" r="r" b="b"/>
                <a:pathLst>
                  <a:path w="7680" h="9741" extrusionOk="0">
                    <a:moveTo>
                      <a:pt x="0" y="1"/>
                    </a:moveTo>
                    <a:cubicBezTo>
                      <a:pt x="500" y="1668"/>
                      <a:pt x="1679" y="3073"/>
                      <a:pt x="2798" y="4394"/>
                    </a:cubicBezTo>
                    <a:cubicBezTo>
                      <a:pt x="4358" y="6287"/>
                      <a:pt x="5858" y="8109"/>
                      <a:pt x="7680" y="9740"/>
                    </a:cubicBezTo>
                    <a:cubicBezTo>
                      <a:pt x="6846" y="5525"/>
                      <a:pt x="4668" y="1989"/>
                      <a:pt x="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1" name="Google Shape;4001;p76"/>
              <p:cNvSpPr/>
              <p:nvPr/>
            </p:nvSpPr>
            <p:spPr>
              <a:xfrm>
                <a:off x="4345475" y="5636825"/>
                <a:ext cx="192000" cy="242025"/>
              </a:xfrm>
              <a:custGeom>
                <a:avLst/>
                <a:gdLst/>
                <a:ahLst/>
                <a:cxnLst/>
                <a:rect l="l" t="t" r="r" b="b"/>
                <a:pathLst>
                  <a:path w="7680" h="9681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429" y="1501"/>
                      <a:pt x="2917" y="2942"/>
                      <a:pt x="4191" y="4561"/>
                    </a:cubicBezTo>
                    <a:cubicBezTo>
                      <a:pt x="5489" y="6156"/>
                      <a:pt x="6537" y="7942"/>
                      <a:pt x="7680" y="9681"/>
                    </a:cubicBezTo>
                    <a:cubicBezTo>
                      <a:pt x="6846" y="7764"/>
                      <a:pt x="5858" y="5918"/>
                      <a:pt x="4549" y="4263"/>
                    </a:cubicBezTo>
                    <a:cubicBezTo>
                      <a:pt x="3239" y="2632"/>
                      <a:pt x="1679" y="1227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2" name="Google Shape;4002;p76"/>
              <p:cNvSpPr/>
              <p:nvPr/>
            </p:nvSpPr>
            <p:spPr>
              <a:xfrm>
                <a:off x="4326425" y="5838650"/>
                <a:ext cx="239625" cy="1970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7883" extrusionOk="0">
                    <a:moveTo>
                      <a:pt x="0" y="0"/>
                    </a:moveTo>
                    <a:cubicBezTo>
                      <a:pt x="846" y="1524"/>
                      <a:pt x="2310" y="2643"/>
                      <a:pt x="3679" y="3691"/>
                    </a:cubicBezTo>
                    <a:cubicBezTo>
                      <a:pt x="5608" y="5215"/>
                      <a:pt x="7477" y="6656"/>
                      <a:pt x="9585" y="7882"/>
                    </a:cubicBezTo>
                    <a:cubicBezTo>
                      <a:pt x="7858" y="3941"/>
                      <a:pt x="4989" y="941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3" name="Google Shape;4003;p76"/>
              <p:cNvSpPr/>
              <p:nvPr/>
            </p:nvSpPr>
            <p:spPr>
              <a:xfrm>
                <a:off x="4326425" y="5839250"/>
                <a:ext cx="239625" cy="1952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7811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727" y="1155"/>
                      <a:pt x="3489" y="2238"/>
                      <a:pt x="5084" y="3548"/>
                    </a:cubicBezTo>
                    <a:cubicBezTo>
                      <a:pt x="6680" y="4834"/>
                      <a:pt x="8097" y="6346"/>
                      <a:pt x="9585" y="7811"/>
                    </a:cubicBezTo>
                    <a:cubicBezTo>
                      <a:pt x="8359" y="6132"/>
                      <a:pt x="7013" y="4524"/>
                      <a:pt x="5370" y="3191"/>
                    </a:cubicBezTo>
                    <a:cubicBezTo>
                      <a:pt x="3727" y="1881"/>
                      <a:pt x="1905" y="845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4" name="Google Shape;4004;p76"/>
              <p:cNvSpPr/>
              <p:nvPr/>
            </p:nvSpPr>
            <p:spPr>
              <a:xfrm>
                <a:off x="4371375" y="6076050"/>
                <a:ext cx="281000" cy="132600"/>
              </a:xfrm>
              <a:custGeom>
                <a:avLst/>
                <a:gdLst/>
                <a:ahLst/>
                <a:cxnLst/>
                <a:rect l="l" t="t" r="r" b="b"/>
                <a:pathLst>
                  <a:path w="11240" h="5304" extrusionOk="0">
                    <a:moveTo>
                      <a:pt x="934" y="0"/>
                    </a:moveTo>
                    <a:cubicBezTo>
                      <a:pt x="628" y="0"/>
                      <a:pt x="317" y="10"/>
                      <a:pt x="0" y="29"/>
                    </a:cubicBezTo>
                    <a:cubicBezTo>
                      <a:pt x="1191" y="1291"/>
                      <a:pt x="2882" y="2006"/>
                      <a:pt x="4465" y="2708"/>
                    </a:cubicBezTo>
                    <a:cubicBezTo>
                      <a:pt x="6715" y="3696"/>
                      <a:pt x="8882" y="4649"/>
                      <a:pt x="11240" y="5304"/>
                    </a:cubicBezTo>
                    <a:cubicBezTo>
                      <a:pt x="8773" y="2134"/>
                      <a:pt x="5501" y="0"/>
                      <a:pt x="9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5" name="Google Shape;4005;p76"/>
              <p:cNvSpPr/>
              <p:nvPr/>
            </p:nvSpPr>
            <p:spPr>
              <a:xfrm>
                <a:off x="4371975" y="6077375"/>
                <a:ext cx="279800" cy="130100"/>
              </a:xfrm>
              <a:custGeom>
                <a:avLst/>
                <a:gdLst/>
                <a:ahLst/>
                <a:cxnLst/>
                <a:rect l="l" t="t" r="r" b="b"/>
                <a:pathLst>
                  <a:path w="11192" h="520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941" y="691"/>
                      <a:pt x="3929" y="1322"/>
                      <a:pt x="5786" y="2179"/>
                    </a:cubicBezTo>
                    <a:cubicBezTo>
                      <a:pt x="7644" y="3036"/>
                      <a:pt x="9382" y="4167"/>
                      <a:pt x="11192" y="5203"/>
                    </a:cubicBezTo>
                    <a:cubicBezTo>
                      <a:pt x="9608" y="3870"/>
                      <a:pt x="7882" y="2655"/>
                      <a:pt x="5977" y="1762"/>
                    </a:cubicBezTo>
                    <a:cubicBezTo>
                      <a:pt x="4072" y="905"/>
                      <a:pt x="2048" y="357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6" name="Google Shape;4006;p76"/>
              <p:cNvSpPr/>
              <p:nvPr/>
            </p:nvSpPr>
            <p:spPr>
              <a:xfrm>
                <a:off x="4455300" y="6235750"/>
                <a:ext cx="308100" cy="61750"/>
              </a:xfrm>
              <a:custGeom>
                <a:avLst/>
                <a:gdLst/>
                <a:ahLst/>
                <a:cxnLst/>
                <a:rect l="l" t="t" r="r" b="b"/>
                <a:pathLst>
                  <a:path w="12324" h="2470" extrusionOk="0">
                    <a:moveTo>
                      <a:pt x="4924" y="0"/>
                    </a:moveTo>
                    <a:cubicBezTo>
                      <a:pt x="3362" y="0"/>
                      <a:pt x="1724" y="317"/>
                      <a:pt x="1" y="1023"/>
                    </a:cubicBezTo>
                    <a:cubicBezTo>
                      <a:pt x="1525" y="1833"/>
                      <a:pt x="3358" y="1976"/>
                      <a:pt x="5085" y="2142"/>
                    </a:cubicBezTo>
                    <a:cubicBezTo>
                      <a:pt x="6989" y="2310"/>
                      <a:pt x="8843" y="2470"/>
                      <a:pt x="10725" y="2470"/>
                    </a:cubicBezTo>
                    <a:cubicBezTo>
                      <a:pt x="11255" y="2470"/>
                      <a:pt x="11787" y="2457"/>
                      <a:pt x="12324" y="2428"/>
                    </a:cubicBezTo>
                    <a:cubicBezTo>
                      <a:pt x="10053" y="932"/>
                      <a:pt x="7601" y="0"/>
                      <a:pt x="49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7" name="Google Shape;4007;p76"/>
              <p:cNvSpPr/>
              <p:nvPr/>
            </p:nvSpPr>
            <p:spPr>
              <a:xfrm>
                <a:off x="4455300" y="6253050"/>
                <a:ext cx="306925" cy="42525"/>
              </a:xfrm>
              <a:custGeom>
                <a:avLst/>
                <a:gdLst/>
                <a:ahLst/>
                <a:cxnLst/>
                <a:rect l="l" t="t" r="r" b="b"/>
                <a:pathLst>
                  <a:path w="12277" h="1701" extrusionOk="0">
                    <a:moveTo>
                      <a:pt x="4017" y="0"/>
                    </a:moveTo>
                    <a:cubicBezTo>
                      <a:pt x="2669" y="0"/>
                      <a:pt x="1325" y="123"/>
                      <a:pt x="1" y="331"/>
                    </a:cubicBezTo>
                    <a:cubicBezTo>
                      <a:pt x="2084" y="379"/>
                      <a:pt x="4144" y="331"/>
                      <a:pt x="6192" y="569"/>
                    </a:cubicBezTo>
                    <a:cubicBezTo>
                      <a:pt x="8228" y="784"/>
                      <a:pt x="10240" y="1284"/>
                      <a:pt x="12276" y="1700"/>
                    </a:cubicBezTo>
                    <a:cubicBezTo>
                      <a:pt x="10335" y="950"/>
                      <a:pt x="8335" y="331"/>
                      <a:pt x="6228" y="117"/>
                    </a:cubicBezTo>
                    <a:cubicBezTo>
                      <a:pt x="5491" y="37"/>
                      <a:pt x="4753" y="0"/>
                      <a:pt x="401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8" name="Google Shape;4008;p76"/>
              <p:cNvSpPr/>
              <p:nvPr/>
            </p:nvSpPr>
            <p:spPr>
              <a:xfrm>
                <a:off x="4569000" y="6326350"/>
                <a:ext cx="307800" cy="67950"/>
              </a:xfrm>
              <a:custGeom>
                <a:avLst/>
                <a:gdLst/>
                <a:ahLst/>
                <a:cxnLst/>
                <a:rect l="l" t="t" r="r" b="b"/>
                <a:pathLst>
                  <a:path w="12312" h="2718" extrusionOk="0">
                    <a:moveTo>
                      <a:pt x="7336" y="0"/>
                    </a:moveTo>
                    <a:cubicBezTo>
                      <a:pt x="4897" y="0"/>
                      <a:pt x="2438" y="734"/>
                      <a:pt x="1" y="2507"/>
                    </a:cubicBezTo>
                    <a:cubicBezTo>
                      <a:pt x="615" y="2659"/>
                      <a:pt x="1248" y="2718"/>
                      <a:pt x="1888" y="2718"/>
                    </a:cubicBezTo>
                    <a:cubicBezTo>
                      <a:pt x="2998" y="2718"/>
                      <a:pt x="4128" y="2542"/>
                      <a:pt x="5216" y="2376"/>
                    </a:cubicBezTo>
                    <a:cubicBezTo>
                      <a:pt x="7633" y="1983"/>
                      <a:pt x="9955" y="1626"/>
                      <a:pt x="12312" y="935"/>
                    </a:cubicBezTo>
                    <a:cubicBezTo>
                      <a:pt x="10671" y="345"/>
                      <a:pt x="9008" y="0"/>
                      <a:pt x="733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9" name="Google Shape;4009;p76"/>
              <p:cNvSpPr/>
              <p:nvPr/>
            </p:nvSpPr>
            <p:spPr>
              <a:xfrm>
                <a:off x="4569000" y="6342000"/>
                <a:ext cx="306625" cy="46725"/>
              </a:xfrm>
              <a:custGeom>
                <a:avLst/>
                <a:gdLst/>
                <a:ahLst/>
                <a:cxnLst/>
                <a:rect l="l" t="t" r="r" b="b"/>
                <a:pathLst>
                  <a:path w="12265" h="1869" extrusionOk="0">
                    <a:moveTo>
                      <a:pt x="8570" y="0"/>
                    </a:moveTo>
                    <a:cubicBezTo>
                      <a:pt x="7717" y="0"/>
                      <a:pt x="6864" y="48"/>
                      <a:pt x="6014" y="155"/>
                    </a:cubicBezTo>
                    <a:cubicBezTo>
                      <a:pt x="3930" y="452"/>
                      <a:pt x="1918" y="1059"/>
                      <a:pt x="1" y="1869"/>
                    </a:cubicBezTo>
                    <a:cubicBezTo>
                      <a:pt x="2037" y="1405"/>
                      <a:pt x="4037" y="881"/>
                      <a:pt x="6073" y="607"/>
                    </a:cubicBezTo>
                    <a:cubicBezTo>
                      <a:pt x="8109" y="321"/>
                      <a:pt x="10181" y="345"/>
                      <a:pt x="12264" y="262"/>
                    </a:cubicBezTo>
                    <a:cubicBezTo>
                      <a:pt x="11039" y="100"/>
                      <a:pt x="9805" y="0"/>
                      <a:pt x="857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0" name="Google Shape;4010;p76"/>
              <p:cNvSpPr/>
              <p:nvPr/>
            </p:nvSpPr>
            <p:spPr>
              <a:xfrm>
                <a:off x="4663375" y="6401875"/>
                <a:ext cx="307800" cy="68025"/>
              </a:xfrm>
              <a:custGeom>
                <a:avLst/>
                <a:gdLst/>
                <a:ahLst/>
                <a:cxnLst/>
                <a:rect l="l" t="t" r="r" b="b"/>
                <a:pathLst>
                  <a:path w="12312" h="2721" extrusionOk="0">
                    <a:moveTo>
                      <a:pt x="7356" y="1"/>
                    </a:moveTo>
                    <a:cubicBezTo>
                      <a:pt x="4914" y="1"/>
                      <a:pt x="2449" y="734"/>
                      <a:pt x="0" y="2510"/>
                    </a:cubicBezTo>
                    <a:cubicBezTo>
                      <a:pt x="616" y="2662"/>
                      <a:pt x="1247" y="2720"/>
                      <a:pt x="1883" y="2720"/>
                    </a:cubicBezTo>
                    <a:cubicBezTo>
                      <a:pt x="2996" y="2720"/>
                      <a:pt x="4125" y="2541"/>
                      <a:pt x="5215" y="2367"/>
                    </a:cubicBezTo>
                    <a:cubicBezTo>
                      <a:pt x="7644" y="1986"/>
                      <a:pt x="9966" y="1629"/>
                      <a:pt x="12311" y="927"/>
                    </a:cubicBezTo>
                    <a:cubicBezTo>
                      <a:pt x="10679" y="342"/>
                      <a:pt x="9023" y="1"/>
                      <a:pt x="735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1" name="Google Shape;4011;p76"/>
              <p:cNvSpPr/>
              <p:nvPr/>
            </p:nvSpPr>
            <p:spPr>
              <a:xfrm>
                <a:off x="4663675" y="6417475"/>
                <a:ext cx="306600" cy="46875"/>
              </a:xfrm>
              <a:custGeom>
                <a:avLst/>
                <a:gdLst/>
                <a:ahLst/>
                <a:cxnLst/>
                <a:rect l="l" t="t" r="r" b="b"/>
                <a:pathLst>
                  <a:path w="12264" h="1875" extrusionOk="0">
                    <a:moveTo>
                      <a:pt x="8552" y="0"/>
                    </a:moveTo>
                    <a:cubicBezTo>
                      <a:pt x="7705" y="0"/>
                      <a:pt x="6858" y="49"/>
                      <a:pt x="6013" y="160"/>
                    </a:cubicBezTo>
                    <a:cubicBezTo>
                      <a:pt x="3929" y="457"/>
                      <a:pt x="1917" y="1065"/>
                      <a:pt x="0" y="1874"/>
                    </a:cubicBezTo>
                    <a:cubicBezTo>
                      <a:pt x="2036" y="1422"/>
                      <a:pt x="4024" y="886"/>
                      <a:pt x="6072" y="600"/>
                    </a:cubicBezTo>
                    <a:cubicBezTo>
                      <a:pt x="8108" y="326"/>
                      <a:pt x="10180" y="350"/>
                      <a:pt x="12264" y="267"/>
                    </a:cubicBezTo>
                    <a:cubicBezTo>
                      <a:pt x="11032" y="104"/>
                      <a:pt x="9793" y="0"/>
                      <a:pt x="855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2" name="Google Shape;4012;p76"/>
              <p:cNvSpPr/>
              <p:nvPr/>
            </p:nvSpPr>
            <p:spPr>
              <a:xfrm>
                <a:off x="4517225" y="5583250"/>
                <a:ext cx="553350" cy="981100"/>
              </a:xfrm>
              <a:custGeom>
                <a:avLst/>
                <a:gdLst/>
                <a:ahLst/>
                <a:cxnLst/>
                <a:rect l="l" t="t" r="r" b="b"/>
                <a:pathLst>
                  <a:path w="22134" h="39244" extrusionOk="0">
                    <a:moveTo>
                      <a:pt x="226" y="1"/>
                    </a:moveTo>
                    <a:cubicBezTo>
                      <a:pt x="107" y="1"/>
                      <a:pt x="0" y="96"/>
                      <a:pt x="0" y="227"/>
                    </a:cubicBezTo>
                    <a:cubicBezTo>
                      <a:pt x="48" y="3549"/>
                      <a:pt x="96" y="6978"/>
                      <a:pt x="369" y="10323"/>
                    </a:cubicBezTo>
                    <a:cubicBezTo>
                      <a:pt x="596" y="13074"/>
                      <a:pt x="1036" y="16669"/>
                      <a:pt x="2370" y="20063"/>
                    </a:cubicBezTo>
                    <a:cubicBezTo>
                      <a:pt x="3310" y="22444"/>
                      <a:pt x="5108" y="25730"/>
                      <a:pt x="8382" y="27897"/>
                    </a:cubicBezTo>
                    <a:cubicBezTo>
                      <a:pt x="9466" y="28635"/>
                      <a:pt x="10656" y="29183"/>
                      <a:pt x="11823" y="29719"/>
                    </a:cubicBezTo>
                    <a:cubicBezTo>
                      <a:pt x="12657" y="30124"/>
                      <a:pt x="13538" y="30516"/>
                      <a:pt x="14347" y="30981"/>
                    </a:cubicBezTo>
                    <a:cubicBezTo>
                      <a:pt x="17598" y="32814"/>
                      <a:pt x="20181" y="35696"/>
                      <a:pt x="21658" y="39113"/>
                    </a:cubicBezTo>
                    <a:cubicBezTo>
                      <a:pt x="21693" y="39196"/>
                      <a:pt x="21777" y="39244"/>
                      <a:pt x="21872" y="39244"/>
                    </a:cubicBezTo>
                    <a:cubicBezTo>
                      <a:pt x="21896" y="39244"/>
                      <a:pt x="21932" y="39232"/>
                      <a:pt x="21967" y="39220"/>
                    </a:cubicBezTo>
                    <a:cubicBezTo>
                      <a:pt x="22086" y="39184"/>
                      <a:pt x="22134" y="39041"/>
                      <a:pt x="22086" y="38922"/>
                    </a:cubicBezTo>
                    <a:cubicBezTo>
                      <a:pt x="20574" y="35434"/>
                      <a:pt x="17907" y="32469"/>
                      <a:pt x="14585" y="30576"/>
                    </a:cubicBezTo>
                    <a:cubicBezTo>
                      <a:pt x="13752" y="30100"/>
                      <a:pt x="12859" y="29707"/>
                      <a:pt x="12014" y="29302"/>
                    </a:cubicBezTo>
                    <a:cubicBezTo>
                      <a:pt x="10883" y="28766"/>
                      <a:pt x="9692" y="28219"/>
                      <a:pt x="8632" y="27516"/>
                    </a:cubicBezTo>
                    <a:cubicBezTo>
                      <a:pt x="5453" y="25421"/>
                      <a:pt x="3691" y="22194"/>
                      <a:pt x="2786" y="19884"/>
                    </a:cubicBezTo>
                    <a:cubicBezTo>
                      <a:pt x="1477" y="16539"/>
                      <a:pt x="1048" y="12990"/>
                      <a:pt x="822" y="10276"/>
                    </a:cubicBezTo>
                    <a:cubicBezTo>
                      <a:pt x="560" y="6930"/>
                      <a:pt x="488" y="3525"/>
                      <a:pt x="453" y="215"/>
                    </a:cubicBezTo>
                    <a:cubicBezTo>
                      <a:pt x="453" y="96"/>
                      <a:pt x="346" y="1"/>
                      <a:pt x="2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13" name="Google Shape;4013;p76"/>
            <p:cNvSpPr/>
            <p:nvPr/>
          </p:nvSpPr>
          <p:spPr>
            <a:xfrm rot="9327986">
              <a:off x="1964144" y="3692994"/>
              <a:ext cx="111442" cy="225779"/>
            </a:xfrm>
            <a:custGeom>
              <a:avLst/>
              <a:gdLst/>
              <a:ahLst/>
              <a:cxnLst/>
              <a:rect l="l" t="t" r="r" b="b"/>
              <a:pathLst>
                <a:path w="7800" h="20075" extrusionOk="0">
                  <a:moveTo>
                    <a:pt x="4323" y="0"/>
                  </a:moveTo>
                  <a:cubicBezTo>
                    <a:pt x="2204" y="3013"/>
                    <a:pt x="1" y="6299"/>
                    <a:pt x="84" y="9978"/>
                  </a:cubicBezTo>
                  <a:cubicBezTo>
                    <a:pt x="120" y="11918"/>
                    <a:pt x="811" y="13800"/>
                    <a:pt x="1596" y="15586"/>
                  </a:cubicBezTo>
                  <a:cubicBezTo>
                    <a:pt x="2335" y="17217"/>
                    <a:pt x="3168" y="18872"/>
                    <a:pt x="4490" y="20074"/>
                  </a:cubicBezTo>
                  <a:cubicBezTo>
                    <a:pt x="4454" y="18991"/>
                    <a:pt x="5156" y="18205"/>
                    <a:pt x="5680" y="17252"/>
                  </a:cubicBezTo>
                  <a:cubicBezTo>
                    <a:pt x="6811" y="15193"/>
                    <a:pt x="7800" y="12930"/>
                    <a:pt x="7538" y="10597"/>
                  </a:cubicBezTo>
                  <a:cubicBezTo>
                    <a:pt x="7371" y="9216"/>
                    <a:pt x="6776" y="7918"/>
                    <a:pt x="6252" y="6620"/>
                  </a:cubicBezTo>
                  <a:cubicBezTo>
                    <a:pt x="5394" y="4453"/>
                    <a:pt x="4692" y="2322"/>
                    <a:pt x="43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4" name="Google Shape;4014;p76"/>
            <p:cNvSpPr/>
            <p:nvPr/>
          </p:nvSpPr>
          <p:spPr>
            <a:xfrm>
              <a:off x="3647650" y="1327025"/>
              <a:ext cx="394200" cy="3942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015" name="Google Shape;4015;p76"/>
            <p:cNvGrpSpPr/>
            <p:nvPr/>
          </p:nvGrpSpPr>
          <p:grpSpPr>
            <a:xfrm rot="1061183">
              <a:off x="1869341" y="1632990"/>
              <a:ext cx="633098" cy="1838275"/>
              <a:chOff x="6512944" y="2975654"/>
              <a:chExt cx="1594853" cy="4630848"/>
            </a:xfrm>
          </p:grpSpPr>
          <p:grpSp>
            <p:nvGrpSpPr>
              <p:cNvPr id="4016" name="Google Shape;4016;p76"/>
              <p:cNvGrpSpPr/>
              <p:nvPr/>
            </p:nvGrpSpPr>
            <p:grpSpPr>
              <a:xfrm>
                <a:off x="6512944" y="2975654"/>
                <a:ext cx="1594853" cy="4630848"/>
                <a:chOff x="1460575" y="5630575"/>
                <a:chExt cx="645350" cy="1873775"/>
              </a:xfrm>
            </p:grpSpPr>
            <p:sp>
              <p:nvSpPr>
                <p:cNvPr id="4017" name="Google Shape;4017;p76"/>
                <p:cNvSpPr/>
                <p:nvPr/>
              </p:nvSpPr>
              <p:spPr>
                <a:xfrm>
                  <a:off x="1648400" y="5630575"/>
                  <a:ext cx="269700" cy="175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88" h="7026" extrusionOk="0">
                      <a:moveTo>
                        <a:pt x="656" y="1"/>
                      </a:moveTo>
                      <a:cubicBezTo>
                        <a:pt x="287" y="1"/>
                        <a:pt x="1" y="298"/>
                        <a:pt x="1" y="656"/>
                      </a:cubicBezTo>
                      <a:lnTo>
                        <a:pt x="1" y="6371"/>
                      </a:lnTo>
                      <a:cubicBezTo>
                        <a:pt x="1" y="6740"/>
                        <a:pt x="298" y="7025"/>
                        <a:pt x="656" y="7025"/>
                      </a:cubicBezTo>
                      <a:lnTo>
                        <a:pt x="10133" y="7025"/>
                      </a:lnTo>
                      <a:cubicBezTo>
                        <a:pt x="10490" y="7025"/>
                        <a:pt x="10776" y="6740"/>
                        <a:pt x="10788" y="6371"/>
                      </a:cubicBezTo>
                      <a:lnTo>
                        <a:pt x="10788" y="656"/>
                      </a:lnTo>
                      <a:cubicBezTo>
                        <a:pt x="10788" y="275"/>
                        <a:pt x="10490" y="1"/>
                        <a:pt x="10133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8" name="Google Shape;4018;p76"/>
                <p:cNvSpPr/>
                <p:nvPr/>
              </p:nvSpPr>
              <p:spPr>
                <a:xfrm>
                  <a:off x="1460575" y="5806500"/>
                  <a:ext cx="645350" cy="1697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14" h="67914" extrusionOk="0">
                      <a:moveTo>
                        <a:pt x="8597" y="0"/>
                      </a:moveTo>
                      <a:lnTo>
                        <a:pt x="8597" y="512"/>
                      </a:lnTo>
                      <a:cubicBezTo>
                        <a:pt x="8597" y="941"/>
                        <a:pt x="8347" y="1322"/>
                        <a:pt x="7942" y="1489"/>
                      </a:cubicBezTo>
                      <a:cubicBezTo>
                        <a:pt x="3275" y="3441"/>
                        <a:pt x="1" y="8037"/>
                        <a:pt x="1" y="13407"/>
                      </a:cubicBezTo>
                      <a:lnTo>
                        <a:pt x="1" y="63651"/>
                      </a:lnTo>
                      <a:lnTo>
                        <a:pt x="132" y="63651"/>
                      </a:lnTo>
                      <a:cubicBezTo>
                        <a:pt x="132" y="66008"/>
                        <a:pt x="2192" y="67913"/>
                        <a:pt x="4704" y="67913"/>
                      </a:cubicBezTo>
                      <a:cubicBezTo>
                        <a:pt x="6359" y="67913"/>
                        <a:pt x="7800" y="67092"/>
                        <a:pt x="8597" y="65866"/>
                      </a:cubicBezTo>
                      <a:cubicBezTo>
                        <a:pt x="9407" y="67092"/>
                        <a:pt x="10848" y="67913"/>
                        <a:pt x="12503" y="67913"/>
                      </a:cubicBezTo>
                      <a:cubicBezTo>
                        <a:pt x="14550" y="67913"/>
                        <a:pt x="16301" y="66639"/>
                        <a:pt x="16872" y="64901"/>
                      </a:cubicBezTo>
                      <a:cubicBezTo>
                        <a:pt x="17456" y="66639"/>
                        <a:pt x="19182" y="67913"/>
                        <a:pt x="21254" y="67913"/>
                      </a:cubicBezTo>
                      <a:cubicBezTo>
                        <a:pt x="23778" y="67913"/>
                        <a:pt x="25814" y="66008"/>
                        <a:pt x="25814" y="63651"/>
                      </a:cubicBezTo>
                      <a:lnTo>
                        <a:pt x="25814" y="13407"/>
                      </a:lnTo>
                      <a:cubicBezTo>
                        <a:pt x="25814" y="8037"/>
                        <a:pt x="22540" y="3441"/>
                        <a:pt x="17872" y="1489"/>
                      </a:cubicBezTo>
                      <a:cubicBezTo>
                        <a:pt x="17467" y="1310"/>
                        <a:pt x="17206" y="941"/>
                        <a:pt x="17206" y="512"/>
                      </a:cubicBezTo>
                      <a:lnTo>
                        <a:pt x="17206" y="0"/>
                      </a:lnTo>
                      <a:close/>
                    </a:path>
                  </a:pathLst>
                </a:custGeom>
                <a:solidFill>
                  <a:srgbClr val="25BF7C">
                    <a:alpha val="51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019" name="Google Shape;4019;p76"/>
              <p:cNvSpPr/>
              <p:nvPr/>
            </p:nvSpPr>
            <p:spPr>
              <a:xfrm rot="-2201684">
                <a:off x="6715182" y="3752894"/>
                <a:ext cx="647643" cy="457262"/>
              </a:xfrm>
              <a:prstGeom prst="ellipse">
                <a:avLst/>
              </a:prstGeom>
              <a:solidFill>
                <a:schemeClr val="accent1">
                  <a:alpha val="3184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3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7" name="Google Shape;2697;p67"/>
          <p:cNvSpPr/>
          <p:nvPr/>
        </p:nvSpPr>
        <p:spPr>
          <a:xfrm rot="2103641">
            <a:off x="2410047" y="-244434"/>
            <a:ext cx="5688208" cy="4968284"/>
          </a:xfrm>
          <a:custGeom>
            <a:avLst/>
            <a:gdLst/>
            <a:ahLst/>
            <a:cxnLst/>
            <a:rect l="l" t="t" r="r" b="b"/>
            <a:pathLst>
              <a:path w="69045" h="52409" extrusionOk="0">
                <a:moveTo>
                  <a:pt x="54204" y="1"/>
                </a:moveTo>
                <a:cubicBezTo>
                  <a:pt x="53288" y="1"/>
                  <a:pt x="52358" y="89"/>
                  <a:pt x="51423" y="275"/>
                </a:cubicBezTo>
                <a:cubicBezTo>
                  <a:pt x="43720" y="1811"/>
                  <a:pt x="38195" y="8955"/>
                  <a:pt x="30802" y="11836"/>
                </a:cubicBezTo>
                <a:cubicBezTo>
                  <a:pt x="24051" y="14479"/>
                  <a:pt x="16371" y="13312"/>
                  <a:pt x="9942" y="16718"/>
                </a:cubicBezTo>
                <a:cubicBezTo>
                  <a:pt x="3155" y="20301"/>
                  <a:pt x="0" y="28279"/>
                  <a:pt x="1512" y="34553"/>
                </a:cubicBezTo>
                <a:cubicBezTo>
                  <a:pt x="3036" y="40816"/>
                  <a:pt x="8334" y="45471"/>
                  <a:pt x="14442" y="48448"/>
                </a:cubicBezTo>
                <a:cubicBezTo>
                  <a:pt x="19241" y="50769"/>
                  <a:pt x="24765" y="52174"/>
                  <a:pt x="30492" y="52377"/>
                </a:cubicBezTo>
                <a:cubicBezTo>
                  <a:pt x="31072" y="52398"/>
                  <a:pt x="31655" y="52409"/>
                  <a:pt x="32241" y="52409"/>
                </a:cubicBezTo>
                <a:cubicBezTo>
                  <a:pt x="40620" y="52409"/>
                  <a:pt x="49442" y="50200"/>
                  <a:pt x="55674" y="44090"/>
                </a:cubicBezTo>
                <a:cubicBezTo>
                  <a:pt x="62758" y="37161"/>
                  <a:pt x="67473" y="28433"/>
                  <a:pt x="68473" y="19611"/>
                </a:cubicBezTo>
                <a:cubicBezTo>
                  <a:pt x="69044" y="14551"/>
                  <a:pt x="68366" y="9383"/>
                  <a:pt x="65437" y="5466"/>
                </a:cubicBezTo>
                <a:cubicBezTo>
                  <a:pt x="63005" y="2220"/>
                  <a:pt x="58794" y="1"/>
                  <a:pt x="5420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8" name="Google Shape;2698;p67"/>
          <p:cNvSpPr txBox="1">
            <a:spLocks noGrp="1"/>
          </p:cNvSpPr>
          <p:nvPr>
            <p:ph type="title"/>
          </p:nvPr>
        </p:nvSpPr>
        <p:spPr>
          <a:xfrm>
            <a:off x="3551594" y="794891"/>
            <a:ext cx="3926842" cy="147594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tr-TR" dirty="0"/>
              <a:t>How do </a:t>
            </a:r>
            <a:r>
              <a:rPr lang="tr-TR" dirty="0" err="1"/>
              <a:t>materials</a:t>
            </a:r>
            <a:r>
              <a:rPr lang="tr-TR" dirty="0"/>
              <a:t> </a:t>
            </a:r>
            <a:r>
              <a:rPr lang="tr-TR" dirty="0" err="1"/>
              <a:t>get</a:t>
            </a:r>
            <a:r>
              <a:rPr lang="tr-TR" dirty="0"/>
              <a:t> </a:t>
            </a:r>
            <a:r>
              <a:rPr lang="tr-TR" dirty="0" err="1"/>
              <a:t>recycled</a:t>
            </a:r>
            <a:r>
              <a:rPr lang="tr-TR" dirty="0"/>
              <a:t>?</a:t>
            </a:r>
            <a:endParaRPr sz="3700" dirty="0"/>
          </a:p>
        </p:txBody>
      </p:sp>
      <p:grpSp>
        <p:nvGrpSpPr>
          <p:cNvPr id="2699" name="Google Shape;2699;p67"/>
          <p:cNvGrpSpPr/>
          <p:nvPr/>
        </p:nvGrpSpPr>
        <p:grpSpPr>
          <a:xfrm>
            <a:off x="1395600" y="442525"/>
            <a:ext cx="2063667" cy="4027849"/>
            <a:chOff x="1219200" y="557825"/>
            <a:chExt cx="2063667" cy="4027849"/>
          </a:xfrm>
        </p:grpSpPr>
        <p:sp>
          <p:nvSpPr>
            <p:cNvPr id="2700" name="Google Shape;2700;p67"/>
            <p:cNvSpPr/>
            <p:nvPr/>
          </p:nvSpPr>
          <p:spPr>
            <a:xfrm>
              <a:off x="1339085" y="2255824"/>
              <a:ext cx="1777978" cy="2329841"/>
            </a:xfrm>
            <a:custGeom>
              <a:avLst/>
              <a:gdLst/>
              <a:ahLst/>
              <a:cxnLst/>
              <a:rect l="l" t="t" r="r" b="b"/>
              <a:pathLst>
                <a:path w="36899" h="48352" extrusionOk="0">
                  <a:moveTo>
                    <a:pt x="3275" y="0"/>
                  </a:moveTo>
                  <a:cubicBezTo>
                    <a:pt x="1465" y="0"/>
                    <a:pt x="1" y="1477"/>
                    <a:pt x="1" y="3274"/>
                  </a:cubicBezTo>
                  <a:lnTo>
                    <a:pt x="2751" y="45077"/>
                  </a:lnTo>
                  <a:cubicBezTo>
                    <a:pt x="2751" y="46899"/>
                    <a:pt x="4227" y="48351"/>
                    <a:pt x="6025" y="48351"/>
                  </a:cubicBezTo>
                  <a:lnTo>
                    <a:pt x="29742" y="48351"/>
                  </a:lnTo>
                  <a:cubicBezTo>
                    <a:pt x="31552" y="48351"/>
                    <a:pt x="33017" y="46875"/>
                    <a:pt x="33017" y="45077"/>
                  </a:cubicBezTo>
                  <a:lnTo>
                    <a:pt x="36898" y="3274"/>
                  </a:lnTo>
                  <a:cubicBezTo>
                    <a:pt x="36898" y="1453"/>
                    <a:pt x="35422" y="0"/>
                    <a:pt x="336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67"/>
            <p:cNvSpPr/>
            <p:nvPr/>
          </p:nvSpPr>
          <p:spPr>
            <a:xfrm>
              <a:off x="1339085" y="2255824"/>
              <a:ext cx="1777978" cy="270221"/>
            </a:xfrm>
            <a:custGeom>
              <a:avLst/>
              <a:gdLst/>
              <a:ahLst/>
              <a:cxnLst/>
              <a:rect l="l" t="t" r="r" b="b"/>
              <a:pathLst>
                <a:path w="36899" h="5608" extrusionOk="0">
                  <a:moveTo>
                    <a:pt x="3275" y="0"/>
                  </a:moveTo>
                  <a:cubicBezTo>
                    <a:pt x="1477" y="0"/>
                    <a:pt x="1" y="1453"/>
                    <a:pt x="1" y="3274"/>
                  </a:cubicBezTo>
                  <a:lnTo>
                    <a:pt x="60" y="5608"/>
                  </a:lnTo>
                  <a:lnTo>
                    <a:pt x="36803" y="5608"/>
                  </a:lnTo>
                  <a:lnTo>
                    <a:pt x="36898" y="3274"/>
                  </a:lnTo>
                  <a:cubicBezTo>
                    <a:pt x="36898" y="1477"/>
                    <a:pt x="35434" y="0"/>
                    <a:pt x="33624" y="0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67"/>
            <p:cNvSpPr/>
            <p:nvPr/>
          </p:nvSpPr>
          <p:spPr>
            <a:xfrm>
              <a:off x="1344241" y="1690129"/>
              <a:ext cx="1805492" cy="686203"/>
            </a:xfrm>
            <a:custGeom>
              <a:avLst/>
              <a:gdLst/>
              <a:ahLst/>
              <a:cxnLst/>
              <a:rect l="l" t="t" r="r" b="b"/>
              <a:pathLst>
                <a:path w="37470" h="14241" extrusionOk="0">
                  <a:moveTo>
                    <a:pt x="6097" y="1"/>
                  </a:moveTo>
                  <a:cubicBezTo>
                    <a:pt x="4359" y="1"/>
                    <a:pt x="3001" y="1048"/>
                    <a:pt x="2263" y="3465"/>
                  </a:cubicBezTo>
                  <a:lnTo>
                    <a:pt x="1" y="11061"/>
                  </a:lnTo>
                  <a:cubicBezTo>
                    <a:pt x="1" y="12812"/>
                    <a:pt x="4359" y="14240"/>
                    <a:pt x="6097" y="14240"/>
                  </a:cubicBezTo>
                  <a:lnTo>
                    <a:pt x="31374" y="14240"/>
                  </a:lnTo>
                  <a:cubicBezTo>
                    <a:pt x="33112" y="14240"/>
                    <a:pt x="37470" y="12824"/>
                    <a:pt x="37470" y="11061"/>
                  </a:cubicBezTo>
                  <a:lnTo>
                    <a:pt x="35208" y="3465"/>
                  </a:lnTo>
                  <a:cubicBezTo>
                    <a:pt x="34458" y="1048"/>
                    <a:pt x="33112" y="1"/>
                    <a:pt x="313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67"/>
            <p:cNvSpPr/>
            <p:nvPr/>
          </p:nvSpPr>
          <p:spPr>
            <a:xfrm>
              <a:off x="1445815" y="1690129"/>
              <a:ext cx="1602392" cy="191102"/>
            </a:xfrm>
            <a:custGeom>
              <a:avLst/>
              <a:gdLst/>
              <a:ahLst/>
              <a:cxnLst/>
              <a:rect l="l" t="t" r="r" b="b"/>
              <a:pathLst>
                <a:path w="33255" h="3966" extrusionOk="0">
                  <a:moveTo>
                    <a:pt x="3989" y="1"/>
                  </a:moveTo>
                  <a:cubicBezTo>
                    <a:pt x="2251" y="1"/>
                    <a:pt x="893" y="1048"/>
                    <a:pt x="155" y="3465"/>
                  </a:cubicBezTo>
                  <a:lnTo>
                    <a:pt x="0" y="3965"/>
                  </a:lnTo>
                  <a:cubicBezTo>
                    <a:pt x="643" y="3549"/>
                    <a:pt x="1369" y="3346"/>
                    <a:pt x="2191" y="3346"/>
                  </a:cubicBezTo>
                  <a:lnTo>
                    <a:pt x="31052" y="3346"/>
                  </a:lnTo>
                  <a:cubicBezTo>
                    <a:pt x="31873" y="3346"/>
                    <a:pt x="32600" y="3549"/>
                    <a:pt x="33254" y="3965"/>
                  </a:cubicBezTo>
                  <a:lnTo>
                    <a:pt x="33100" y="3465"/>
                  </a:lnTo>
                  <a:cubicBezTo>
                    <a:pt x="32350" y="1048"/>
                    <a:pt x="31004" y="1"/>
                    <a:pt x="292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67"/>
            <p:cNvSpPr/>
            <p:nvPr/>
          </p:nvSpPr>
          <p:spPr>
            <a:xfrm>
              <a:off x="1220356" y="2188123"/>
              <a:ext cx="2062511" cy="218037"/>
            </a:xfrm>
            <a:custGeom>
              <a:avLst/>
              <a:gdLst/>
              <a:ahLst/>
              <a:cxnLst/>
              <a:rect l="l" t="t" r="r" b="b"/>
              <a:pathLst>
                <a:path w="42804" h="4525" extrusionOk="0">
                  <a:moveTo>
                    <a:pt x="2262" y="0"/>
                  </a:moveTo>
                  <a:cubicBezTo>
                    <a:pt x="1012" y="0"/>
                    <a:pt x="0" y="1012"/>
                    <a:pt x="0" y="2262"/>
                  </a:cubicBezTo>
                  <a:cubicBezTo>
                    <a:pt x="0" y="3513"/>
                    <a:pt x="1012" y="4525"/>
                    <a:pt x="2262" y="4525"/>
                  </a:cubicBezTo>
                  <a:lnTo>
                    <a:pt x="40541" y="4525"/>
                  </a:lnTo>
                  <a:cubicBezTo>
                    <a:pt x="41791" y="4525"/>
                    <a:pt x="42803" y="3513"/>
                    <a:pt x="42803" y="2262"/>
                  </a:cubicBezTo>
                  <a:cubicBezTo>
                    <a:pt x="42803" y="1012"/>
                    <a:pt x="41791" y="0"/>
                    <a:pt x="405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67"/>
            <p:cNvSpPr/>
            <p:nvPr/>
          </p:nvSpPr>
          <p:spPr>
            <a:xfrm>
              <a:off x="1219200" y="2188123"/>
              <a:ext cx="2062511" cy="113042"/>
            </a:xfrm>
            <a:custGeom>
              <a:avLst/>
              <a:gdLst/>
              <a:ahLst/>
              <a:cxnLst/>
              <a:rect l="l" t="t" r="r" b="b"/>
              <a:pathLst>
                <a:path w="42804" h="2346" extrusionOk="0">
                  <a:moveTo>
                    <a:pt x="2262" y="0"/>
                  </a:moveTo>
                  <a:cubicBezTo>
                    <a:pt x="1012" y="0"/>
                    <a:pt x="0" y="1012"/>
                    <a:pt x="0" y="2262"/>
                  </a:cubicBezTo>
                  <a:lnTo>
                    <a:pt x="0" y="2346"/>
                  </a:lnTo>
                  <a:lnTo>
                    <a:pt x="42803" y="2346"/>
                  </a:lnTo>
                  <a:lnTo>
                    <a:pt x="42803" y="2262"/>
                  </a:lnTo>
                  <a:cubicBezTo>
                    <a:pt x="42803" y="1012"/>
                    <a:pt x="41791" y="0"/>
                    <a:pt x="405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67"/>
            <p:cNvSpPr/>
            <p:nvPr/>
          </p:nvSpPr>
          <p:spPr>
            <a:xfrm>
              <a:off x="1524405" y="1928212"/>
              <a:ext cx="1436009" cy="259958"/>
            </a:xfrm>
            <a:custGeom>
              <a:avLst/>
              <a:gdLst/>
              <a:ahLst/>
              <a:cxnLst/>
              <a:rect l="l" t="t" r="r" b="b"/>
              <a:pathLst>
                <a:path w="29802" h="5395" extrusionOk="0">
                  <a:moveTo>
                    <a:pt x="5251" y="1"/>
                  </a:moveTo>
                  <a:cubicBezTo>
                    <a:pt x="2346" y="1"/>
                    <a:pt x="0" y="2346"/>
                    <a:pt x="0" y="5251"/>
                  </a:cubicBezTo>
                  <a:lnTo>
                    <a:pt x="0" y="5394"/>
                  </a:lnTo>
                  <a:lnTo>
                    <a:pt x="29802" y="5394"/>
                  </a:lnTo>
                  <a:lnTo>
                    <a:pt x="29802" y="5251"/>
                  </a:lnTo>
                  <a:cubicBezTo>
                    <a:pt x="29802" y="2346"/>
                    <a:pt x="27456" y="1"/>
                    <a:pt x="24551" y="1"/>
                  </a:cubicBezTo>
                  <a:close/>
                </a:path>
              </a:pathLst>
            </a:custGeom>
            <a:solidFill>
              <a:srgbClr val="0045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67"/>
            <p:cNvSpPr/>
            <p:nvPr/>
          </p:nvSpPr>
          <p:spPr>
            <a:xfrm>
              <a:off x="1957542" y="2861078"/>
              <a:ext cx="270270" cy="247285"/>
            </a:xfrm>
            <a:custGeom>
              <a:avLst/>
              <a:gdLst/>
              <a:ahLst/>
              <a:cxnLst/>
              <a:rect l="l" t="t" r="r" b="b"/>
              <a:pathLst>
                <a:path w="5609" h="5132" extrusionOk="0">
                  <a:moveTo>
                    <a:pt x="2846" y="0"/>
                  </a:moveTo>
                  <a:cubicBezTo>
                    <a:pt x="2120" y="0"/>
                    <a:pt x="1441" y="381"/>
                    <a:pt x="1048" y="1012"/>
                  </a:cubicBezTo>
                  <a:lnTo>
                    <a:pt x="1" y="2739"/>
                  </a:lnTo>
                  <a:lnTo>
                    <a:pt x="3763" y="5132"/>
                  </a:lnTo>
                  <a:lnTo>
                    <a:pt x="5608" y="1834"/>
                  </a:lnTo>
                  <a:lnTo>
                    <a:pt x="44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67"/>
            <p:cNvSpPr/>
            <p:nvPr/>
          </p:nvSpPr>
          <p:spPr>
            <a:xfrm>
              <a:off x="2173267" y="2861656"/>
              <a:ext cx="429762" cy="358593"/>
            </a:xfrm>
            <a:custGeom>
              <a:avLst/>
              <a:gdLst/>
              <a:ahLst/>
              <a:cxnLst/>
              <a:rect l="l" t="t" r="r" b="b"/>
              <a:pathLst>
                <a:path w="8919" h="7442" extrusionOk="0">
                  <a:moveTo>
                    <a:pt x="0" y="0"/>
                  </a:moveTo>
                  <a:lnTo>
                    <a:pt x="3072" y="5834"/>
                  </a:lnTo>
                  <a:lnTo>
                    <a:pt x="1370" y="6858"/>
                  </a:lnTo>
                  <a:lnTo>
                    <a:pt x="6477" y="7441"/>
                  </a:lnTo>
                  <a:lnTo>
                    <a:pt x="8918" y="2393"/>
                  </a:lnTo>
                  <a:lnTo>
                    <a:pt x="7144" y="3286"/>
                  </a:lnTo>
                  <a:lnTo>
                    <a:pt x="5811" y="1024"/>
                  </a:lnTo>
                  <a:cubicBezTo>
                    <a:pt x="5477" y="393"/>
                    <a:pt x="4822" y="0"/>
                    <a:pt x="410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67"/>
            <p:cNvSpPr/>
            <p:nvPr/>
          </p:nvSpPr>
          <p:spPr>
            <a:xfrm>
              <a:off x="2420505" y="3208734"/>
              <a:ext cx="269113" cy="263957"/>
            </a:xfrm>
            <a:custGeom>
              <a:avLst/>
              <a:gdLst/>
              <a:ahLst/>
              <a:cxnLst/>
              <a:rect l="l" t="t" r="r" b="b"/>
              <a:pathLst>
                <a:path w="5585" h="5478" extrusionOk="0">
                  <a:moveTo>
                    <a:pt x="4121" y="0"/>
                  </a:moveTo>
                  <a:lnTo>
                    <a:pt x="1" y="2394"/>
                  </a:lnTo>
                  <a:lnTo>
                    <a:pt x="1715" y="5477"/>
                  </a:lnTo>
                  <a:lnTo>
                    <a:pt x="4454" y="5477"/>
                  </a:lnTo>
                  <a:lnTo>
                    <a:pt x="5168" y="4322"/>
                  </a:lnTo>
                  <a:cubicBezTo>
                    <a:pt x="5573" y="3679"/>
                    <a:pt x="5585" y="2858"/>
                    <a:pt x="5216" y="2203"/>
                  </a:cubicBezTo>
                  <a:lnTo>
                    <a:pt x="412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67"/>
            <p:cNvSpPr/>
            <p:nvPr/>
          </p:nvSpPr>
          <p:spPr>
            <a:xfrm>
              <a:off x="2139971" y="3390007"/>
              <a:ext cx="495149" cy="397044"/>
            </a:xfrm>
            <a:custGeom>
              <a:avLst/>
              <a:gdLst/>
              <a:ahLst/>
              <a:cxnLst/>
              <a:rect l="l" t="t" r="r" b="b"/>
              <a:pathLst>
                <a:path w="10276" h="8240" extrusionOk="0">
                  <a:moveTo>
                    <a:pt x="3430" y="1"/>
                  </a:moveTo>
                  <a:lnTo>
                    <a:pt x="1" y="3775"/>
                  </a:lnTo>
                  <a:lnTo>
                    <a:pt x="3430" y="8240"/>
                  </a:lnTo>
                  <a:lnTo>
                    <a:pt x="3430" y="6871"/>
                  </a:lnTo>
                  <a:lnTo>
                    <a:pt x="6168" y="6871"/>
                  </a:lnTo>
                  <a:cubicBezTo>
                    <a:pt x="6179" y="6871"/>
                    <a:pt x="6189" y="6871"/>
                    <a:pt x="6199" y="6871"/>
                  </a:cubicBezTo>
                  <a:cubicBezTo>
                    <a:pt x="6913" y="6871"/>
                    <a:pt x="7554" y="6469"/>
                    <a:pt x="7883" y="5835"/>
                  </a:cubicBezTo>
                  <a:lnTo>
                    <a:pt x="10276" y="1715"/>
                  </a:lnTo>
                  <a:lnTo>
                    <a:pt x="3430" y="1715"/>
                  </a:lnTo>
                  <a:lnTo>
                    <a:pt x="34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67"/>
            <p:cNvSpPr/>
            <p:nvPr/>
          </p:nvSpPr>
          <p:spPr>
            <a:xfrm>
              <a:off x="1851968" y="3488690"/>
              <a:ext cx="204883" cy="231240"/>
            </a:xfrm>
            <a:custGeom>
              <a:avLst/>
              <a:gdLst/>
              <a:ahLst/>
              <a:cxnLst/>
              <a:rect l="l" t="t" r="r" b="b"/>
              <a:pathLst>
                <a:path w="4252" h="4799" extrusionOk="0">
                  <a:moveTo>
                    <a:pt x="834" y="1"/>
                  </a:moveTo>
                  <a:lnTo>
                    <a:pt x="834" y="13"/>
                  </a:lnTo>
                  <a:lnTo>
                    <a:pt x="1" y="1929"/>
                  </a:lnTo>
                  <a:lnTo>
                    <a:pt x="1037" y="3727"/>
                  </a:lnTo>
                  <a:cubicBezTo>
                    <a:pt x="1430" y="4382"/>
                    <a:pt x="2132" y="4787"/>
                    <a:pt x="2882" y="4799"/>
                  </a:cubicBezTo>
                  <a:lnTo>
                    <a:pt x="4251" y="4799"/>
                  </a:lnTo>
                  <a:lnTo>
                    <a:pt x="425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67"/>
            <p:cNvSpPr/>
            <p:nvPr/>
          </p:nvSpPr>
          <p:spPr>
            <a:xfrm>
              <a:off x="1726349" y="3125519"/>
              <a:ext cx="363749" cy="456746"/>
            </a:xfrm>
            <a:custGeom>
              <a:avLst/>
              <a:gdLst/>
              <a:ahLst/>
              <a:cxnLst/>
              <a:rect l="l" t="t" r="r" b="b"/>
              <a:pathLst>
                <a:path w="7549" h="9479" extrusionOk="0">
                  <a:moveTo>
                    <a:pt x="5489" y="1"/>
                  </a:moveTo>
                  <a:lnTo>
                    <a:pt x="0" y="346"/>
                  </a:lnTo>
                  <a:lnTo>
                    <a:pt x="1965" y="1561"/>
                  </a:lnTo>
                  <a:lnTo>
                    <a:pt x="679" y="4121"/>
                  </a:lnTo>
                  <a:cubicBezTo>
                    <a:pt x="322" y="4763"/>
                    <a:pt x="322" y="5537"/>
                    <a:pt x="679" y="6180"/>
                  </a:cubicBezTo>
                  <a:lnTo>
                    <a:pt x="2584" y="9478"/>
                  </a:lnTo>
                  <a:lnTo>
                    <a:pt x="3310" y="8252"/>
                  </a:lnTo>
                  <a:lnTo>
                    <a:pt x="5846" y="3823"/>
                  </a:lnTo>
                  <a:lnTo>
                    <a:pt x="7549" y="4466"/>
                  </a:lnTo>
                  <a:lnTo>
                    <a:pt x="7549" y="4466"/>
                  </a:lnTo>
                  <a:lnTo>
                    <a:pt x="5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67"/>
            <p:cNvSpPr/>
            <p:nvPr/>
          </p:nvSpPr>
          <p:spPr>
            <a:xfrm>
              <a:off x="1790580" y="1351628"/>
              <a:ext cx="1138274" cy="837648"/>
            </a:xfrm>
            <a:custGeom>
              <a:avLst/>
              <a:gdLst/>
              <a:ahLst/>
              <a:cxnLst/>
              <a:rect l="l" t="t" r="r" b="b"/>
              <a:pathLst>
                <a:path w="23623" h="17384" extrusionOk="0">
                  <a:moveTo>
                    <a:pt x="16140" y="1"/>
                  </a:moveTo>
                  <a:cubicBezTo>
                    <a:pt x="14393" y="1"/>
                    <a:pt x="12645" y="668"/>
                    <a:pt x="11312" y="2001"/>
                  </a:cubicBezTo>
                  <a:lnTo>
                    <a:pt x="2073" y="11240"/>
                  </a:lnTo>
                  <a:cubicBezTo>
                    <a:pt x="1" y="13312"/>
                    <a:pt x="584" y="15336"/>
                    <a:pt x="2192" y="17384"/>
                  </a:cubicBezTo>
                  <a:lnTo>
                    <a:pt x="15241" y="17384"/>
                  </a:lnTo>
                  <a:lnTo>
                    <a:pt x="20968" y="11657"/>
                  </a:lnTo>
                  <a:cubicBezTo>
                    <a:pt x="23623" y="9002"/>
                    <a:pt x="23623" y="4668"/>
                    <a:pt x="20968" y="2001"/>
                  </a:cubicBezTo>
                  <a:cubicBezTo>
                    <a:pt x="19634" y="668"/>
                    <a:pt x="17887" y="1"/>
                    <a:pt x="16140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67"/>
            <p:cNvSpPr/>
            <p:nvPr/>
          </p:nvSpPr>
          <p:spPr>
            <a:xfrm>
              <a:off x="1795206" y="1915588"/>
              <a:ext cx="325875" cy="273691"/>
            </a:xfrm>
            <a:custGeom>
              <a:avLst/>
              <a:gdLst/>
              <a:ahLst/>
              <a:cxnLst/>
              <a:rect l="l" t="t" r="r" b="b"/>
              <a:pathLst>
                <a:path w="6763" h="5680" extrusionOk="0">
                  <a:moveTo>
                    <a:pt x="1560" y="1"/>
                  </a:moveTo>
                  <a:lnTo>
                    <a:pt x="1560" y="1"/>
                  </a:lnTo>
                  <a:cubicBezTo>
                    <a:pt x="0" y="1906"/>
                    <a:pt x="607" y="3787"/>
                    <a:pt x="2096" y="5680"/>
                  </a:cubicBezTo>
                  <a:lnTo>
                    <a:pt x="6763" y="5680"/>
                  </a:lnTo>
                  <a:cubicBezTo>
                    <a:pt x="5929" y="5120"/>
                    <a:pt x="5108" y="4382"/>
                    <a:pt x="4274" y="3549"/>
                  </a:cubicBezTo>
                  <a:cubicBezTo>
                    <a:pt x="3084" y="2358"/>
                    <a:pt x="2072" y="1179"/>
                    <a:pt x="1560" y="1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67"/>
            <p:cNvSpPr/>
            <p:nvPr/>
          </p:nvSpPr>
          <p:spPr>
            <a:xfrm>
              <a:off x="2362008" y="1631054"/>
              <a:ext cx="546225" cy="558223"/>
            </a:xfrm>
            <a:custGeom>
              <a:avLst/>
              <a:gdLst/>
              <a:ahLst/>
              <a:cxnLst/>
              <a:rect l="l" t="t" r="r" b="b"/>
              <a:pathLst>
                <a:path w="11336" h="11585" extrusionOk="0">
                  <a:moveTo>
                    <a:pt x="11026" y="0"/>
                  </a:moveTo>
                  <a:lnTo>
                    <a:pt x="11026" y="0"/>
                  </a:lnTo>
                  <a:cubicBezTo>
                    <a:pt x="10692" y="703"/>
                    <a:pt x="10252" y="1358"/>
                    <a:pt x="9668" y="1941"/>
                  </a:cubicBezTo>
                  <a:lnTo>
                    <a:pt x="429" y="11180"/>
                  </a:lnTo>
                  <a:cubicBezTo>
                    <a:pt x="274" y="11323"/>
                    <a:pt x="131" y="11466"/>
                    <a:pt x="1" y="11585"/>
                  </a:cubicBezTo>
                  <a:lnTo>
                    <a:pt x="3394" y="11585"/>
                  </a:lnTo>
                  <a:lnTo>
                    <a:pt x="9109" y="5858"/>
                  </a:lnTo>
                  <a:cubicBezTo>
                    <a:pt x="10692" y="4251"/>
                    <a:pt x="11335" y="2072"/>
                    <a:pt x="11026" y="0"/>
                  </a:cubicBez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67"/>
            <p:cNvSpPr/>
            <p:nvPr/>
          </p:nvSpPr>
          <p:spPr>
            <a:xfrm>
              <a:off x="2555327" y="1216276"/>
              <a:ext cx="495727" cy="467009"/>
            </a:xfrm>
            <a:custGeom>
              <a:avLst/>
              <a:gdLst/>
              <a:ahLst/>
              <a:cxnLst/>
              <a:rect l="l" t="t" r="r" b="b"/>
              <a:pathLst>
                <a:path w="10288" h="9692" extrusionOk="0">
                  <a:moveTo>
                    <a:pt x="7399" y="1"/>
                  </a:moveTo>
                  <a:cubicBezTo>
                    <a:pt x="7136" y="1"/>
                    <a:pt x="6870" y="116"/>
                    <a:pt x="6597" y="393"/>
                  </a:cubicBezTo>
                  <a:lnTo>
                    <a:pt x="811" y="6179"/>
                  </a:lnTo>
                  <a:cubicBezTo>
                    <a:pt x="1" y="6989"/>
                    <a:pt x="1" y="8287"/>
                    <a:pt x="811" y="9085"/>
                  </a:cubicBezTo>
                  <a:cubicBezTo>
                    <a:pt x="1209" y="9489"/>
                    <a:pt x="1733" y="9692"/>
                    <a:pt x="2257" y="9692"/>
                  </a:cubicBezTo>
                  <a:cubicBezTo>
                    <a:pt x="2781" y="9692"/>
                    <a:pt x="3305" y="9489"/>
                    <a:pt x="3704" y="9085"/>
                  </a:cubicBezTo>
                  <a:lnTo>
                    <a:pt x="9502" y="3298"/>
                  </a:lnTo>
                  <a:cubicBezTo>
                    <a:pt x="10288" y="2488"/>
                    <a:pt x="9740" y="1762"/>
                    <a:pt x="8931" y="953"/>
                  </a:cubicBezTo>
                  <a:cubicBezTo>
                    <a:pt x="8406" y="428"/>
                    <a:pt x="7907" y="1"/>
                    <a:pt x="7399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67"/>
            <p:cNvSpPr/>
            <p:nvPr/>
          </p:nvSpPr>
          <p:spPr>
            <a:xfrm>
              <a:off x="1493422" y="646582"/>
              <a:ext cx="453855" cy="333344"/>
            </a:xfrm>
            <a:custGeom>
              <a:avLst/>
              <a:gdLst/>
              <a:ahLst/>
              <a:cxnLst/>
              <a:rect l="l" t="t" r="r" b="b"/>
              <a:pathLst>
                <a:path w="9419" h="6918" extrusionOk="0">
                  <a:moveTo>
                    <a:pt x="7990" y="0"/>
                  </a:moveTo>
                  <a:lnTo>
                    <a:pt x="0" y="4227"/>
                  </a:lnTo>
                  <a:lnTo>
                    <a:pt x="1417" y="6918"/>
                  </a:lnTo>
                  <a:lnTo>
                    <a:pt x="9418" y="2679"/>
                  </a:lnTo>
                  <a:lnTo>
                    <a:pt x="7990" y="0"/>
                  </a:ln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67"/>
            <p:cNvSpPr/>
            <p:nvPr/>
          </p:nvSpPr>
          <p:spPr>
            <a:xfrm>
              <a:off x="1493422" y="646582"/>
              <a:ext cx="453855" cy="333344"/>
            </a:xfrm>
            <a:custGeom>
              <a:avLst/>
              <a:gdLst/>
              <a:ahLst/>
              <a:cxnLst/>
              <a:rect l="l" t="t" r="r" b="b"/>
              <a:pathLst>
                <a:path w="9419" h="6918" extrusionOk="0">
                  <a:moveTo>
                    <a:pt x="7990" y="0"/>
                  </a:moveTo>
                  <a:lnTo>
                    <a:pt x="0" y="4227"/>
                  </a:lnTo>
                  <a:lnTo>
                    <a:pt x="1417" y="6918"/>
                  </a:lnTo>
                  <a:lnTo>
                    <a:pt x="9418" y="2679"/>
                  </a:lnTo>
                  <a:lnTo>
                    <a:pt x="7990" y="0"/>
                  </a:ln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67"/>
            <p:cNvSpPr/>
            <p:nvPr/>
          </p:nvSpPr>
          <p:spPr>
            <a:xfrm>
              <a:off x="1494578" y="689178"/>
              <a:ext cx="717186" cy="748699"/>
            </a:xfrm>
            <a:custGeom>
              <a:avLst/>
              <a:gdLst/>
              <a:ahLst/>
              <a:cxnLst/>
              <a:rect l="l" t="t" r="r" b="b"/>
              <a:pathLst>
                <a:path w="14884" h="15538" extrusionOk="0">
                  <a:moveTo>
                    <a:pt x="8653" y="1"/>
                  </a:moveTo>
                  <a:cubicBezTo>
                    <a:pt x="8481" y="1"/>
                    <a:pt x="8307" y="41"/>
                    <a:pt x="8144" y="128"/>
                  </a:cubicBezTo>
                  <a:lnTo>
                    <a:pt x="727" y="4057"/>
                  </a:lnTo>
                  <a:cubicBezTo>
                    <a:pt x="215" y="4319"/>
                    <a:pt x="0" y="4974"/>
                    <a:pt x="286" y="5510"/>
                  </a:cubicBezTo>
                  <a:lnTo>
                    <a:pt x="5287" y="14963"/>
                  </a:lnTo>
                  <a:cubicBezTo>
                    <a:pt x="5469" y="15329"/>
                    <a:pt x="5843" y="15538"/>
                    <a:pt x="6235" y="15538"/>
                  </a:cubicBezTo>
                  <a:cubicBezTo>
                    <a:pt x="6404" y="15538"/>
                    <a:pt x="6577" y="15499"/>
                    <a:pt x="6739" y="15416"/>
                  </a:cubicBezTo>
                  <a:lnTo>
                    <a:pt x="14157" y="11487"/>
                  </a:lnTo>
                  <a:cubicBezTo>
                    <a:pt x="14681" y="11213"/>
                    <a:pt x="14883" y="10558"/>
                    <a:pt x="14609" y="10022"/>
                  </a:cubicBezTo>
                  <a:lnTo>
                    <a:pt x="9609" y="569"/>
                  </a:lnTo>
                  <a:cubicBezTo>
                    <a:pt x="9418" y="213"/>
                    <a:pt x="9043" y="1"/>
                    <a:pt x="8653" y="1"/>
                  </a:cubicBezTo>
                  <a:close/>
                </a:path>
              </a:pathLst>
            </a:custGeom>
            <a:solidFill>
              <a:srgbClr val="25BF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67"/>
            <p:cNvSpPr/>
            <p:nvPr/>
          </p:nvSpPr>
          <p:spPr>
            <a:xfrm>
              <a:off x="1740708" y="1156574"/>
              <a:ext cx="470478" cy="280678"/>
            </a:xfrm>
            <a:custGeom>
              <a:avLst/>
              <a:gdLst/>
              <a:ahLst/>
              <a:cxnLst/>
              <a:rect l="l" t="t" r="r" b="b"/>
              <a:pathLst>
                <a:path w="9764" h="5825" extrusionOk="0">
                  <a:moveTo>
                    <a:pt x="9323" y="1"/>
                  </a:moveTo>
                  <a:lnTo>
                    <a:pt x="0" y="4942"/>
                  </a:lnTo>
                  <a:lnTo>
                    <a:pt x="167" y="5251"/>
                  </a:lnTo>
                  <a:cubicBezTo>
                    <a:pt x="363" y="5619"/>
                    <a:pt x="733" y="5824"/>
                    <a:pt x="1111" y="5824"/>
                  </a:cubicBezTo>
                  <a:cubicBezTo>
                    <a:pt x="1284" y="5824"/>
                    <a:pt x="1459" y="5782"/>
                    <a:pt x="1619" y="5692"/>
                  </a:cubicBezTo>
                  <a:lnTo>
                    <a:pt x="9037" y="1763"/>
                  </a:lnTo>
                  <a:cubicBezTo>
                    <a:pt x="9573" y="1477"/>
                    <a:pt x="9763" y="822"/>
                    <a:pt x="9477" y="310"/>
                  </a:cubicBezTo>
                  <a:lnTo>
                    <a:pt x="9323" y="1"/>
                  </a:ln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67"/>
            <p:cNvSpPr/>
            <p:nvPr/>
          </p:nvSpPr>
          <p:spPr>
            <a:xfrm>
              <a:off x="1408520" y="557825"/>
              <a:ext cx="527867" cy="327032"/>
            </a:xfrm>
            <a:custGeom>
              <a:avLst/>
              <a:gdLst/>
              <a:ahLst/>
              <a:cxnLst/>
              <a:rect l="l" t="t" r="r" b="b"/>
              <a:pathLst>
                <a:path w="10955" h="6787" extrusionOk="0">
                  <a:moveTo>
                    <a:pt x="9615" y="0"/>
                  </a:moveTo>
                  <a:cubicBezTo>
                    <a:pt x="9444" y="0"/>
                    <a:pt x="9271" y="41"/>
                    <a:pt x="9109" y="128"/>
                  </a:cubicBezTo>
                  <a:lnTo>
                    <a:pt x="739" y="4569"/>
                  </a:lnTo>
                  <a:cubicBezTo>
                    <a:pt x="215" y="4831"/>
                    <a:pt x="0" y="5485"/>
                    <a:pt x="286" y="6021"/>
                  </a:cubicBezTo>
                  <a:lnTo>
                    <a:pt x="393" y="6212"/>
                  </a:lnTo>
                  <a:cubicBezTo>
                    <a:pt x="576" y="6577"/>
                    <a:pt x="950" y="6786"/>
                    <a:pt x="1341" y="6786"/>
                  </a:cubicBezTo>
                  <a:cubicBezTo>
                    <a:pt x="1511" y="6786"/>
                    <a:pt x="1684" y="6747"/>
                    <a:pt x="1846" y="6664"/>
                  </a:cubicBezTo>
                  <a:lnTo>
                    <a:pt x="10228" y="2223"/>
                  </a:lnTo>
                  <a:cubicBezTo>
                    <a:pt x="10752" y="1961"/>
                    <a:pt x="10954" y="1306"/>
                    <a:pt x="10668" y="771"/>
                  </a:cubicBezTo>
                  <a:lnTo>
                    <a:pt x="10573" y="580"/>
                  </a:lnTo>
                  <a:cubicBezTo>
                    <a:pt x="10382" y="215"/>
                    <a:pt x="10006" y="0"/>
                    <a:pt x="96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67"/>
            <p:cNvSpPr/>
            <p:nvPr/>
          </p:nvSpPr>
          <p:spPr>
            <a:xfrm>
              <a:off x="1539294" y="781983"/>
              <a:ext cx="612190" cy="533553"/>
            </a:xfrm>
            <a:custGeom>
              <a:avLst/>
              <a:gdLst/>
              <a:ahLst/>
              <a:cxnLst/>
              <a:rect l="l" t="t" r="r" b="b"/>
              <a:pathLst>
                <a:path w="12705" h="11073" extrusionOk="0">
                  <a:moveTo>
                    <a:pt x="9395" y="0"/>
                  </a:moveTo>
                  <a:lnTo>
                    <a:pt x="1" y="4810"/>
                  </a:lnTo>
                  <a:lnTo>
                    <a:pt x="3323" y="11073"/>
                  </a:lnTo>
                  <a:lnTo>
                    <a:pt x="12705" y="6263"/>
                  </a:lnTo>
                  <a:lnTo>
                    <a:pt x="93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67"/>
            <p:cNvSpPr/>
            <p:nvPr/>
          </p:nvSpPr>
          <p:spPr>
            <a:xfrm>
              <a:off x="2862267" y="1190834"/>
              <a:ext cx="215772" cy="195872"/>
            </a:xfrm>
            <a:custGeom>
              <a:avLst/>
              <a:gdLst/>
              <a:ahLst/>
              <a:cxnLst/>
              <a:rect l="l" t="t" r="r" b="b"/>
              <a:pathLst>
                <a:path w="4478" h="4065" extrusionOk="0">
                  <a:moveTo>
                    <a:pt x="1542" y="0"/>
                  </a:moveTo>
                  <a:cubicBezTo>
                    <a:pt x="1274" y="0"/>
                    <a:pt x="1003" y="117"/>
                    <a:pt x="727" y="397"/>
                  </a:cubicBezTo>
                  <a:lnTo>
                    <a:pt x="1" y="1123"/>
                  </a:lnTo>
                  <a:cubicBezTo>
                    <a:pt x="465" y="1373"/>
                    <a:pt x="1013" y="1873"/>
                    <a:pt x="1608" y="2457"/>
                  </a:cubicBezTo>
                  <a:cubicBezTo>
                    <a:pt x="2192" y="3052"/>
                    <a:pt x="2692" y="3588"/>
                    <a:pt x="2930" y="4064"/>
                  </a:cubicBezTo>
                  <a:lnTo>
                    <a:pt x="3668" y="3326"/>
                  </a:lnTo>
                  <a:cubicBezTo>
                    <a:pt x="4478" y="2516"/>
                    <a:pt x="3906" y="1766"/>
                    <a:pt x="3096" y="969"/>
                  </a:cubicBezTo>
                  <a:cubicBezTo>
                    <a:pt x="2571" y="435"/>
                    <a:pt x="2061" y="0"/>
                    <a:pt x="15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67"/>
            <p:cNvSpPr/>
            <p:nvPr/>
          </p:nvSpPr>
          <p:spPr>
            <a:xfrm>
              <a:off x="1472750" y="4412931"/>
              <a:ext cx="1457837" cy="172743"/>
            </a:xfrm>
            <a:custGeom>
              <a:avLst/>
              <a:gdLst/>
              <a:ahLst/>
              <a:cxnLst/>
              <a:rect l="l" t="t" r="r" b="b"/>
              <a:pathLst>
                <a:path w="30255" h="3585" extrusionOk="0">
                  <a:moveTo>
                    <a:pt x="1" y="1"/>
                  </a:moveTo>
                  <a:lnTo>
                    <a:pt x="1" y="310"/>
                  </a:lnTo>
                  <a:cubicBezTo>
                    <a:pt x="1" y="2108"/>
                    <a:pt x="1453" y="3584"/>
                    <a:pt x="3275" y="3584"/>
                  </a:cubicBezTo>
                  <a:lnTo>
                    <a:pt x="26980" y="3584"/>
                  </a:lnTo>
                  <a:cubicBezTo>
                    <a:pt x="28778" y="3584"/>
                    <a:pt x="30255" y="2132"/>
                    <a:pt x="30255" y="310"/>
                  </a:cubicBezTo>
                  <a:lnTo>
                    <a:pt x="30255" y="1"/>
                  </a:lnTo>
                  <a:close/>
                </a:path>
              </a:pathLst>
            </a:custGeom>
            <a:solidFill>
              <a:schemeClr val="accent4">
                <a:alpha val="301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25" name="Google Shape;2725;p67"/>
          <p:cNvGrpSpPr/>
          <p:nvPr/>
        </p:nvGrpSpPr>
        <p:grpSpPr>
          <a:xfrm>
            <a:off x="494881" y="2768072"/>
            <a:ext cx="2631079" cy="2681445"/>
            <a:chOff x="494881" y="2768072"/>
            <a:chExt cx="2631079" cy="2681445"/>
          </a:xfrm>
        </p:grpSpPr>
        <p:grpSp>
          <p:nvGrpSpPr>
            <p:cNvPr id="2726" name="Google Shape;2726;p67"/>
            <p:cNvGrpSpPr/>
            <p:nvPr/>
          </p:nvGrpSpPr>
          <p:grpSpPr>
            <a:xfrm rot="-872865">
              <a:off x="758334" y="2920740"/>
              <a:ext cx="1104590" cy="2238658"/>
              <a:chOff x="1803775" y="5029925"/>
              <a:chExt cx="655775" cy="1329050"/>
            </a:xfrm>
          </p:grpSpPr>
          <p:sp>
            <p:nvSpPr>
              <p:cNvPr id="2727" name="Google Shape;2727;p67"/>
              <p:cNvSpPr/>
              <p:nvPr/>
            </p:nvSpPr>
            <p:spPr>
              <a:xfrm>
                <a:off x="1955600" y="5030950"/>
                <a:ext cx="183975" cy="658600"/>
              </a:xfrm>
              <a:custGeom>
                <a:avLst/>
                <a:gdLst/>
                <a:ahLst/>
                <a:cxnLst/>
                <a:rect l="l" t="t" r="r" b="b"/>
                <a:pathLst>
                  <a:path w="7359" h="26344" extrusionOk="0">
                    <a:moveTo>
                      <a:pt x="2447" y="1"/>
                    </a:moveTo>
                    <a:cubicBezTo>
                      <a:pt x="2378" y="1"/>
                      <a:pt x="2308" y="6"/>
                      <a:pt x="2238" y="19"/>
                    </a:cubicBezTo>
                    <a:cubicBezTo>
                      <a:pt x="1441" y="138"/>
                      <a:pt x="988" y="959"/>
                      <a:pt x="714" y="1709"/>
                    </a:cubicBezTo>
                    <a:cubicBezTo>
                      <a:pt x="12" y="3769"/>
                      <a:pt x="0" y="6031"/>
                      <a:pt x="655" y="8079"/>
                    </a:cubicBezTo>
                    <a:cubicBezTo>
                      <a:pt x="1107" y="9448"/>
                      <a:pt x="1846" y="10722"/>
                      <a:pt x="2262" y="12103"/>
                    </a:cubicBezTo>
                    <a:cubicBezTo>
                      <a:pt x="3131" y="14925"/>
                      <a:pt x="2631" y="18045"/>
                      <a:pt x="3572" y="20855"/>
                    </a:cubicBezTo>
                    <a:cubicBezTo>
                      <a:pt x="3822" y="21640"/>
                      <a:pt x="5763" y="26343"/>
                      <a:pt x="5763" y="26343"/>
                    </a:cubicBezTo>
                    <a:cubicBezTo>
                      <a:pt x="5763" y="26343"/>
                      <a:pt x="5977" y="23295"/>
                      <a:pt x="6227" y="22533"/>
                    </a:cubicBezTo>
                    <a:cubicBezTo>
                      <a:pt x="6882" y="20462"/>
                      <a:pt x="7358" y="18247"/>
                      <a:pt x="6858" y="16092"/>
                    </a:cubicBezTo>
                    <a:cubicBezTo>
                      <a:pt x="6620" y="15020"/>
                      <a:pt x="6144" y="14008"/>
                      <a:pt x="5834" y="12949"/>
                    </a:cubicBezTo>
                    <a:cubicBezTo>
                      <a:pt x="5120" y="10603"/>
                      <a:pt x="5179" y="8079"/>
                      <a:pt x="5167" y="5626"/>
                    </a:cubicBezTo>
                    <a:cubicBezTo>
                      <a:pt x="5167" y="3841"/>
                      <a:pt x="5036" y="1852"/>
                      <a:pt x="3739" y="614"/>
                    </a:cubicBezTo>
                    <a:cubicBezTo>
                      <a:pt x="3385" y="271"/>
                      <a:pt x="2923" y="1"/>
                      <a:pt x="244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8" name="Google Shape;2728;p67"/>
              <p:cNvSpPr/>
              <p:nvPr/>
            </p:nvSpPr>
            <p:spPr>
              <a:xfrm>
                <a:off x="2114250" y="5235650"/>
                <a:ext cx="231000" cy="585750"/>
              </a:xfrm>
              <a:custGeom>
                <a:avLst/>
                <a:gdLst/>
                <a:ahLst/>
                <a:cxnLst/>
                <a:rect l="l" t="t" r="r" b="b"/>
                <a:pathLst>
                  <a:path w="9240" h="23430" extrusionOk="0">
                    <a:moveTo>
                      <a:pt x="7573" y="1"/>
                    </a:moveTo>
                    <a:cubicBezTo>
                      <a:pt x="7215" y="1"/>
                      <a:pt x="6845" y="121"/>
                      <a:pt x="6549" y="332"/>
                    </a:cubicBezTo>
                    <a:cubicBezTo>
                      <a:pt x="6013" y="701"/>
                      <a:pt x="5667" y="1296"/>
                      <a:pt x="5417" y="1891"/>
                    </a:cubicBezTo>
                    <a:cubicBezTo>
                      <a:pt x="3715" y="5785"/>
                      <a:pt x="4584" y="10476"/>
                      <a:pt x="2643" y="14274"/>
                    </a:cubicBezTo>
                    <a:cubicBezTo>
                      <a:pt x="2286" y="14988"/>
                      <a:pt x="1822" y="15643"/>
                      <a:pt x="1465" y="16369"/>
                    </a:cubicBezTo>
                    <a:cubicBezTo>
                      <a:pt x="857" y="17572"/>
                      <a:pt x="0" y="21299"/>
                      <a:pt x="274" y="23430"/>
                    </a:cubicBezTo>
                    <a:cubicBezTo>
                      <a:pt x="1167" y="21251"/>
                      <a:pt x="2346" y="18858"/>
                      <a:pt x="3548" y="16810"/>
                    </a:cubicBezTo>
                    <a:cubicBezTo>
                      <a:pt x="5834" y="12976"/>
                      <a:pt x="7572" y="8821"/>
                      <a:pt x="8715" y="4511"/>
                    </a:cubicBezTo>
                    <a:cubicBezTo>
                      <a:pt x="9001" y="3451"/>
                      <a:pt x="9239" y="2332"/>
                      <a:pt x="8966" y="1260"/>
                    </a:cubicBezTo>
                    <a:cubicBezTo>
                      <a:pt x="8870" y="879"/>
                      <a:pt x="8692" y="486"/>
                      <a:pt x="8370" y="248"/>
                    </a:cubicBezTo>
                    <a:cubicBezTo>
                      <a:pt x="8142" y="78"/>
                      <a:pt x="7861" y="1"/>
                      <a:pt x="757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9" name="Google Shape;2729;p67"/>
              <p:cNvSpPr/>
              <p:nvPr/>
            </p:nvSpPr>
            <p:spPr>
              <a:xfrm>
                <a:off x="2142525" y="5476450"/>
                <a:ext cx="239625" cy="558375"/>
              </a:xfrm>
              <a:custGeom>
                <a:avLst/>
                <a:gdLst/>
                <a:ahLst/>
                <a:cxnLst/>
                <a:rect l="l" t="t" r="r" b="b"/>
                <a:pathLst>
                  <a:path w="9585" h="22335" extrusionOk="0">
                    <a:moveTo>
                      <a:pt x="8295" y="0"/>
                    </a:moveTo>
                    <a:cubicBezTo>
                      <a:pt x="7885" y="0"/>
                      <a:pt x="7450" y="190"/>
                      <a:pt x="7120" y="475"/>
                    </a:cubicBezTo>
                    <a:cubicBezTo>
                      <a:pt x="5120" y="2201"/>
                      <a:pt x="6096" y="5952"/>
                      <a:pt x="4025" y="7607"/>
                    </a:cubicBezTo>
                    <a:cubicBezTo>
                      <a:pt x="3655" y="7904"/>
                      <a:pt x="3227" y="8095"/>
                      <a:pt x="2882" y="8404"/>
                    </a:cubicBezTo>
                    <a:cubicBezTo>
                      <a:pt x="2048" y="9130"/>
                      <a:pt x="1810" y="10309"/>
                      <a:pt x="1762" y="11428"/>
                    </a:cubicBezTo>
                    <a:cubicBezTo>
                      <a:pt x="1727" y="12524"/>
                      <a:pt x="1822" y="13655"/>
                      <a:pt x="1465" y="14703"/>
                    </a:cubicBezTo>
                    <a:cubicBezTo>
                      <a:pt x="1286" y="15226"/>
                      <a:pt x="1012" y="15703"/>
                      <a:pt x="798" y="16203"/>
                    </a:cubicBezTo>
                    <a:cubicBezTo>
                      <a:pt x="12" y="18048"/>
                      <a:pt x="0" y="20406"/>
                      <a:pt x="417" y="22335"/>
                    </a:cubicBezTo>
                    <a:cubicBezTo>
                      <a:pt x="572" y="19632"/>
                      <a:pt x="2155" y="17393"/>
                      <a:pt x="3477" y="15131"/>
                    </a:cubicBezTo>
                    <a:cubicBezTo>
                      <a:pt x="5156" y="12286"/>
                      <a:pt x="6453" y="9226"/>
                      <a:pt x="7739" y="6178"/>
                    </a:cubicBezTo>
                    <a:cubicBezTo>
                      <a:pt x="8251" y="4940"/>
                      <a:pt x="8775" y="3701"/>
                      <a:pt x="9192" y="2415"/>
                    </a:cubicBezTo>
                    <a:cubicBezTo>
                      <a:pt x="9442" y="1641"/>
                      <a:pt x="9585" y="653"/>
                      <a:pt x="8930" y="189"/>
                    </a:cubicBezTo>
                    <a:cubicBezTo>
                      <a:pt x="8740" y="58"/>
                      <a:pt x="8521" y="0"/>
                      <a:pt x="829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0" name="Google Shape;2730;p67"/>
              <p:cNvSpPr/>
              <p:nvPr/>
            </p:nvSpPr>
            <p:spPr>
              <a:xfrm>
                <a:off x="2187475" y="5688250"/>
                <a:ext cx="272075" cy="546300"/>
              </a:xfrm>
              <a:custGeom>
                <a:avLst/>
                <a:gdLst/>
                <a:ahLst/>
                <a:cxnLst/>
                <a:rect l="l" t="t" r="r" b="b"/>
                <a:pathLst>
                  <a:path w="10883" h="21852" extrusionOk="0">
                    <a:moveTo>
                      <a:pt x="9750" y="1"/>
                    </a:moveTo>
                    <a:cubicBezTo>
                      <a:pt x="9429" y="1"/>
                      <a:pt x="9097" y="124"/>
                      <a:pt x="8823" y="289"/>
                    </a:cubicBezTo>
                    <a:cubicBezTo>
                      <a:pt x="7382" y="1182"/>
                      <a:pt x="6965" y="3075"/>
                      <a:pt x="5941" y="4433"/>
                    </a:cubicBezTo>
                    <a:cubicBezTo>
                      <a:pt x="5417" y="5123"/>
                      <a:pt x="4715" y="5707"/>
                      <a:pt x="4310" y="6481"/>
                    </a:cubicBezTo>
                    <a:cubicBezTo>
                      <a:pt x="3751" y="7588"/>
                      <a:pt x="3881" y="8874"/>
                      <a:pt x="3774" y="10112"/>
                    </a:cubicBezTo>
                    <a:cubicBezTo>
                      <a:pt x="3751" y="10422"/>
                      <a:pt x="3703" y="10743"/>
                      <a:pt x="3560" y="11017"/>
                    </a:cubicBezTo>
                    <a:cubicBezTo>
                      <a:pt x="3358" y="11374"/>
                      <a:pt x="3000" y="11612"/>
                      <a:pt x="2727" y="11898"/>
                    </a:cubicBezTo>
                    <a:cubicBezTo>
                      <a:pt x="1798" y="12850"/>
                      <a:pt x="1655" y="14279"/>
                      <a:pt x="1488" y="15601"/>
                    </a:cubicBezTo>
                    <a:cubicBezTo>
                      <a:pt x="1357" y="16732"/>
                      <a:pt x="1143" y="17851"/>
                      <a:pt x="905" y="18958"/>
                    </a:cubicBezTo>
                    <a:cubicBezTo>
                      <a:pt x="738" y="19673"/>
                      <a:pt x="0" y="21232"/>
                      <a:pt x="369" y="21852"/>
                    </a:cubicBezTo>
                    <a:cubicBezTo>
                      <a:pt x="2941" y="15696"/>
                      <a:pt x="6489" y="10279"/>
                      <a:pt x="9751" y="4457"/>
                    </a:cubicBezTo>
                    <a:cubicBezTo>
                      <a:pt x="10239" y="3576"/>
                      <a:pt x="10716" y="2671"/>
                      <a:pt x="10823" y="1671"/>
                    </a:cubicBezTo>
                    <a:cubicBezTo>
                      <a:pt x="10882" y="1075"/>
                      <a:pt x="10739" y="397"/>
                      <a:pt x="10228" y="111"/>
                    </a:cubicBezTo>
                    <a:cubicBezTo>
                      <a:pt x="10078" y="34"/>
                      <a:pt x="9915" y="1"/>
                      <a:pt x="975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1" name="Google Shape;2731;p67"/>
              <p:cNvSpPr/>
              <p:nvPr/>
            </p:nvSpPr>
            <p:spPr>
              <a:xfrm>
                <a:off x="1875225" y="5439475"/>
                <a:ext cx="275350" cy="581350"/>
              </a:xfrm>
              <a:custGeom>
                <a:avLst/>
                <a:gdLst/>
                <a:ahLst/>
                <a:cxnLst/>
                <a:rect l="l" t="t" r="r" b="b"/>
                <a:pathLst>
                  <a:path w="11014" h="23254" extrusionOk="0">
                    <a:moveTo>
                      <a:pt x="1532" y="0"/>
                    </a:moveTo>
                    <a:cubicBezTo>
                      <a:pt x="1396" y="0"/>
                      <a:pt x="1258" y="23"/>
                      <a:pt x="1120" y="72"/>
                    </a:cubicBezTo>
                    <a:cubicBezTo>
                      <a:pt x="167" y="418"/>
                      <a:pt x="0" y="1668"/>
                      <a:pt x="72" y="2668"/>
                    </a:cubicBezTo>
                    <a:cubicBezTo>
                      <a:pt x="405" y="6859"/>
                      <a:pt x="2215" y="10836"/>
                      <a:pt x="4501" y="14396"/>
                    </a:cubicBezTo>
                    <a:cubicBezTo>
                      <a:pt x="6465" y="17444"/>
                      <a:pt x="8692" y="20456"/>
                      <a:pt x="11014" y="23254"/>
                    </a:cubicBezTo>
                    <a:cubicBezTo>
                      <a:pt x="10966" y="22111"/>
                      <a:pt x="9954" y="20718"/>
                      <a:pt x="9335" y="19801"/>
                    </a:cubicBezTo>
                    <a:cubicBezTo>
                      <a:pt x="8763" y="18968"/>
                      <a:pt x="8132" y="18158"/>
                      <a:pt x="7906" y="17182"/>
                    </a:cubicBezTo>
                    <a:cubicBezTo>
                      <a:pt x="7632" y="15967"/>
                      <a:pt x="8073" y="14598"/>
                      <a:pt x="7454" y="13515"/>
                    </a:cubicBezTo>
                    <a:cubicBezTo>
                      <a:pt x="7001" y="12681"/>
                      <a:pt x="6025" y="12253"/>
                      <a:pt x="5346" y="11586"/>
                    </a:cubicBezTo>
                    <a:cubicBezTo>
                      <a:pt x="4108" y="10371"/>
                      <a:pt x="3858" y="8478"/>
                      <a:pt x="3858" y="6764"/>
                    </a:cubicBezTo>
                    <a:cubicBezTo>
                      <a:pt x="3858" y="5025"/>
                      <a:pt x="4037" y="3240"/>
                      <a:pt x="3406" y="1632"/>
                    </a:cubicBezTo>
                    <a:cubicBezTo>
                      <a:pt x="3089" y="816"/>
                      <a:pt x="2345" y="0"/>
                      <a:pt x="153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2" name="Google Shape;2732;p67"/>
              <p:cNvSpPr/>
              <p:nvPr/>
            </p:nvSpPr>
            <p:spPr>
              <a:xfrm>
                <a:off x="1803775" y="5791475"/>
                <a:ext cx="395625" cy="436825"/>
              </a:xfrm>
              <a:custGeom>
                <a:avLst/>
                <a:gdLst/>
                <a:ahLst/>
                <a:cxnLst/>
                <a:rect l="l" t="t" r="r" b="b"/>
                <a:pathLst>
                  <a:path w="15825" h="17473" extrusionOk="0">
                    <a:moveTo>
                      <a:pt x="1787" y="0"/>
                    </a:moveTo>
                    <a:cubicBezTo>
                      <a:pt x="1712" y="0"/>
                      <a:pt x="1636" y="6"/>
                      <a:pt x="1561" y="18"/>
                    </a:cubicBezTo>
                    <a:cubicBezTo>
                      <a:pt x="489" y="197"/>
                      <a:pt x="1" y="1471"/>
                      <a:pt x="1" y="2566"/>
                    </a:cubicBezTo>
                    <a:cubicBezTo>
                      <a:pt x="13" y="4554"/>
                      <a:pt x="1001" y="6447"/>
                      <a:pt x="2335" y="7924"/>
                    </a:cubicBezTo>
                    <a:cubicBezTo>
                      <a:pt x="3680" y="9388"/>
                      <a:pt x="5347" y="10519"/>
                      <a:pt x="7002" y="11638"/>
                    </a:cubicBezTo>
                    <a:cubicBezTo>
                      <a:pt x="8442" y="12627"/>
                      <a:pt x="9895" y="13591"/>
                      <a:pt x="11371" y="14556"/>
                    </a:cubicBezTo>
                    <a:cubicBezTo>
                      <a:pt x="12752" y="15484"/>
                      <a:pt x="14288" y="16877"/>
                      <a:pt x="15824" y="17473"/>
                    </a:cubicBezTo>
                    <a:cubicBezTo>
                      <a:pt x="15670" y="16258"/>
                      <a:pt x="14824" y="14734"/>
                      <a:pt x="13931" y="13901"/>
                    </a:cubicBezTo>
                    <a:cubicBezTo>
                      <a:pt x="13276" y="13305"/>
                      <a:pt x="12479" y="12901"/>
                      <a:pt x="11836" y="12305"/>
                    </a:cubicBezTo>
                    <a:cubicBezTo>
                      <a:pt x="10395" y="10936"/>
                      <a:pt x="9931" y="8614"/>
                      <a:pt x="8157" y="7721"/>
                    </a:cubicBezTo>
                    <a:cubicBezTo>
                      <a:pt x="7276" y="7293"/>
                      <a:pt x="6180" y="7245"/>
                      <a:pt x="5525" y="6519"/>
                    </a:cubicBezTo>
                    <a:cubicBezTo>
                      <a:pt x="5192" y="6162"/>
                      <a:pt x="5049" y="5673"/>
                      <a:pt x="4894" y="5209"/>
                    </a:cubicBezTo>
                    <a:cubicBezTo>
                      <a:pt x="4644" y="4364"/>
                      <a:pt x="4382" y="3530"/>
                      <a:pt x="4120" y="2685"/>
                    </a:cubicBezTo>
                    <a:cubicBezTo>
                      <a:pt x="3918" y="2030"/>
                      <a:pt x="3728" y="1375"/>
                      <a:pt x="3311" y="840"/>
                    </a:cubicBezTo>
                    <a:cubicBezTo>
                      <a:pt x="2951" y="364"/>
                      <a:pt x="2385" y="0"/>
                      <a:pt x="178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3" name="Google Shape;2733;p67"/>
              <p:cNvSpPr/>
              <p:nvPr/>
            </p:nvSpPr>
            <p:spPr>
              <a:xfrm>
                <a:off x="2005900" y="5029925"/>
                <a:ext cx="226525" cy="1329050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53162" extrusionOk="0">
                    <a:moveTo>
                      <a:pt x="441" y="0"/>
                    </a:moveTo>
                    <a:lnTo>
                      <a:pt x="0" y="83"/>
                    </a:lnTo>
                    <a:cubicBezTo>
                      <a:pt x="1381" y="6787"/>
                      <a:pt x="2286" y="14180"/>
                      <a:pt x="3239" y="22015"/>
                    </a:cubicBezTo>
                    <a:cubicBezTo>
                      <a:pt x="4548" y="32754"/>
                      <a:pt x="5906" y="43875"/>
                      <a:pt x="8632" y="53161"/>
                    </a:cubicBezTo>
                    <a:lnTo>
                      <a:pt x="9061" y="53042"/>
                    </a:lnTo>
                    <a:cubicBezTo>
                      <a:pt x="6358" y="43779"/>
                      <a:pt x="5001" y="32695"/>
                      <a:pt x="3691" y="21967"/>
                    </a:cubicBezTo>
                    <a:cubicBezTo>
                      <a:pt x="2739" y="14121"/>
                      <a:pt x="1846" y="6727"/>
                      <a:pt x="44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4" name="Google Shape;2734;p67"/>
              <p:cNvSpPr/>
              <p:nvPr/>
            </p:nvSpPr>
            <p:spPr>
              <a:xfrm>
                <a:off x="2117225" y="5235900"/>
                <a:ext cx="205700" cy="572100"/>
              </a:xfrm>
              <a:custGeom>
                <a:avLst/>
                <a:gdLst/>
                <a:ahLst/>
                <a:cxnLst/>
                <a:rect l="l" t="t" r="r" b="b"/>
                <a:pathLst>
                  <a:path w="8228" h="22884" extrusionOk="0">
                    <a:moveTo>
                      <a:pt x="7834" y="0"/>
                    </a:moveTo>
                    <a:cubicBezTo>
                      <a:pt x="6584" y="1989"/>
                      <a:pt x="6037" y="4596"/>
                      <a:pt x="5513" y="7132"/>
                    </a:cubicBezTo>
                    <a:cubicBezTo>
                      <a:pt x="5215" y="8561"/>
                      <a:pt x="4929" y="9906"/>
                      <a:pt x="4548" y="11109"/>
                    </a:cubicBezTo>
                    <a:cubicBezTo>
                      <a:pt x="4024" y="12704"/>
                      <a:pt x="3286" y="14228"/>
                      <a:pt x="2572" y="15716"/>
                    </a:cubicBezTo>
                    <a:cubicBezTo>
                      <a:pt x="1465" y="17967"/>
                      <a:pt x="357" y="20288"/>
                      <a:pt x="0" y="22824"/>
                    </a:cubicBezTo>
                    <a:lnTo>
                      <a:pt x="453" y="22884"/>
                    </a:lnTo>
                    <a:cubicBezTo>
                      <a:pt x="798" y="20419"/>
                      <a:pt x="1917" y="18133"/>
                      <a:pt x="2989" y="15907"/>
                    </a:cubicBezTo>
                    <a:cubicBezTo>
                      <a:pt x="3703" y="14407"/>
                      <a:pt x="4453" y="12859"/>
                      <a:pt x="4977" y="11252"/>
                    </a:cubicBezTo>
                    <a:cubicBezTo>
                      <a:pt x="5382" y="10025"/>
                      <a:pt x="5668" y="8668"/>
                      <a:pt x="5965" y="7239"/>
                    </a:cubicBezTo>
                    <a:cubicBezTo>
                      <a:pt x="6477" y="4751"/>
                      <a:pt x="7001" y="2179"/>
                      <a:pt x="8227" y="250"/>
                    </a:cubicBezTo>
                    <a:lnTo>
                      <a:pt x="783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5" name="Google Shape;2735;p67"/>
              <p:cNvSpPr/>
              <p:nvPr/>
            </p:nvSpPr>
            <p:spPr>
              <a:xfrm>
                <a:off x="2144900" y="5476700"/>
                <a:ext cx="224750" cy="525675"/>
              </a:xfrm>
              <a:custGeom>
                <a:avLst/>
                <a:gdLst/>
                <a:ahLst/>
                <a:cxnLst/>
                <a:rect l="l" t="t" r="r" b="b"/>
                <a:pathLst>
                  <a:path w="8990" h="21027" extrusionOk="0">
                    <a:moveTo>
                      <a:pt x="8680" y="0"/>
                    </a:moveTo>
                    <a:cubicBezTo>
                      <a:pt x="7239" y="1358"/>
                      <a:pt x="6096" y="3620"/>
                      <a:pt x="5715" y="5930"/>
                    </a:cubicBezTo>
                    <a:cubicBezTo>
                      <a:pt x="5692" y="6084"/>
                      <a:pt x="5680" y="6251"/>
                      <a:pt x="5644" y="6418"/>
                    </a:cubicBezTo>
                    <a:cubicBezTo>
                      <a:pt x="5442" y="7692"/>
                      <a:pt x="5227" y="9001"/>
                      <a:pt x="4513" y="10049"/>
                    </a:cubicBezTo>
                    <a:cubicBezTo>
                      <a:pt x="4394" y="10216"/>
                      <a:pt x="4275" y="10371"/>
                      <a:pt x="4144" y="10537"/>
                    </a:cubicBezTo>
                    <a:cubicBezTo>
                      <a:pt x="3918" y="10823"/>
                      <a:pt x="3679" y="11121"/>
                      <a:pt x="3513" y="11442"/>
                    </a:cubicBezTo>
                    <a:cubicBezTo>
                      <a:pt x="3263" y="11918"/>
                      <a:pt x="3168" y="12442"/>
                      <a:pt x="3084" y="12954"/>
                    </a:cubicBezTo>
                    <a:cubicBezTo>
                      <a:pt x="3037" y="13157"/>
                      <a:pt x="3013" y="13395"/>
                      <a:pt x="2953" y="13609"/>
                    </a:cubicBezTo>
                    <a:cubicBezTo>
                      <a:pt x="2703" y="14621"/>
                      <a:pt x="2144" y="15574"/>
                      <a:pt x="1632" y="16479"/>
                    </a:cubicBezTo>
                    <a:cubicBezTo>
                      <a:pt x="1513" y="16705"/>
                      <a:pt x="1370" y="16907"/>
                      <a:pt x="1251" y="17133"/>
                    </a:cubicBezTo>
                    <a:cubicBezTo>
                      <a:pt x="679" y="18193"/>
                      <a:pt x="0" y="19586"/>
                      <a:pt x="143" y="21027"/>
                    </a:cubicBezTo>
                    <a:lnTo>
                      <a:pt x="584" y="20967"/>
                    </a:lnTo>
                    <a:cubicBezTo>
                      <a:pt x="477" y="19658"/>
                      <a:pt x="1060" y="18395"/>
                      <a:pt x="1655" y="17336"/>
                    </a:cubicBezTo>
                    <a:cubicBezTo>
                      <a:pt x="1774" y="17133"/>
                      <a:pt x="1905" y="16907"/>
                      <a:pt x="2025" y="16705"/>
                    </a:cubicBezTo>
                    <a:cubicBezTo>
                      <a:pt x="2572" y="15764"/>
                      <a:pt x="3132" y="14800"/>
                      <a:pt x="3394" y="13704"/>
                    </a:cubicBezTo>
                    <a:cubicBezTo>
                      <a:pt x="3441" y="13490"/>
                      <a:pt x="3489" y="13252"/>
                      <a:pt x="3525" y="13026"/>
                    </a:cubicBezTo>
                    <a:cubicBezTo>
                      <a:pt x="3620" y="12538"/>
                      <a:pt x="3715" y="12073"/>
                      <a:pt x="3918" y="11657"/>
                    </a:cubicBezTo>
                    <a:cubicBezTo>
                      <a:pt x="4060" y="11371"/>
                      <a:pt x="4275" y="11109"/>
                      <a:pt x="4501" y="10835"/>
                    </a:cubicBezTo>
                    <a:cubicBezTo>
                      <a:pt x="4632" y="10668"/>
                      <a:pt x="4763" y="10514"/>
                      <a:pt x="4882" y="10335"/>
                    </a:cubicBezTo>
                    <a:cubicBezTo>
                      <a:pt x="5680" y="9192"/>
                      <a:pt x="5882" y="7835"/>
                      <a:pt x="6096" y="6501"/>
                    </a:cubicBezTo>
                    <a:cubicBezTo>
                      <a:pt x="6120" y="6346"/>
                      <a:pt x="6132" y="6180"/>
                      <a:pt x="6168" y="6013"/>
                    </a:cubicBezTo>
                    <a:cubicBezTo>
                      <a:pt x="6537" y="3810"/>
                      <a:pt x="7609" y="1643"/>
                      <a:pt x="8990" y="346"/>
                    </a:cubicBezTo>
                    <a:lnTo>
                      <a:pt x="868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6" name="Google Shape;2736;p67"/>
              <p:cNvSpPr/>
              <p:nvPr/>
            </p:nvSpPr>
            <p:spPr>
              <a:xfrm>
                <a:off x="1821950" y="5686250"/>
                <a:ext cx="624500" cy="553650"/>
              </a:xfrm>
              <a:custGeom>
                <a:avLst/>
                <a:gdLst/>
                <a:ahLst/>
                <a:cxnLst/>
                <a:rect l="l" t="t" r="r" b="b"/>
                <a:pathLst>
                  <a:path w="24980" h="22146" extrusionOk="0">
                    <a:moveTo>
                      <a:pt x="24694" y="0"/>
                    </a:moveTo>
                    <a:cubicBezTo>
                      <a:pt x="23420" y="1012"/>
                      <a:pt x="22610" y="2810"/>
                      <a:pt x="22241" y="3798"/>
                    </a:cubicBezTo>
                    <a:cubicBezTo>
                      <a:pt x="22110" y="4120"/>
                      <a:pt x="22003" y="4453"/>
                      <a:pt x="21884" y="4775"/>
                    </a:cubicBezTo>
                    <a:cubicBezTo>
                      <a:pt x="21539" y="5739"/>
                      <a:pt x="21193" y="6727"/>
                      <a:pt x="20681" y="7608"/>
                    </a:cubicBezTo>
                    <a:cubicBezTo>
                      <a:pt x="20455" y="7977"/>
                      <a:pt x="20181" y="8335"/>
                      <a:pt x="19931" y="8692"/>
                    </a:cubicBezTo>
                    <a:cubicBezTo>
                      <a:pt x="19586" y="9168"/>
                      <a:pt x="19229" y="9668"/>
                      <a:pt x="18955" y="10204"/>
                    </a:cubicBezTo>
                    <a:cubicBezTo>
                      <a:pt x="18610" y="10883"/>
                      <a:pt x="18395" y="11609"/>
                      <a:pt x="18193" y="12323"/>
                    </a:cubicBezTo>
                    <a:cubicBezTo>
                      <a:pt x="18062" y="12788"/>
                      <a:pt x="17919" y="13276"/>
                      <a:pt x="17740" y="13716"/>
                    </a:cubicBezTo>
                    <a:cubicBezTo>
                      <a:pt x="17550" y="14216"/>
                      <a:pt x="17312" y="14693"/>
                      <a:pt x="17086" y="15145"/>
                    </a:cubicBezTo>
                    <a:cubicBezTo>
                      <a:pt x="16931" y="15466"/>
                      <a:pt x="16764" y="15800"/>
                      <a:pt x="16609" y="16133"/>
                    </a:cubicBezTo>
                    <a:cubicBezTo>
                      <a:pt x="16216" y="17026"/>
                      <a:pt x="15919" y="17979"/>
                      <a:pt x="15633" y="18884"/>
                    </a:cubicBezTo>
                    <a:lnTo>
                      <a:pt x="14883" y="21265"/>
                    </a:lnTo>
                    <a:cubicBezTo>
                      <a:pt x="14740" y="21122"/>
                      <a:pt x="14585" y="20967"/>
                      <a:pt x="14442" y="20800"/>
                    </a:cubicBezTo>
                    <a:cubicBezTo>
                      <a:pt x="13311" y="19634"/>
                      <a:pt x="12025" y="18324"/>
                      <a:pt x="10799" y="17407"/>
                    </a:cubicBezTo>
                    <a:lnTo>
                      <a:pt x="10466" y="17169"/>
                    </a:lnTo>
                    <a:cubicBezTo>
                      <a:pt x="9847" y="16717"/>
                      <a:pt x="9204" y="16252"/>
                      <a:pt x="8680" y="15681"/>
                    </a:cubicBezTo>
                    <a:cubicBezTo>
                      <a:pt x="8489" y="15466"/>
                      <a:pt x="8299" y="15205"/>
                      <a:pt x="8096" y="14966"/>
                    </a:cubicBezTo>
                    <a:cubicBezTo>
                      <a:pt x="7858" y="14669"/>
                      <a:pt x="7620" y="14371"/>
                      <a:pt x="7358" y="14097"/>
                    </a:cubicBezTo>
                    <a:cubicBezTo>
                      <a:pt x="6930" y="13657"/>
                      <a:pt x="6418" y="13300"/>
                      <a:pt x="5929" y="12966"/>
                    </a:cubicBezTo>
                    <a:cubicBezTo>
                      <a:pt x="5739" y="12823"/>
                      <a:pt x="5537" y="12692"/>
                      <a:pt x="5358" y="12561"/>
                    </a:cubicBezTo>
                    <a:cubicBezTo>
                      <a:pt x="2822" y="10680"/>
                      <a:pt x="929" y="7561"/>
                      <a:pt x="453" y="4418"/>
                    </a:cubicBezTo>
                    <a:lnTo>
                      <a:pt x="0" y="4489"/>
                    </a:lnTo>
                    <a:cubicBezTo>
                      <a:pt x="512" y="7739"/>
                      <a:pt x="2465" y="10978"/>
                      <a:pt x="5096" y="12930"/>
                    </a:cubicBezTo>
                    <a:cubicBezTo>
                      <a:pt x="5287" y="13085"/>
                      <a:pt x="5477" y="13216"/>
                      <a:pt x="5679" y="13347"/>
                    </a:cubicBezTo>
                    <a:cubicBezTo>
                      <a:pt x="6180" y="13704"/>
                      <a:pt x="6644" y="14038"/>
                      <a:pt x="7049" y="14431"/>
                    </a:cubicBezTo>
                    <a:cubicBezTo>
                      <a:pt x="7299" y="14693"/>
                      <a:pt x="7501" y="14966"/>
                      <a:pt x="7739" y="15264"/>
                    </a:cubicBezTo>
                    <a:cubicBezTo>
                      <a:pt x="7942" y="15526"/>
                      <a:pt x="8132" y="15776"/>
                      <a:pt x="8358" y="16014"/>
                    </a:cubicBezTo>
                    <a:cubicBezTo>
                      <a:pt x="8906" y="16621"/>
                      <a:pt x="9573" y="17098"/>
                      <a:pt x="10216" y="17562"/>
                    </a:cubicBezTo>
                    <a:lnTo>
                      <a:pt x="10537" y="17800"/>
                    </a:lnTo>
                    <a:cubicBezTo>
                      <a:pt x="11752" y="18681"/>
                      <a:pt x="13014" y="19991"/>
                      <a:pt x="14133" y="21134"/>
                    </a:cubicBezTo>
                    <a:cubicBezTo>
                      <a:pt x="14371" y="21396"/>
                      <a:pt x="14609" y="21634"/>
                      <a:pt x="14847" y="21872"/>
                    </a:cubicBezTo>
                    <a:lnTo>
                      <a:pt x="15109" y="22146"/>
                    </a:lnTo>
                    <a:lnTo>
                      <a:pt x="16097" y="18991"/>
                    </a:lnTo>
                    <a:cubicBezTo>
                      <a:pt x="16371" y="18074"/>
                      <a:pt x="16657" y="17157"/>
                      <a:pt x="17050" y="16276"/>
                    </a:cubicBezTo>
                    <a:cubicBezTo>
                      <a:pt x="17193" y="15955"/>
                      <a:pt x="17348" y="15621"/>
                      <a:pt x="17502" y="15312"/>
                    </a:cubicBezTo>
                    <a:cubicBezTo>
                      <a:pt x="17740" y="14835"/>
                      <a:pt x="17979" y="14347"/>
                      <a:pt x="18181" y="13835"/>
                    </a:cubicBezTo>
                    <a:cubicBezTo>
                      <a:pt x="18360" y="13383"/>
                      <a:pt x="18502" y="12883"/>
                      <a:pt x="18633" y="12407"/>
                    </a:cubicBezTo>
                    <a:cubicBezTo>
                      <a:pt x="18836" y="11728"/>
                      <a:pt x="19038" y="11025"/>
                      <a:pt x="19372" y="10383"/>
                    </a:cubicBezTo>
                    <a:cubicBezTo>
                      <a:pt x="19634" y="9871"/>
                      <a:pt x="19979" y="9394"/>
                      <a:pt x="20324" y="8930"/>
                    </a:cubicBezTo>
                    <a:cubicBezTo>
                      <a:pt x="20574" y="8573"/>
                      <a:pt x="20836" y="8204"/>
                      <a:pt x="21074" y="7811"/>
                    </a:cubicBezTo>
                    <a:cubicBezTo>
                      <a:pt x="21634" y="6906"/>
                      <a:pt x="21991" y="5894"/>
                      <a:pt x="22324" y="4906"/>
                    </a:cubicBezTo>
                    <a:cubicBezTo>
                      <a:pt x="22432" y="4584"/>
                      <a:pt x="22551" y="4275"/>
                      <a:pt x="22670" y="3941"/>
                    </a:cubicBezTo>
                    <a:cubicBezTo>
                      <a:pt x="23015" y="3001"/>
                      <a:pt x="23789" y="1298"/>
                      <a:pt x="24979" y="357"/>
                    </a:cubicBezTo>
                    <a:lnTo>
                      <a:pt x="2469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7" name="Google Shape;2737;p67"/>
              <p:cNvSpPr/>
              <p:nvPr/>
            </p:nvSpPr>
            <p:spPr>
              <a:xfrm>
                <a:off x="1896650" y="5436500"/>
                <a:ext cx="263450" cy="569750"/>
              </a:xfrm>
              <a:custGeom>
                <a:avLst/>
                <a:gdLst/>
                <a:ahLst/>
                <a:cxnLst/>
                <a:rect l="l" t="t" r="r" b="b"/>
                <a:pathLst>
                  <a:path w="10538" h="22790" extrusionOk="0">
                    <a:moveTo>
                      <a:pt x="322" y="1"/>
                    </a:moveTo>
                    <a:lnTo>
                      <a:pt x="322" y="1"/>
                    </a:lnTo>
                    <a:cubicBezTo>
                      <a:pt x="1" y="1382"/>
                      <a:pt x="215" y="2751"/>
                      <a:pt x="501" y="4275"/>
                    </a:cubicBezTo>
                    <a:cubicBezTo>
                      <a:pt x="977" y="6895"/>
                      <a:pt x="1572" y="9657"/>
                      <a:pt x="3037" y="11955"/>
                    </a:cubicBezTo>
                    <a:cubicBezTo>
                      <a:pt x="3239" y="12252"/>
                      <a:pt x="3442" y="12550"/>
                      <a:pt x="3656" y="12848"/>
                    </a:cubicBezTo>
                    <a:cubicBezTo>
                      <a:pt x="3954" y="13253"/>
                      <a:pt x="4239" y="13669"/>
                      <a:pt x="4489" y="14098"/>
                    </a:cubicBezTo>
                    <a:cubicBezTo>
                      <a:pt x="4763" y="14586"/>
                      <a:pt x="5013" y="15110"/>
                      <a:pt x="5227" y="15634"/>
                    </a:cubicBezTo>
                    <a:cubicBezTo>
                      <a:pt x="5347" y="15932"/>
                      <a:pt x="5489" y="16241"/>
                      <a:pt x="5632" y="16539"/>
                    </a:cubicBezTo>
                    <a:cubicBezTo>
                      <a:pt x="6763" y="18908"/>
                      <a:pt x="8514" y="20885"/>
                      <a:pt x="10204" y="22790"/>
                    </a:cubicBezTo>
                    <a:lnTo>
                      <a:pt x="10538" y="22480"/>
                    </a:lnTo>
                    <a:cubicBezTo>
                      <a:pt x="8871" y="20599"/>
                      <a:pt x="7144" y="18646"/>
                      <a:pt x="6049" y="16348"/>
                    </a:cubicBezTo>
                    <a:lnTo>
                      <a:pt x="5644" y="15455"/>
                    </a:lnTo>
                    <a:cubicBezTo>
                      <a:pt x="5418" y="14931"/>
                      <a:pt x="5180" y="14384"/>
                      <a:pt x="4882" y="13872"/>
                    </a:cubicBezTo>
                    <a:cubicBezTo>
                      <a:pt x="4632" y="13407"/>
                      <a:pt x="4335" y="12991"/>
                      <a:pt x="4037" y="12574"/>
                    </a:cubicBezTo>
                    <a:cubicBezTo>
                      <a:pt x="3834" y="12300"/>
                      <a:pt x="3620" y="12002"/>
                      <a:pt x="3430" y="11705"/>
                    </a:cubicBezTo>
                    <a:cubicBezTo>
                      <a:pt x="2001" y="9466"/>
                      <a:pt x="1417" y="6776"/>
                      <a:pt x="941" y="4180"/>
                    </a:cubicBezTo>
                    <a:cubicBezTo>
                      <a:pt x="679" y="2716"/>
                      <a:pt x="477" y="1382"/>
                      <a:pt x="763" y="108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38" name="Google Shape;2738;p67"/>
            <p:cNvSpPr/>
            <p:nvPr/>
          </p:nvSpPr>
          <p:spPr>
            <a:xfrm rot="2376268">
              <a:off x="936679" y="2844360"/>
              <a:ext cx="340032" cy="279653"/>
            </a:xfrm>
            <a:custGeom>
              <a:avLst/>
              <a:gdLst/>
              <a:ahLst/>
              <a:cxnLst/>
              <a:rect l="l" t="t" r="r" b="b"/>
              <a:pathLst>
                <a:path w="9585" h="7883" extrusionOk="0">
                  <a:moveTo>
                    <a:pt x="0" y="0"/>
                  </a:moveTo>
                  <a:cubicBezTo>
                    <a:pt x="846" y="1524"/>
                    <a:pt x="2310" y="2643"/>
                    <a:pt x="3679" y="3691"/>
                  </a:cubicBezTo>
                  <a:cubicBezTo>
                    <a:pt x="5608" y="5215"/>
                    <a:pt x="7477" y="6656"/>
                    <a:pt x="9585" y="7882"/>
                  </a:cubicBezTo>
                  <a:cubicBezTo>
                    <a:pt x="7858" y="3941"/>
                    <a:pt x="4989" y="941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739" name="Google Shape;2739;p67"/>
            <p:cNvGrpSpPr/>
            <p:nvPr/>
          </p:nvGrpSpPr>
          <p:grpSpPr>
            <a:xfrm rot="2700000">
              <a:off x="2022629" y="4043249"/>
              <a:ext cx="736574" cy="1342446"/>
              <a:chOff x="-214625" y="3943775"/>
              <a:chExt cx="458725" cy="836125"/>
            </a:xfrm>
          </p:grpSpPr>
          <p:sp>
            <p:nvSpPr>
              <p:cNvPr id="2740" name="Google Shape;2740;p67"/>
              <p:cNvSpPr/>
              <p:nvPr/>
            </p:nvSpPr>
            <p:spPr>
              <a:xfrm>
                <a:off x="-114025" y="3943775"/>
                <a:ext cx="195000" cy="501875"/>
              </a:xfrm>
              <a:custGeom>
                <a:avLst/>
                <a:gdLst/>
                <a:ahLst/>
                <a:cxnLst/>
                <a:rect l="l" t="t" r="r" b="b"/>
                <a:pathLst>
                  <a:path w="7800" h="20075" extrusionOk="0">
                    <a:moveTo>
                      <a:pt x="4323" y="0"/>
                    </a:moveTo>
                    <a:cubicBezTo>
                      <a:pt x="2204" y="3013"/>
                      <a:pt x="1" y="6299"/>
                      <a:pt x="84" y="9978"/>
                    </a:cubicBezTo>
                    <a:cubicBezTo>
                      <a:pt x="120" y="11918"/>
                      <a:pt x="811" y="13800"/>
                      <a:pt x="1596" y="15586"/>
                    </a:cubicBezTo>
                    <a:cubicBezTo>
                      <a:pt x="2335" y="17217"/>
                      <a:pt x="3168" y="18872"/>
                      <a:pt x="4490" y="20074"/>
                    </a:cubicBezTo>
                    <a:cubicBezTo>
                      <a:pt x="4454" y="18991"/>
                      <a:pt x="5156" y="18205"/>
                      <a:pt x="5680" y="17252"/>
                    </a:cubicBezTo>
                    <a:cubicBezTo>
                      <a:pt x="6811" y="15193"/>
                      <a:pt x="7800" y="12930"/>
                      <a:pt x="7538" y="10597"/>
                    </a:cubicBezTo>
                    <a:cubicBezTo>
                      <a:pt x="7371" y="9216"/>
                      <a:pt x="6776" y="7918"/>
                      <a:pt x="6252" y="6620"/>
                    </a:cubicBezTo>
                    <a:cubicBezTo>
                      <a:pt x="5394" y="4453"/>
                      <a:pt x="4692" y="2322"/>
                      <a:pt x="432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1" name="Google Shape;2741;p67"/>
              <p:cNvSpPr/>
              <p:nvPr/>
            </p:nvSpPr>
            <p:spPr>
              <a:xfrm>
                <a:off x="64875" y="4296800"/>
                <a:ext cx="179225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7169" h="13097" extrusionOk="0">
                    <a:moveTo>
                      <a:pt x="6787" y="0"/>
                    </a:moveTo>
                    <a:cubicBezTo>
                      <a:pt x="5692" y="2536"/>
                      <a:pt x="2810" y="3798"/>
                      <a:pt x="1322" y="6120"/>
                    </a:cubicBezTo>
                    <a:cubicBezTo>
                      <a:pt x="1" y="8192"/>
                      <a:pt x="12" y="11049"/>
                      <a:pt x="1358" y="13097"/>
                    </a:cubicBezTo>
                    <a:cubicBezTo>
                      <a:pt x="1703" y="12502"/>
                      <a:pt x="2287" y="12109"/>
                      <a:pt x="2846" y="11704"/>
                    </a:cubicBezTo>
                    <a:cubicBezTo>
                      <a:pt x="4680" y="10406"/>
                      <a:pt x="6299" y="8632"/>
                      <a:pt x="6751" y="6429"/>
                    </a:cubicBezTo>
                    <a:cubicBezTo>
                      <a:pt x="7168" y="4429"/>
                      <a:pt x="6561" y="2048"/>
                      <a:pt x="67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2" name="Google Shape;2742;p67"/>
              <p:cNvSpPr/>
              <p:nvPr/>
            </p:nvSpPr>
            <p:spPr>
              <a:xfrm>
                <a:off x="-214625" y="4372100"/>
                <a:ext cx="233975" cy="263550"/>
              </a:xfrm>
              <a:custGeom>
                <a:avLst/>
                <a:gdLst/>
                <a:ahLst/>
                <a:cxnLst/>
                <a:rect l="l" t="t" r="r" b="b"/>
                <a:pathLst>
                  <a:path w="9359" h="1054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82" y="2548"/>
                      <a:pt x="810" y="5168"/>
                      <a:pt x="2168" y="7346"/>
                    </a:cubicBezTo>
                    <a:cubicBezTo>
                      <a:pt x="2620" y="8049"/>
                      <a:pt x="3156" y="8704"/>
                      <a:pt x="3846" y="9132"/>
                    </a:cubicBezTo>
                    <a:cubicBezTo>
                      <a:pt x="4596" y="9585"/>
                      <a:pt x="5477" y="9775"/>
                      <a:pt x="6323" y="9954"/>
                    </a:cubicBezTo>
                    <a:cubicBezTo>
                      <a:pt x="7024" y="10104"/>
                      <a:pt x="8138" y="10541"/>
                      <a:pt x="8942" y="10541"/>
                    </a:cubicBezTo>
                    <a:cubicBezTo>
                      <a:pt x="9094" y="10541"/>
                      <a:pt x="9234" y="10526"/>
                      <a:pt x="9359" y="10490"/>
                    </a:cubicBezTo>
                    <a:cubicBezTo>
                      <a:pt x="8180" y="8204"/>
                      <a:pt x="7037" y="5465"/>
                      <a:pt x="5299" y="3525"/>
                    </a:cubicBezTo>
                    <a:cubicBezTo>
                      <a:pt x="3870" y="1929"/>
                      <a:pt x="1906" y="953"/>
                      <a:pt x="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3" name="Google Shape;2743;p67"/>
              <p:cNvSpPr/>
              <p:nvPr/>
            </p:nvSpPr>
            <p:spPr>
              <a:xfrm>
                <a:off x="-32750" y="3943775"/>
                <a:ext cx="219700" cy="836125"/>
              </a:xfrm>
              <a:custGeom>
                <a:avLst/>
                <a:gdLst/>
                <a:ahLst/>
                <a:cxnLst/>
                <a:rect l="l" t="t" r="r" b="b"/>
                <a:pathLst>
                  <a:path w="8788" h="33445" extrusionOk="0">
                    <a:moveTo>
                      <a:pt x="1072" y="0"/>
                    </a:moveTo>
                    <a:cubicBezTo>
                      <a:pt x="858" y="1489"/>
                      <a:pt x="679" y="2965"/>
                      <a:pt x="536" y="4453"/>
                    </a:cubicBezTo>
                    <a:cubicBezTo>
                      <a:pt x="369" y="5941"/>
                      <a:pt x="250" y="7430"/>
                      <a:pt x="167" y="8918"/>
                    </a:cubicBezTo>
                    <a:cubicBezTo>
                      <a:pt x="0" y="11906"/>
                      <a:pt x="60" y="14907"/>
                      <a:pt x="524" y="17883"/>
                    </a:cubicBezTo>
                    <a:cubicBezTo>
                      <a:pt x="1012" y="20848"/>
                      <a:pt x="1870" y="23765"/>
                      <a:pt x="3227" y="26444"/>
                    </a:cubicBezTo>
                    <a:cubicBezTo>
                      <a:pt x="3917" y="27789"/>
                      <a:pt x="4703" y="29063"/>
                      <a:pt x="5620" y="30254"/>
                    </a:cubicBezTo>
                    <a:cubicBezTo>
                      <a:pt x="6561" y="31433"/>
                      <a:pt x="7608" y="32516"/>
                      <a:pt x="8787" y="33445"/>
                    </a:cubicBezTo>
                    <a:cubicBezTo>
                      <a:pt x="7668" y="32445"/>
                      <a:pt x="6668" y="31326"/>
                      <a:pt x="5811" y="30123"/>
                    </a:cubicBezTo>
                    <a:cubicBezTo>
                      <a:pt x="4930" y="28920"/>
                      <a:pt x="4179" y="27635"/>
                      <a:pt x="3536" y="26301"/>
                    </a:cubicBezTo>
                    <a:cubicBezTo>
                      <a:pt x="2274" y="23622"/>
                      <a:pt x="1417" y="20753"/>
                      <a:pt x="965" y="17812"/>
                    </a:cubicBezTo>
                    <a:cubicBezTo>
                      <a:pt x="477" y="14883"/>
                      <a:pt x="417" y="11906"/>
                      <a:pt x="512" y="8930"/>
                    </a:cubicBezTo>
                    <a:cubicBezTo>
                      <a:pt x="548" y="7442"/>
                      <a:pt x="643" y="5953"/>
                      <a:pt x="739" y="4465"/>
                    </a:cubicBezTo>
                    <a:lnTo>
                      <a:pt x="10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4" name="Google Shape;2744;p67"/>
              <p:cNvSpPr/>
              <p:nvPr/>
            </p:nvSpPr>
            <p:spPr>
              <a:xfrm>
                <a:off x="-214625" y="4297375"/>
                <a:ext cx="450675" cy="395925"/>
              </a:xfrm>
              <a:custGeom>
                <a:avLst/>
                <a:gdLst/>
                <a:ahLst/>
                <a:cxnLst/>
                <a:rect l="l" t="t" r="r" b="b"/>
                <a:pathLst>
                  <a:path w="18027" h="15837" extrusionOk="0">
                    <a:moveTo>
                      <a:pt x="17979" y="1"/>
                    </a:moveTo>
                    <a:lnTo>
                      <a:pt x="17979" y="1"/>
                    </a:lnTo>
                    <a:cubicBezTo>
                      <a:pt x="17920" y="1394"/>
                      <a:pt x="17431" y="2704"/>
                      <a:pt x="16812" y="3930"/>
                    </a:cubicBezTo>
                    <a:cubicBezTo>
                      <a:pt x="16217" y="5144"/>
                      <a:pt x="15443" y="6287"/>
                      <a:pt x="14669" y="7442"/>
                    </a:cubicBezTo>
                    <a:cubicBezTo>
                      <a:pt x="13895" y="8585"/>
                      <a:pt x="13169" y="9788"/>
                      <a:pt x="12693" y="11109"/>
                    </a:cubicBezTo>
                    <a:cubicBezTo>
                      <a:pt x="12276" y="12275"/>
                      <a:pt x="12087" y="13514"/>
                      <a:pt x="12134" y="14746"/>
                    </a:cubicBezTo>
                    <a:lnTo>
                      <a:pt x="12134" y="14746"/>
                    </a:lnTo>
                    <a:cubicBezTo>
                      <a:pt x="11083" y="13910"/>
                      <a:pt x="9889" y="13326"/>
                      <a:pt x="8752" y="12705"/>
                    </a:cubicBezTo>
                    <a:cubicBezTo>
                      <a:pt x="8097" y="12348"/>
                      <a:pt x="7466" y="11979"/>
                      <a:pt x="6871" y="11562"/>
                    </a:cubicBezTo>
                    <a:cubicBezTo>
                      <a:pt x="6275" y="11145"/>
                      <a:pt x="5739" y="10633"/>
                      <a:pt x="5239" y="10121"/>
                    </a:cubicBezTo>
                    <a:cubicBezTo>
                      <a:pt x="4227" y="9062"/>
                      <a:pt x="3358" y="7835"/>
                      <a:pt x="2537" y="6621"/>
                    </a:cubicBezTo>
                    <a:cubicBezTo>
                      <a:pt x="1703" y="5394"/>
                      <a:pt x="905" y="4132"/>
                      <a:pt x="1" y="2977"/>
                    </a:cubicBezTo>
                    <a:lnTo>
                      <a:pt x="1" y="2977"/>
                    </a:lnTo>
                    <a:cubicBezTo>
                      <a:pt x="834" y="4204"/>
                      <a:pt x="1572" y="5490"/>
                      <a:pt x="2382" y="6764"/>
                    </a:cubicBezTo>
                    <a:cubicBezTo>
                      <a:pt x="3168" y="8014"/>
                      <a:pt x="3989" y="9264"/>
                      <a:pt x="5001" y="10383"/>
                    </a:cubicBezTo>
                    <a:cubicBezTo>
                      <a:pt x="5501" y="10931"/>
                      <a:pt x="6061" y="11455"/>
                      <a:pt x="6668" y="11907"/>
                    </a:cubicBezTo>
                    <a:cubicBezTo>
                      <a:pt x="7275" y="12348"/>
                      <a:pt x="7918" y="12741"/>
                      <a:pt x="8573" y="13098"/>
                    </a:cubicBezTo>
                    <a:cubicBezTo>
                      <a:pt x="9883" y="13812"/>
                      <a:pt x="11192" y="14491"/>
                      <a:pt x="12276" y="15443"/>
                    </a:cubicBezTo>
                    <a:lnTo>
                      <a:pt x="12705" y="15836"/>
                    </a:lnTo>
                    <a:lnTo>
                      <a:pt x="12645" y="15253"/>
                    </a:lnTo>
                    <a:cubicBezTo>
                      <a:pt x="12502" y="13907"/>
                      <a:pt x="12645" y="12538"/>
                      <a:pt x="13097" y="11264"/>
                    </a:cubicBezTo>
                    <a:cubicBezTo>
                      <a:pt x="13538" y="9978"/>
                      <a:pt x="14252" y="8811"/>
                      <a:pt x="14967" y="7633"/>
                    </a:cubicBezTo>
                    <a:cubicBezTo>
                      <a:pt x="15693" y="6454"/>
                      <a:pt x="16455" y="5275"/>
                      <a:pt x="17027" y="4013"/>
                    </a:cubicBezTo>
                    <a:cubicBezTo>
                      <a:pt x="17574" y="2751"/>
                      <a:pt x="18027" y="1382"/>
                      <a:pt x="1797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5" name="Google Shape;2745;p67"/>
              <p:cNvSpPr/>
              <p:nvPr/>
            </p:nvSpPr>
            <p:spPr>
              <a:xfrm>
                <a:off x="-67875" y="4054800"/>
                <a:ext cx="893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3870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84" y="655"/>
                      <a:pt x="274" y="1286"/>
                      <a:pt x="512" y="1905"/>
                    </a:cubicBezTo>
                    <a:cubicBezTo>
                      <a:pt x="774" y="2513"/>
                      <a:pt x="1096" y="3096"/>
                      <a:pt x="1477" y="3644"/>
                    </a:cubicBezTo>
                    <a:lnTo>
                      <a:pt x="1632" y="3870"/>
                    </a:lnTo>
                    <a:lnTo>
                      <a:pt x="1822" y="3691"/>
                    </a:lnTo>
                    <a:cubicBezTo>
                      <a:pt x="2227" y="3298"/>
                      <a:pt x="2560" y="2870"/>
                      <a:pt x="2858" y="2405"/>
                    </a:cubicBezTo>
                    <a:cubicBezTo>
                      <a:pt x="3013" y="2179"/>
                      <a:pt x="3144" y="1929"/>
                      <a:pt x="3263" y="1691"/>
                    </a:cubicBezTo>
                    <a:cubicBezTo>
                      <a:pt x="3382" y="1441"/>
                      <a:pt x="3501" y="1191"/>
                      <a:pt x="3572" y="929"/>
                    </a:cubicBezTo>
                    <a:lnTo>
                      <a:pt x="3572" y="929"/>
                    </a:lnTo>
                    <a:lnTo>
                      <a:pt x="3096" y="1584"/>
                    </a:lnTo>
                    <a:lnTo>
                      <a:pt x="3096" y="1584"/>
                    </a:lnTo>
                    <a:cubicBezTo>
                      <a:pt x="2953" y="1798"/>
                      <a:pt x="2775" y="2001"/>
                      <a:pt x="2608" y="2215"/>
                    </a:cubicBezTo>
                    <a:cubicBezTo>
                      <a:pt x="2323" y="2549"/>
                      <a:pt x="2030" y="2867"/>
                      <a:pt x="1722" y="3169"/>
                    </a:cubicBezTo>
                    <a:lnTo>
                      <a:pt x="1722" y="3169"/>
                    </a:lnTo>
                    <a:cubicBezTo>
                      <a:pt x="1417" y="2702"/>
                      <a:pt x="1126" y="2220"/>
                      <a:pt x="870" y="1739"/>
                    </a:cubicBezTo>
                    <a:cubicBezTo>
                      <a:pt x="572" y="1167"/>
                      <a:pt x="286" y="596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6" name="Google Shape;2746;p67"/>
              <p:cNvSpPr/>
              <p:nvPr/>
            </p:nvSpPr>
            <p:spPr>
              <a:xfrm>
                <a:off x="-90800" y="4143200"/>
                <a:ext cx="138150" cy="133375"/>
              </a:xfrm>
              <a:custGeom>
                <a:avLst/>
                <a:gdLst/>
                <a:ahLst/>
                <a:cxnLst/>
                <a:rect l="l" t="t" r="r" b="b"/>
                <a:pathLst>
                  <a:path w="5526" h="5335" extrusionOk="0">
                    <a:moveTo>
                      <a:pt x="1" y="0"/>
                    </a:moveTo>
                    <a:cubicBezTo>
                      <a:pt x="132" y="453"/>
                      <a:pt x="310" y="882"/>
                      <a:pt x="489" y="1310"/>
                    </a:cubicBezTo>
                    <a:cubicBezTo>
                      <a:pt x="667" y="1739"/>
                      <a:pt x="846" y="2179"/>
                      <a:pt x="1060" y="2596"/>
                    </a:cubicBezTo>
                    <a:cubicBezTo>
                      <a:pt x="1453" y="3441"/>
                      <a:pt x="1918" y="4275"/>
                      <a:pt x="2406" y="5061"/>
                    </a:cubicBezTo>
                    <a:lnTo>
                      <a:pt x="2572" y="5334"/>
                    </a:lnTo>
                    <a:lnTo>
                      <a:pt x="2763" y="5096"/>
                    </a:lnTo>
                    <a:cubicBezTo>
                      <a:pt x="3322" y="4418"/>
                      <a:pt x="3858" y="3715"/>
                      <a:pt x="4311" y="2989"/>
                    </a:cubicBezTo>
                    <a:cubicBezTo>
                      <a:pt x="4549" y="2620"/>
                      <a:pt x="4763" y="2251"/>
                      <a:pt x="4966" y="1858"/>
                    </a:cubicBezTo>
                    <a:cubicBezTo>
                      <a:pt x="5168" y="1477"/>
                      <a:pt x="5358" y="1084"/>
                      <a:pt x="5525" y="679"/>
                    </a:cubicBezTo>
                    <a:lnTo>
                      <a:pt x="5525" y="679"/>
                    </a:lnTo>
                    <a:cubicBezTo>
                      <a:pt x="5287" y="1048"/>
                      <a:pt x="5049" y="1417"/>
                      <a:pt x="4787" y="1763"/>
                    </a:cubicBezTo>
                    <a:cubicBezTo>
                      <a:pt x="4537" y="2120"/>
                      <a:pt x="4287" y="2453"/>
                      <a:pt x="4037" y="2798"/>
                    </a:cubicBezTo>
                    <a:cubicBezTo>
                      <a:pt x="3578" y="3403"/>
                      <a:pt x="3110" y="3990"/>
                      <a:pt x="2633" y="4566"/>
                    </a:cubicBezTo>
                    <a:lnTo>
                      <a:pt x="2633" y="4566"/>
                    </a:lnTo>
                    <a:cubicBezTo>
                      <a:pt x="2202" y="3867"/>
                      <a:pt x="1781" y="3159"/>
                      <a:pt x="1370" y="2441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7" name="Google Shape;2747;p67"/>
              <p:cNvSpPr/>
              <p:nvPr/>
            </p:nvSpPr>
            <p:spPr>
              <a:xfrm>
                <a:off x="-80675" y="4247375"/>
                <a:ext cx="136350" cy="1110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4442" extrusionOk="0">
                    <a:moveTo>
                      <a:pt x="5453" y="1"/>
                    </a:moveTo>
                    <a:lnTo>
                      <a:pt x="5453" y="1"/>
                    </a:lnTo>
                    <a:cubicBezTo>
                      <a:pt x="4942" y="691"/>
                      <a:pt x="4430" y="1358"/>
                      <a:pt x="3894" y="2013"/>
                    </a:cubicBezTo>
                    <a:cubicBezTo>
                      <a:pt x="3632" y="2358"/>
                      <a:pt x="3358" y="2668"/>
                      <a:pt x="3096" y="2989"/>
                    </a:cubicBezTo>
                    <a:lnTo>
                      <a:pt x="2449" y="3758"/>
                    </a:lnTo>
                    <a:lnTo>
                      <a:pt x="2449" y="3758"/>
                    </a:lnTo>
                    <a:lnTo>
                      <a:pt x="1310" y="2382"/>
                    </a:lnTo>
                    <a:cubicBezTo>
                      <a:pt x="870" y="1858"/>
                      <a:pt x="441" y="1322"/>
                      <a:pt x="0" y="810"/>
                    </a:cubicBezTo>
                    <a:lnTo>
                      <a:pt x="0" y="810"/>
                    </a:lnTo>
                    <a:cubicBezTo>
                      <a:pt x="298" y="1429"/>
                      <a:pt x="655" y="2013"/>
                      <a:pt x="1036" y="2572"/>
                    </a:cubicBezTo>
                    <a:cubicBezTo>
                      <a:pt x="1405" y="3156"/>
                      <a:pt x="1822" y="3703"/>
                      <a:pt x="2263" y="4239"/>
                    </a:cubicBezTo>
                    <a:lnTo>
                      <a:pt x="2417" y="4442"/>
                    </a:lnTo>
                    <a:lnTo>
                      <a:pt x="2596" y="4239"/>
                    </a:lnTo>
                    <a:cubicBezTo>
                      <a:pt x="2894" y="3930"/>
                      <a:pt x="3167" y="3584"/>
                      <a:pt x="3429" y="3263"/>
                    </a:cubicBezTo>
                    <a:cubicBezTo>
                      <a:pt x="3703" y="2930"/>
                      <a:pt x="3953" y="2596"/>
                      <a:pt x="4191" y="2239"/>
                    </a:cubicBezTo>
                    <a:cubicBezTo>
                      <a:pt x="4680" y="1525"/>
                      <a:pt x="5120" y="786"/>
                      <a:pt x="54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8" name="Google Shape;2748;p67"/>
              <p:cNvSpPr/>
              <p:nvPr/>
            </p:nvSpPr>
            <p:spPr>
              <a:xfrm>
                <a:off x="164900" y="4391450"/>
                <a:ext cx="61025" cy="77100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3084" extrusionOk="0">
                    <a:moveTo>
                      <a:pt x="631" y="0"/>
                    </a:moveTo>
                    <a:lnTo>
                      <a:pt x="631" y="0"/>
                    </a:lnTo>
                    <a:cubicBezTo>
                      <a:pt x="441" y="441"/>
                      <a:pt x="310" y="893"/>
                      <a:pt x="191" y="1358"/>
                    </a:cubicBezTo>
                    <a:cubicBezTo>
                      <a:pt x="95" y="1810"/>
                      <a:pt x="36" y="2274"/>
                      <a:pt x="12" y="2751"/>
                    </a:cubicBezTo>
                    <a:lnTo>
                      <a:pt x="0" y="3084"/>
                    </a:lnTo>
                    <a:lnTo>
                      <a:pt x="0" y="3084"/>
                    </a:lnTo>
                    <a:lnTo>
                      <a:pt x="310" y="2989"/>
                    </a:lnTo>
                    <a:cubicBezTo>
                      <a:pt x="691" y="2870"/>
                      <a:pt x="1084" y="2739"/>
                      <a:pt x="1441" y="2548"/>
                    </a:cubicBezTo>
                    <a:cubicBezTo>
                      <a:pt x="1798" y="2346"/>
                      <a:pt x="2143" y="2120"/>
                      <a:pt x="2441" y="1846"/>
                    </a:cubicBezTo>
                    <a:lnTo>
                      <a:pt x="2441" y="1846"/>
                    </a:lnTo>
                    <a:cubicBezTo>
                      <a:pt x="2048" y="1989"/>
                      <a:pt x="1679" y="2108"/>
                      <a:pt x="1310" y="2227"/>
                    </a:cubicBezTo>
                    <a:lnTo>
                      <a:pt x="502" y="2465"/>
                    </a:lnTo>
                    <a:lnTo>
                      <a:pt x="502" y="2465"/>
                    </a:lnTo>
                    <a:cubicBezTo>
                      <a:pt x="528" y="2112"/>
                      <a:pt x="553" y="1761"/>
                      <a:pt x="572" y="1417"/>
                    </a:cubicBezTo>
                    <a:cubicBezTo>
                      <a:pt x="607" y="941"/>
                      <a:pt x="631" y="476"/>
                      <a:pt x="63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9" name="Google Shape;2749;p67"/>
              <p:cNvSpPr/>
              <p:nvPr/>
            </p:nvSpPr>
            <p:spPr>
              <a:xfrm>
                <a:off x="119050" y="4444725"/>
                <a:ext cx="83075" cy="98250"/>
              </a:xfrm>
              <a:custGeom>
                <a:avLst/>
                <a:gdLst/>
                <a:ahLst/>
                <a:cxnLst/>
                <a:rect l="l" t="t" r="r" b="b"/>
                <a:pathLst>
                  <a:path w="3323" h="3930" extrusionOk="0">
                    <a:moveTo>
                      <a:pt x="239" y="0"/>
                    </a:moveTo>
                    <a:cubicBezTo>
                      <a:pt x="108" y="596"/>
                      <a:pt x="48" y="1203"/>
                      <a:pt x="36" y="1810"/>
                    </a:cubicBezTo>
                    <a:cubicBezTo>
                      <a:pt x="1" y="2417"/>
                      <a:pt x="36" y="3013"/>
                      <a:pt x="96" y="3632"/>
                    </a:cubicBezTo>
                    <a:lnTo>
                      <a:pt x="120" y="3930"/>
                    </a:lnTo>
                    <a:lnTo>
                      <a:pt x="405" y="3822"/>
                    </a:lnTo>
                    <a:cubicBezTo>
                      <a:pt x="941" y="3632"/>
                      <a:pt x="1453" y="3394"/>
                      <a:pt x="1953" y="3108"/>
                    </a:cubicBezTo>
                    <a:cubicBezTo>
                      <a:pt x="2441" y="2822"/>
                      <a:pt x="2906" y="2477"/>
                      <a:pt x="3322" y="2096"/>
                    </a:cubicBezTo>
                    <a:lnTo>
                      <a:pt x="3322" y="2096"/>
                    </a:lnTo>
                    <a:cubicBezTo>
                      <a:pt x="2798" y="2346"/>
                      <a:pt x="2287" y="2572"/>
                      <a:pt x="1786" y="2798"/>
                    </a:cubicBezTo>
                    <a:cubicBezTo>
                      <a:pt x="1367" y="2964"/>
                      <a:pt x="947" y="3138"/>
                      <a:pt x="521" y="3294"/>
                    </a:cubicBezTo>
                    <a:lnTo>
                      <a:pt x="521" y="3294"/>
                    </a:lnTo>
                    <a:cubicBezTo>
                      <a:pt x="477" y="2795"/>
                      <a:pt x="445" y="2297"/>
                      <a:pt x="405" y="1798"/>
                    </a:cubicBezTo>
                    <a:cubicBezTo>
                      <a:pt x="358" y="1203"/>
                      <a:pt x="310" y="608"/>
                      <a:pt x="23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0" name="Google Shape;2750;p67"/>
              <p:cNvSpPr/>
              <p:nvPr/>
            </p:nvSpPr>
            <p:spPr>
              <a:xfrm>
                <a:off x="-177425" y="4447700"/>
                <a:ext cx="64625" cy="80700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228" extrusionOk="0">
                    <a:moveTo>
                      <a:pt x="2204" y="1"/>
                    </a:moveTo>
                    <a:lnTo>
                      <a:pt x="2168" y="1405"/>
                    </a:lnTo>
                    <a:cubicBezTo>
                      <a:pt x="2159" y="1730"/>
                      <a:pt x="2151" y="2056"/>
                      <a:pt x="2135" y="2381"/>
                    </a:cubicBezTo>
                    <a:lnTo>
                      <a:pt x="2135" y="2381"/>
                    </a:lnTo>
                    <a:cubicBezTo>
                      <a:pt x="1857" y="2192"/>
                      <a:pt x="1569" y="2007"/>
                      <a:pt x="1275" y="1822"/>
                    </a:cubicBezTo>
                    <a:cubicBezTo>
                      <a:pt x="858" y="1572"/>
                      <a:pt x="441" y="1334"/>
                      <a:pt x="1" y="1144"/>
                    </a:cubicBezTo>
                    <a:lnTo>
                      <a:pt x="1" y="1144"/>
                    </a:lnTo>
                    <a:cubicBezTo>
                      <a:pt x="322" y="1501"/>
                      <a:pt x="691" y="1810"/>
                      <a:pt x="1049" y="2108"/>
                    </a:cubicBezTo>
                    <a:cubicBezTo>
                      <a:pt x="1430" y="2406"/>
                      <a:pt x="1811" y="2691"/>
                      <a:pt x="2204" y="2977"/>
                    </a:cubicBezTo>
                    <a:lnTo>
                      <a:pt x="2561" y="3227"/>
                    </a:lnTo>
                    <a:lnTo>
                      <a:pt x="2573" y="2810"/>
                    </a:lnTo>
                    <a:cubicBezTo>
                      <a:pt x="2585" y="2334"/>
                      <a:pt x="2585" y="1858"/>
                      <a:pt x="2525" y="1382"/>
                    </a:cubicBezTo>
                    <a:cubicBezTo>
                      <a:pt x="2477" y="917"/>
                      <a:pt x="2382" y="441"/>
                      <a:pt x="220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1" name="Google Shape;2751;p67"/>
              <p:cNvSpPr/>
              <p:nvPr/>
            </p:nvSpPr>
            <p:spPr>
              <a:xfrm>
                <a:off x="-128300" y="4497700"/>
                <a:ext cx="77700" cy="93200"/>
              </a:xfrm>
              <a:custGeom>
                <a:avLst/>
                <a:gdLst/>
                <a:ahLst/>
                <a:cxnLst/>
                <a:rect l="l" t="t" r="r" b="b"/>
                <a:pathLst>
                  <a:path w="3108" h="3728" extrusionOk="0">
                    <a:moveTo>
                      <a:pt x="2263" y="1"/>
                    </a:moveTo>
                    <a:lnTo>
                      <a:pt x="2263" y="1"/>
                    </a:lnTo>
                    <a:cubicBezTo>
                      <a:pt x="2346" y="572"/>
                      <a:pt x="2417" y="1132"/>
                      <a:pt x="2501" y="1703"/>
                    </a:cubicBezTo>
                    <a:cubicBezTo>
                      <a:pt x="2548" y="2141"/>
                      <a:pt x="2596" y="2594"/>
                      <a:pt x="2625" y="3045"/>
                    </a:cubicBezTo>
                    <a:lnTo>
                      <a:pt x="2625" y="3045"/>
                    </a:lnTo>
                    <a:lnTo>
                      <a:pt x="1489" y="2644"/>
                    </a:lnTo>
                    <a:cubicBezTo>
                      <a:pt x="989" y="2477"/>
                      <a:pt x="500" y="2299"/>
                      <a:pt x="0" y="2144"/>
                    </a:cubicBezTo>
                    <a:lnTo>
                      <a:pt x="0" y="2144"/>
                    </a:lnTo>
                    <a:cubicBezTo>
                      <a:pt x="429" y="2465"/>
                      <a:pt x="870" y="2727"/>
                      <a:pt x="1334" y="2977"/>
                    </a:cubicBezTo>
                    <a:cubicBezTo>
                      <a:pt x="1572" y="3096"/>
                      <a:pt x="1810" y="3204"/>
                      <a:pt x="2048" y="3311"/>
                    </a:cubicBezTo>
                    <a:cubicBezTo>
                      <a:pt x="2286" y="3430"/>
                      <a:pt x="2536" y="3513"/>
                      <a:pt x="2775" y="3608"/>
                    </a:cubicBezTo>
                    <a:lnTo>
                      <a:pt x="3108" y="3727"/>
                    </a:lnTo>
                    <a:lnTo>
                      <a:pt x="3096" y="3370"/>
                    </a:lnTo>
                    <a:cubicBezTo>
                      <a:pt x="3060" y="2787"/>
                      <a:pt x="2989" y="2203"/>
                      <a:pt x="2858" y="1644"/>
                    </a:cubicBezTo>
                    <a:cubicBezTo>
                      <a:pt x="2715" y="1072"/>
                      <a:pt x="2525" y="525"/>
                      <a:pt x="226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752" name="Google Shape;2752;p67"/>
          <p:cNvGrpSpPr/>
          <p:nvPr/>
        </p:nvGrpSpPr>
        <p:grpSpPr>
          <a:xfrm rot="9927135">
            <a:off x="7081163" y="-348983"/>
            <a:ext cx="1247414" cy="2528116"/>
            <a:chOff x="1803775" y="5029925"/>
            <a:chExt cx="655775" cy="1329050"/>
          </a:xfrm>
        </p:grpSpPr>
        <p:sp>
          <p:nvSpPr>
            <p:cNvPr id="2753" name="Google Shape;2753;p67"/>
            <p:cNvSpPr/>
            <p:nvPr/>
          </p:nvSpPr>
          <p:spPr>
            <a:xfrm>
              <a:off x="1955600" y="5030950"/>
              <a:ext cx="183975" cy="658600"/>
            </a:xfrm>
            <a:custGeom>
              <a:avLst/>
              <a:gdLst/>
              <a:ahLst/>
              <a:cxnLst/>
              <a:rect l="l" t="t" r="r" b="b"/>
              <a:pathLst>
                <a:path w="7359" h="26344" extrusionOk="0">
                  <a:moveTo>
                    <a:pt x="2447" y="1"/>
                  </a:moveTo>
                  <a:cubicBezTo>
                    <a:pt x="2378" y="1"/>
                    <a:pt x="2308" y="6"/>
                    <a:pt x="2238" y="19"/>
                  </a:cubicBezTo>
                  <a:cubicBezTo>
                    <a:pt x="1441" y="138"/>
                    <a:pt x="988" y="959"/>
                    <a:pt x="714" y="1709"/>
                  </a:cubicBezTo>
                  <a:cubicBezTo>
                    <a:pt x="12" y="3769"/>
                    <a:pt x="0" y="6031"/>
                    <a:pt x="655" y="8079"/>
                  </a:cubicBezTo>
                  <a:cubicBezTo>
                    <a:pt x="1107" y="9448"/>
                    <a:pt x="1846" y="10722"/>
                    <a:pt x="2262" y="12103"/>
                  </a:cubicBezTo>
                  <a:cubicBezTo>
                    <a:pt x="3131" y="14925"/>
                    <a:pt x="2631" y="18045"/>
                    <a:pt x="3572" y="20855"/>
                  </a:cubicBezTo>
                  <a:cubicBezTo>
                    <a:pt x="3822" y="21640"/>
                    <a:pt x="5763" y="26343"/>
                    <a:pt x="5763" y="26343"/>
                  </a:cubicBezTo>
                  <a:cubicBezTo>
                    <a:pt x="5763" y="26343"/>
                    <a:pt x="5977" y="23295"/>
                    <a:pt x="6227" y="22533"/>
                  </a:cubicBezTo>
                  <a:cubicBezTo>
                    <a:pt x="6882" y="20462"/>
                    <a:pt x="7358" y="18247"/>
                    <a:pt x="6858" y="16092"/>
                  </a:cubicBezTo>
                  <a:cubicBezTo>
                    <a:pt x="6620" y="15020"/>
                    <a:pt x="6144" y="14008"/>
                    <a:pt x="5834" y="12949"/>
                  </a:cubicBezTo>
                  <a:cubicBezTo>
                    <a:pt x="5120" y="10603"/>
                    <a:pt x="5179" y="8079"/>
                    <a:pt x="5167" y="5626"/>
                  </a:cubicBezTo>
                  <a:cubicBezTo>
                    <a:pt x="5167" y="3841"/>
                    <a:pt x="5036" y="1852"/>
                    <a:pt x="3739" y="614"/>
                  </a:cubicBezTo>
                  <a:cubicBezTo>
                    <a:pt x="3385" y="271"/>
                    <a:pt x="2923" y="1"/>
                    <a:pt x="24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67"/>
            <p:cNvSpPr/>
            <p:nvPr/>
          </p:nvSpPr>
          <p:spPr>
            <a:xfrm>
              <a:off x="2114250" y="5235650"/>
              <a:ext cx="231000" cy="585750"/>
            </a:xfrm>
            <a:custGeom>
              <a:avLst/>
              <a:gdLst/>
              <a:ahLst/>
              <a:cxnLst/>
              <a:rect l="l" t="t" r="r" b="b"/>
              <a:pathLst>
                <a:path w="9240" h="23430" extrusionOk="0">
                  <a:moveTo>
                    <a:pt x="7573" y="1"/>
                  </a:moveTo>
                  <a:cubicBezTo>
                    <a:pt x="7215" y="1"/>
                    <a:pt x="6845" y="121"/>
                    <a:pt x="6549" y="332"/>
                  </a:cubicBezTo>
                  <a:cubicBezTo>
                    <a:pt x="6013" y="701"/>
                    <a:pt x="5667" y="1296"/>
                    <a:pt x="5417" y="1891"/>
                  </a:cubicBezTo>
                  <a:cubicBezTo>
                    <a:pt x="3715" y="5785"/>
                    <a:pt x="4584" y="10476"/>
                    <a:pt x="2643" y="14274"/>
                  </a:cubicBezTo>
                  <a:cubicBezTo>
                    <a:pt x="2286" y="14988"/>
                    <a:pt x="1822" y="15643"/>
                    <a:pt x="1465" y="16369"/>
                  </a:cubicBezTo>
                  <a:cubicBezTo>
                    <a:pt x="857" y="17572"/>
                    <a:pt x="0" y="21299"/>
                    <a:pt x="274" y="23430"/>
                  </a:cubicBezTo>
                  <a:cubicBezTo>
                    <a:pt x="1167" y="21251"/>
                    <a:pt x="2346" y="18858"/>
                    <a:pt x="3548" y="16810"/>
                  </a:cubicBezTo>
                  <a:cubicBezTo>
                    <a:pt x="5834" y="12976"/>
                    <a:pt x="7572" y="8821"/>
                    <a:pt x="8715" y="4511"/>
                  </a:cubicBezTo>
                  <a:cubicBezTo>
                    <a:pt x="9001" y="3451"/>
                    <a:pt x="9239" y="2332"/>
                    <a:pt x="8966" y="1260"/>
                  </a:cubicBezTo>
                  <a:cubicBezTo>
                    <a:pt x="8870" y="879"/>
                    <a:pt x="8692" y="486"/>
                    <a:pt x="8370" y="248"/>
                  </a:cubicBezTo>
                  <a:cubicBezTo>
                    <a:pt x="8142" y="78"/>
                    <a:pt x="7861" y="1"/>
                    <a:pt x="75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67"/>
            <p:cNvSpPr/>
            <p:nvPr/>
          </p:nvSpPr>
          <p:spPr>
            <a:xfrm>
              <a:off x="2142525" y="5476450"/>
              <a:ext cx="239625" cy="558375"/>
            </a:xfrm>
            <a:custGeom>
              <a:avLst/>
              <a:gdLst/>
              <a:ahLst/>
              <a:cxnLst/>
              <a:rect l="l" t="t" r="r" b="b"/>
              <a:pathLst>
                <a:path w="9585" h="22335" extrusionOk="0">
                  <a:moveTo>
                    <a:pt x="8295" y="0"/>
                  </a:moveTo>
                  <a:cubicBezTo>
                    <a:pt x="7885" y="0"/>
                    <a:pt x="7450" y="190"/>
                    <a:pt x="7120" y="475"/>
                  </a:cubicBezTo>
                  <a:cubicBezTo>
                    <a:pt x="5120" y="2201"/>
                    <a:pt x="6096" y="5952"/>
                    <a:pt x="4025" y="7607"/>
                  </a:cubicBezTo>
                  <a:cubicBezTo>
                    <a:pt x="3655" y="7904"/>
                    <a:pt x="3227" y="8095"/>
                    <a:pt x="2882" y="8404"/>
                  </a:cubicBezTo>
                  <a:cubicBezTo>
                    <a:pt x="2048" y="9130"/>
                    <a:pt x="1810" y="10309"/>
                    <a:pt x="1762" y="11428"/>
                  </a:cubicBezTo>
                  <a:cubicBezTo>
                    <a:pt x="1727" y="12524"/>
                    <a:pt x="1822" y="13655"/>
                    <a:pt x="1465" y="14703"/>
                  </a:cubicBezTo>
                  <a:cubicBezTo>
                    <a:pt x="1286" y="15226"/>
                    <a:pt x="1012" y="15703"/>
                    <a:pt x="798" y="16203"/>
                  </a:cubicBezTo>
                  <a:cubicBezTo>
                    <a:pt x="12" y="18048"/>
                    <a:pt x="0" y="20406"/>
                    <a:pt x="417" y="22335"/>
                  </a:cubicBezTo>
                  <a:cubicBezTo>
                    <a:pt x="572" y="19632"/>
                    <a:pt x="2155" y="17393"/>
                    <a:pt x="3477" y="15131"/>
                  </a:cubicBezTo>
                  <a:cubicBezTo>
                    <a:pt x="5156" y="12286"/>
                    <a:pt x="6453" y="9226"/>
                    <a:pt x="7739" y="6178"/>
                  </a:cubicBezTo>
                  <a:cubicBezTo>
                    <a:pt x="8251" y="4940"/>
                    <a:pt x="8775" y="3701"/>
                    <a:pt x="9192" y="2415"/>
                  </a:cubicBezTo>
                  <a:cubicBezTo>
                    <a:pt x="9442" y="1641"/>
                    <a:pt x="9585" y="653"/>
                    <a:pt x="8930" y="189"/>
                  </a:cubicBezTo>
                  <a:cubicBezTo>
                    <a:pt x="8740" y="58"/>
                    <a:pt x="8521" y="0"/>
                    <a:pt x="82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67"/>
            <p:cNvSpPr/>
            <p:nvPr/>
          </p:nvSpPr>
          <p:spPr>
            <a:xfrm>
              <a:off x="2187475" y="5688250"/>
              <a:ext cx="272075" cy="546300"/>
            </a:xfrm>
            <a:custGeom>
              <a:avLst/>
              <a:gdLst/>
              <a:ahLst/>
              <a:cxnLst/>
              <a:rect l="l" t="t" r="r" b="b"/>
              <a:pathLst>
                <a:path w="10883" h="21852" extrusionOk="0">
                  <a:moveTo>
                    <a:pt x="9750" y="1"/>
                  </a:moveTo>
                  <a:cubicBezTo>
                    <a:pt x="9429" y="1"/>
                    <a:pt x="9097" y="124"/>
                    <a:pt x="8823" y="289"/>
                  </a:cubicBezTo>
                  <a:cubicBezTo>
                    <a:pt x="7382" y="1182"/>
                    <a:pt x="6965" y="3075"/>
                    <a:pt x="5941" y="4433"/>
                  </a:cubicBezTo>
                  <a:cubicBezTo>
                    <a:pt x="5417" y="5123"/>
                    <a:pt x="4715" y="5707"/>
                    <a:pt x="4310" y="6481"/>
                  </a:cubicBezTo>
                  <a:cubicBezTo>
                    <a:pt x="3751" y="7588"/>
                    <a:pt x="3881" y="8874"/>
                    <a:pt x="3774" y="10112"/>
                  </a:cubicBezTo>
                  <a:cubicBezTo>
                    <a:pt x="3751" y="10422"/>
                    <a:pt x="3703" y="10743"/>
                    <a:pt x="3560" y="11017"/>
                  </a:cubicBezTo>
                  <a:cubicBezTo>
                    <a:pt x="3358" y="11374"/>
                    <a:pt x="3000" y="11612"/>
                    <a:pt x="2727" y="11898"/>
                  </a:cubicBezTo>
                  <a:cubicBezTo>
                    <a:pt x="1798" y="12850"/>
                    <a:pt x="1655" y="14279"/>
                    <a:pt x="1488" y="15601"/>
                  </a:cubicBezTo>
                  <a:cubicBezTo>
                    <a:pt x="1357" y="16732"/>
                    <a:pt x="1143" y="17851"/>
                    <a:pt x="905" y="18958"/>
                  </a:cubicBezTo>
                  <a:cubicBezTo>
                    <a:pt x="738" y="19673"/>
                    <a:pt x="0" y="21232"/>
                    <a:pt x="369" y="21852"/>
                  </a:cubicBezTo>
                  <a:cubicBezTo>
                    <a:pt x="2941" y="15696"/>
                    <a:pt x="6489" y="10279"/>
                    <a:pt x="9751" y="4457"/>
                  </a:cubicBezTo>
                  <a:cubicBezTo>
                    <a:pt x="10239" y="3576"/>
                    <a:pt x="10716" y="2671"/>
                    <a:pt x="10823" y="1671"/>
                  </a:cubicBezTo>
                  <a:cubicBezTo>
                    <a:pt x="10882" y="1075"/>
                    <a:pt x="10739" y="397"/>
                    <a:pt x="10228" y="111"/>
                  </a:cubicBezTo>
                  <a:cubicBezTo>
                    <a:pt x="10078" y="34"/>
                    <a:pt x="9915" y="1"/>
                    <a:pt x="97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67"/>
            <p:cNvSpPr/>
            <p:nvPr/>
          </p:nvSpPr>
          <p:spPr>
            <a:xfrm>
              <a:off x="1875225" y="5439475"/>
              <a:ext cx="275350" cy="581350"/>
            </a:xfrm>
            <a:custGeom>
              <a:avLst/>
              <a:gdLst/>
              <a:ahLst/>
              <a:cxnLst/>
              <a:rect l="l" t="t" r="r" b="b"/>
              <a:pathLst>
                <a:path w="11014" h="23254" extrusionOk="0">
                  <a:moveTo>
                    <a:pt x="1532" y="0"/>
                  </a:moveTo>
                  <a:cubicBezTo>
                    <a:pt x="1396" y="0"/>
                    <a:pt x="1258" y="23"/>
                    <a:pt x="1120" y="72"/>
                  </a:cubicBezTo>
                  <a:cubicBezTo>
                    <a:pt x="167" y="418"/>
                    <a:pt x="0" y="1668"/>
                    <a:pt x="72" y="2668"/>
                  </a:cubicBezTo>
                  <a:cubicBezTo>
                    <a:pt x="405" y="6859"/>
                    <a:pt x="2215" y="10836"/>
                    <a:pt x="4501" y="14396"/>
                  </a:cubicBezTo>
                  <a:cubicBezTo>
                    <a:pt x="6465" y="17444"/>
                    <a:pt x="8692" y="20456"/>
                    <a:pt x="11014" y="23254"/>
                  </a:cubicBezTo>
                  <a:cubicBezTo>
                    <a:pt x="10966" y="22111"/>
                    <a:pt x="9954" y="20718"/>
                    <a:pt x="9335" y="19801"/>
                  </a:cubicBezTo>
                  <a:cubicBezTo>
                    <a:pt x="8763" y="18968"/>
                    <a:pt x="8132" y="18158"/>
                    <a:pt x="7906" y="17182"/>
                  </a:cubicBezTo>
                  <a:cubicBezTo>
                    <a:pt x="7632" y="15967"/>
                    <a:pt x="8073" y="14598"/>
                    <a:pt x="7454" y="13515"/>
                  </a:cubicBezTo>
                  <a:cubicBezTo>
                    <a:pt x="7001" y="12681"/>
                    <a:pt x="6025" y="12253"/>
                    <a:pt x="5346" y="11586"/>
                  </a:cubicBezTo>
                  <a:cubicBezTo>
                    <a:pt x="4108" y="10371"/>
                    <a:pt x="3858" y="8478"/>
                    <a:pt x="3858" y="6764"/>
                  </a:cubicBezTo>
                  <a:cubicBezTo>
                    <a:pt x="3858" y="5025"/>
                    <a:pt x="4037" y="3240"/>
                    <a:pt x="3406" y="1632"/>
                  </a:cubicBezTo>
                  <a:cubicBezTo>
                    <a:pt x="3089" y="816"/>
                    <a:pt x="2345" y="0"/>
                    <a:pt x="15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67"/>
            <p:cNvSpPr/>
            <p:nvPr/>
          </p:nvSpPr>
          <p:spPr>
            <a:xfrm>
              <a:off x="1803775" y="5791475"/>
              <a:ext cx="395625" cy="436825"/>
            </a:xfrm>
            <a:custGeom>
              <a:avLst/>
              <a:gdLst/>
              <a:ahLst/>
              <a:cxnLst/>
              <a:rect l="l" t="t" r="r" b="b"/>
              <a:pathLst>
                <a:path w="15825" h="17473" extrusionOk="0">
                  <a:moveTo>
                    <a:pt x="1787" y="0"/>
                  </a:moveTo>
                  <a:cubicBezTo>
                    <a:pt x="1712" y="0"/>
                    <a:pt x="1636" y="6"/>
                    <a:pt x="1561" y="18"/>
                  </a:cubicBezTo>
                  <a:cubicBezTo>
                    <a:pt x="489" y="197"/>
                    <a:pt x="1" y="1471"/>
                    <a:pt x="1" y="2566"/>
                  </a:cubicBezTo>
                  <a:cubicBezTo>
                    <a:pt x="13" y="4554"/>
                    <a:pt x="1001" y="6447"/>
                    <a:pt x="2335" y="7924"/>
                  </a:cubicBezTo>
                  <a:cubicBezTo>
                    <a:pt x="3680" y="9388"/>
                    <a:pt x="5347" y="10519"/>
                    <a:pt x="7002" y="11638"/>
                  </a:cubicBezTo>
                  <a:cubicBezTo>
                    <a:pt x="8442" y="12627"/>
                    <a:pt x="9895" y="13591"/>
                    <a:pt x="11371" y="14556"/>
                  </a:cubicBezTo>
                  <a:cubicBezTo>
                    <a:pt x="12752" y="15484"/>
                    <a:pt x="14288" y="16877"/>
                    <a:pt x="15824" y="17473"/>
                  </a:cubicBezTo>
                  <a:cubicBezTo>
                    <a:pt x="15670" y="16258"/>
                    <a:pt x="14824" y="14734"/>
                    <a:pt x="13931" y="13901"/>
                  </a:cubicBezTo>
                  <a:cubicBezTo>
                    <a:pt x="13276" y="13305"/>
                    <a:pt x="12479" y="12901"/>
                    <a:pt x="11836" y="12305"/>
                  </a:cubicBezTo>
                  <a:cubicBezTo>
                    <a:pt x="10395" y="10936"/>
                    <a:pt x="9931" y="8614"/>
                    <a:pt x="8157" y="7721"/>
                  </a:cubicBezTo>
                  <a:cubicBezTo>
                    <a:pt x="7276" y="7293"/>
                    <a:pt x="6180" y="7245"/>
                    <a:pt x="5525" y="6519"/>
                  </a:cubicBezTo>
                  <a:cubicBezTo>
                    <a:pt x="5192" y="6162"/>
                    <a:pt x="5049" y="5673"/>
                    <a:pt x="4894" y="5209"/>
                  </a:cubicBezTo>
                  <a:cubicBezTo>
                    <a:pt x="4644" y="4364"/>
                    <a:pt x="4382" y="3530"/>
                    <a:pt x="4120" y="2685"/>
                  </a:cubicBezTo>
                  <a:cubicBezTo>
                    <a:pt x="3918" y="2030"/>
                    <a:pt x="3728" y="1375"/>
                    <a:pt x="3311" y="840"/>
                  </a:cubicBezTo>
                  <a:cubicBezTo>
                    <a:pt x="2951" y="364"/>
                    <a:pt x="2385" y="0"/>
                    <a:pt x="17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67"/>
            <p:cNvSpPr/>
            <p:nvPr/>
          </p:nvSpPr>
          <p:spPr>
            <a:xfrm>
              <a:off x="2005900" y="5029925"/>
              <a:ext cx="226525" cy="1329050"/>
            </a:xfrm>
            <a:custGeom>
              <a:avLst/>
              <a:gdLst/>
              <a:ahLst/>
              <a:cxnLst/>
              <a:rect l="l" t="t" r="r" b="b"/>
              <a:pathLst>
                <a:path w="9061" h="53162" extrusionOk="0">
                  <a:moveTo>
                    <a:pt x="441" y="0"/>
                  </a:moveTo>
                  <a:lnTo>
                    <a:pt x="0" y="83"/>
                  </a:lnTo>
                  <a:cubicBezTo>
                    <a:pt x="1381" y="6787"/>
                    <a:pt x="2286" y="14180"/>
                    <a:pt x="3239" y="22015"/>
                  </a:cubicBezTo>
                  <a:cubicBezTo>
                    <a:pt x="4548" y="32754"/>
                    <a:pt x="5906" y="43875"/>
                    <a:pt x="8632" y="53161"/>
                  </a:cubicBezTo>
                  <a:lnTo>
                    <a:pt x="9061" y="53042"/>
                  </a:lnTo>
                  <a:cubicBezTo>
                    <a:pt x="6358" y="43779"/>
                    <a:pt x="5001" y="32695"/>
                    <a:pt x="3691" y="21967"/>
                  </a:cubicBezTo>
                  <a:cubicBezTo>
                    <a:pt x="2739" y="14121"/>
                    <a:pt x="1846" y="6727"/>
                    <a:pt x="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67"/>
            <p:cNvSpPr/>
            <p:nvPr/>
          </p:nvSpPr>
          <p:spPr>
            <a:xfrm>
              <a:off x="2117225" y="5235900"/>
              <a:ext cx="205700" cy="572100"/>
            </a:xfrm>
            <a:custGeom>
              <a:avLst/>
              <a:gdLst/>
              <a:ahLst/>
              <a:cxnLst/>
              <a:rect l="l" t="t" r="r" b="b"/>
              <a:pathLst>
                <a:path w="8228" h="22884" extrusionOk="0">
                  <a:moveTo>
                    <a:pt x="7834" y="0"/>
                  </a:moveTo>
                  <a:cubicBezTo>
                    <a:pt x="6584" y="1989"/>
                    <a:pt x="6037" y="4596"/>
                    <a:pt x="5513" y="7132"/>
                  </a:cubicBezTo>
                  <a:cubicBezTo>
                    <a:pt x="5215" y="8561"/>
                    <a:pt x="4929" y="9906"/>
                    <a:pt x="4548" y="11109"/>
                  </a:cubicBezTo>
                  <a:cubicBezTo>
                    <a:pt x="4024" y="12704"/>
                    <a:pt x="3286" y="14228"/>
                    <a:pt x="2572" y="15716"/>
                  </a:cubicBezTo>
                  <a:cubicBezTo>
                    <a:pt x="1465" y="17967"/>
                    <a:pt x="357" y="20288"/>
                    <a:pt x="0" y="22824"/>
                  </a:cubicBezTo>
                  <a:lnTo>
                    <a:pt x="453" y="22884"/>
                  </a:lnTo>
                  <a:cubicBezTo>
                    <a:pt x="798" y="20419"/>
                    <a:pt x="1917" y="18133"/>
                    <a:pt x="2989" y="15907"/>
                  </a:cubicBezTo>
                  <a:cubicBezTo>
                    <a:pt x="3703" y="14407"/>
                    <a:pt x="4453" y="12859"/>
                    <a:pt x="4977" y="11252"/>
                  </a:cubicBezTo>
                  <a:cubicBezTo>
                    <a:pt x="5382" y="10025"/>
                    <a:pt x="5668" y="8668"/>
                    <a:pt x="5965" y="7239"/>
                  </a:cubicBezTo>
                  <a:cubicBezTo>
                    <a:pt x="6477" y="4751"/>
                    <a:pt x="7001" y="2179"/>
                    <a:pt x="8227" y="250"/>
                  </a:cubicBezTo>
                  <a:lnTo>
                    <a:pt x="78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67"/>
            <p:cNvSpPr/>
            <p:nvPr/>
          </p:nvSpPr>
          <p:spPr>
            <a:xfrm>
              <a:off x="2144900" y="5476700"/>
              <a:ext cx="224750" cy="525675"/>
            </a:xfrm>
            <a:custGeom>
              <a:avLst/>
              <a:gdLst/>
              <a:ahLst/>
              <a:cxnLst/>
              <a:rect l="l" t="t" r="r" b="b"/>
              <a:pathLst>
                <a:path w="8990" h="21027" extrusionOk="0">
                  <a:moveTo>
                    <a:pt x="8680" y="0"/>
                  </a:moveTo>
                  <a:cubicBezTo>
                    <a:pt x="7239" y="1358"/>
                    <a:pt x="6096" y="3620"/>
                    <a:pt x="5715" y="5930"/>
                  </a:cubicBezTo>
                  <a:cubicBezTo>
                    <a:pt x="5692" y="6084"/>
                    <a:pt x="5680" y="6251"/>
                    <a:pt x="5644" y="6418"/>
                  </a:cubicBezTo>
                  <a:cubicBezTo>
                    <a:pt x="5442" y="7692"/>
                    <a:pt x="5227" y="9001"/>
                    <a:pt x="4513" y="10049"/>
                  </a:cubicBezTo>
                  <a:cubicBezTo>
                    <a:pt x="4394" y="10216"/>
                    <a:pt x="4275" y="10371"/>
                    <a:pt x="4144" y="10537"/>
                  </a:cubicBezTo>
                  <a:cubicBezTo>
                    <a:pt x="3918" y="10823"/>
                    <a:pt x="3679" y="11121"/>
                    <a:pt x="3513" y="11442"/>
                  </a:cubicBezTo>
                  <a:cubicBezTo>
                    <a:pt x="3263" y="11918"/>
                    <a:pt x="3168" y="12442"/>
                    <a:pt x="3084" y="12954"/>
                  </a:cubicBezTo>
                  <a:cubicBezTo>
                    <a:pt x="3037" y="13157"/>
                    <a:pt x="3013" y="13395"/>
                    <a:pt x="2953" y="13609"/>
                  </a:cubicBezTo>
                  <a:cubicBezTo>
                    <a:pt x="2703" y="14621"/>
                    <a:pt x="2144" y="15574"/>
                    <a:pt x="1632" y="16479"/>
                  </a:cubicBezTo>
                  <a:cubicBezTo>
                    <a:pt x="1513" y="16705"/>
                    <a:pt x="1370" y="16907"/>
                    <a:pt x="1251" y="17133"/>
                  </a:cubicBezTo>
                  <a:cubicBezTo>
                    <a:pt x="679" y="18193"/>
                    <a:pt x="0" y="19586"/>
                    <a:pt x="143" y="21027"/>
                  </a:cubicBezTo>
                  <a:lnTo>
                    <a:pt x="584" y="20967"/>
                  </a:lnTo>
                  <a:cubicBezTo>
                    <a:pt x="477" y="19658"/>
                    <a:pt x="1060" y="18395"/>
                    <a:pt x="1655" y="17336"/>
                  </a:cubicBezTo>
                  <a:cubicBezTo>
                    <a:pt x="1774" y="17133"/>
                    <a:pt x="1905" y="16907"/>
                    <a:pt x="2025" y="16705"/>
                  </a:cubicBezTo>
                  <a:cubicBezTo>
                    <a:pt x="2572" y="15764"/>
                    <a:pt x="3132" y="14800"/>
                    <a:pt x="3394" y="13704"/>
                  </a:cubicBezTo>
                  <a:cubicBezTo>
                    <a:pt x="3441" y="13490"/>
                    <a:pt x="3489" y="13252"/>
                    <a:pt x="3525" y="13026"/>
                  </a:cubicBezTo>
                  <a:cubicBezTo>
                    <a:pt x="3620" y="12538"/>
                    <a:pt x="3715" y="12073"/>
                    <a:pt x="3918" y="11657"/>
                  </a:cubicBezTo>
                  <a:cubicBezTo>
                    <a:pt x="4060" y="11371"/>
                    <a:pt x="4275" y="11109"/>
                    <a:pt x="4501" y="10835"/>
                  </a:cubicBezTo>
                  <a:cubicBezTo>
                    <a:pt x="4632" y="10668"/>
                    <a:pt x="4763" y="10514"/>
                    <a:pt x="4882" y="10335"/>
                  </a:cubicBezTo>
                  <a:cubicBezTo>
                    <a:pt x="5680" y="9192"/>
                    <a:pt x="5882" y="7835"/>
                    <a:pt x="6096" y="6501"/>
                  </a:cubicBezTo>
                  <a:cubicBezTo>
                    <a:pt x="6120" y="6346"/>
                    <a:pt x="6132" y="6180"/>
                    <a:pt x="6168" y="6013"/>
                  </a:cubicBezTo>
                  <a:cubicBezTo>
                    <a:pt x="6537" y="3810"/>
                    <a:pt x="7609" y="1643"/>
                    <a:pt x="8990" y="346"/>
                  </a:cubicBezTo>
                  <a:lnTo>
                    <a:pt x="868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67"/>
            <p:cNvSpPr/>
            <p:nvPr/>
          </p:nvSpPr>
          <p:spPr>
            <a:xfrm>
              <a:off x="1821950" y="5686250"/>
              <a:ext cx="624500" cy="553650"/>
            </a:xfrm>
            <a:custGeom>
              <a:avLst/>
              <a:gdLst/>
              <a:ahLst/>
              <a:cxnLst/>
              <a:rect l="l" t="t" r="r" b="b"/>
              <a:pathLst>
                <a:path w="24980" h="22146" extrusionOk="0">
                  <a:moveTo>
                    <a:pt x="24694" y="0"/>
                  </a:moveTo>
                  <a:cubicBezTo>
                    <a:pt x="23420" y="1012"/>
                    <a:pt x="22610" y="2810"/>
                    <a:pt x="22241" y="3798"/>
                  </a:cubicBezTo>
                  <a:cubicBezTo>
                    <a:pt x="22110" y="4120"/>
                    <a:pt x="22003" y="4453"/>
                    <a:pt x="21884" y="4775"/>
                  </a:cubicBezTo>
                  <a:cubicBezTo>
                    <a:pt x="21539" y="5739"/>
                    <a:pt x="21193" y="6727"/>
                    <a:pt x="20681" y="7608"/>
                  </a:cubicBezTo>
                  <a:cubicBezTo>
                    <a:pt x="20455" y="7977"/>
                    <a:pt x="20181" y="8335"/>
                    <a:pt x="19931" y="8692"/>
                  </a:cubicBezTo>
                  <a:cubicBezTo>
                    <a:pt x="19586" y="9168"/>
                    <a:pt x="19229" y="9668"/>
                    <a:pt x="18955" y="10204"/>
                  </a:cubicBezTo>
                  <a:cubicBezTo>
                    <a:pt x="18610" y="10883"/>
                    <a:pt x="18395" y="11609"/>
                    <a:pt x="18193" y="12323"/>
                  </a:cubicBezTo>
                  <a:cubicBezTo>
                    <a:pt x="18062" y="12788"/>
                    <a:pt x="17919" y="13276"/>
                    <a:pt x="17740" y="13716"/>
                  </a:cubicBezTo>
                  <a:cubicBezTo>
                    <a:pt x="17550" y="14216"/>
                    <a:pt x="17312" y="14693"/>
                    <a:pt x="17086" y="15145"/>
                  </a:cubicBezTo>
                  <a:cubicBezTo>
                    <a:pt x="16931" y="15466"/>
                    <a:pt x="16764" y="15800"/>
                    <a:pt x="16609" y="16133"/>
                  </a:cubicBezTo>
                  <a:cubicBezTo>
                    <a:pt x="16216" y="17026"/>
                    <a:pt x="15919" y="17979"/>
                    <a:pt x="15633" y="18884"/>
                  </a:cubicBezTo>
                  <a:lnTo>
                    <a:pt x="14883" y="21265"/>
                  </a:lnTo>
                  <a:cubicBezTo>
                    <a:pt x="14740" y="21122"/>
                    <a:pt x="14585" y="20967"/>
                    <a:pt x="14442" y="20800"/>
                  </a:cubicBezTo>
                  <a:cubicBezTo>
                    <a:pt x="13311" y="19634"/>
                    <a:pt x="12025" y="18324"/>
                    <a:pt x="10799" y="17407"/>
                  </a:cubicBezTo>
                  <a:lnTo>
                    <a:pt x="10466" y="17169"/>
                  </a:lnTo>
                  <a:cubicBezTo>
                    <a:pt x="9847" y="16717"/>
                    <a:pt x="9204" y="16252"/>
                    <a:pt x="8680" y="15681"/>
                  </a:cubicBezTo>
                  <a:cubicBezTo>
                    <a:pt x="8489" y="15466"/>
                    <a:pt x="8299" y="15205"/>
                    <a:pt x="8096" y="14966"/>
                  </a:cubicBezTo>
                  <a:cubicBezTo>
                    <a:pt x="7858" y="14669"/>
                    <a:pt x="7620" y="14371"/>
                    <a:pt x="7358" y="14097"/>
                  </a:cubicBezTo>
                  <a:cubicBezTo>
                    <a:pt x="6930" y="13657"/>
                    <a:pt x="6418" y="13300"/>
                    <a:pt x="5929" y="12966"/>
                  </a:cubicBezTo>
                  <a:cubicBezTo>
                    <a:pt x="5739" y="12823"/>
                    <a:pt x="5537" y="12692"/>
                    <a:pt x="5358" y="12561"/>
                  </a:cubicBezTo>
                  <a:cubicBezTo>
                    <a:pt x="2822" y="10680"/>
                    <a:pt x="929" y="7561"/>
                    <a:pt x="453" y="4418"/>
                  </a:cubicBezTo>
                  <a:lnTo>
                    <a:pt x="0" y="4489"/>
                  </a:lnTo>
                  <a:cubicBezTo>
                    <a:pt x="512" y="7739"/>
                    <a:pt x="2465" y="10978"/>
                    <a:pt x="5096" y="12930"/>
                  </a:cubicBezTo>
                  <a:cubicBezTo>
                    <a:pt x="5287" y="13085"/>
                    <a:pt x="5477" y="13216"/>
                    <a:pt x="5679" y="13347"/>
                  </a:cubicBezTo>
                  <a:cubicBezTo>
                    <a:pt x="6180" y="13704"/>
                    <a:pt x="6644" y="14038"/>
                    <a:pt x="7049" y="14431"/>
                  </a:cubicBezTo>
                  <a:cubicBezTo>
                    <a:pt x="7299" y="14693"/>
                    <a:pt x="7501" y="14966"/>
                    <a:pt x="7739" y="15264"/>
                  </a:cubicBezTo>
                  <a:cubicBezTo>
                    <a:pt x="7942" y="15526"/>
                    <a:pt x="8132" y="15776"/>
                    <a:pt x="8358" y="16014"/>
                  </a:cubicBezTo>
                  <a:cubicBezTo>
                    <a:pt x="8906" y="16621"/>
                    <a:pt x="9573" y="17098"/>
                    <a:pt x="10216" y="17562"/>
                  </a:cubicBezTo>
                  <a:lnTo>
                    <a:pt x="10537" y="17800"/>
                  </a:lnTo>
                  <a:cubicBezTo>
                    <a:pt x="11752" y="18681"/>
                    <a:pt x="13014" y="19991"/>
                    <a:pt x="14133" y="21134"/>
                  </a:cubicBezTo>
                  <a:cubicBezTo>
                    <a:pt x="14371" y="21396"/>
                    <a:pt x="14609" y="21634"/>
                    <a:pt x="14847" y="21872"/>
                  </a:cubicBezTo>
                  <a:lnTo>
                    <a:pt x="15109" y="22146"/>
                  </a:lnTo>
                  <a:lnTo>
                    <a:pt x="16097" y="18991"/>
                  </a:lnTo>
                  <a:cubicBezTo>
                    <a:pt x="16371" y="18074"/>
                    <a:pt x="16657" y="17157"/>
                    <a:pt x="17050" y="16276"/>
                  </a:cubicBezTo>
                  <a:cubicBezTo>
                    <a:pt x="17193" y="15955"/>
                    <a:pt x="17348" y="15621"/>
                    <a:pt x="17502" y="15312"/>
                  </a:cubicBezTo>
                  <a:cubicBezTo>
                    <a:pt x="17740" y="14835"/>
                    <a:pt x="17979" y="14347"/>
                    <a:pt x="18181" y="13835"/>
                  </a:cubicBezTo>
                  <a:cubicBezTo>
                    <a:pt x="18360" y="13383"/>
                    <a:pt x="18502" y="12883"/>
                    <a:pt x="18633" y="12407"/>
                  </a:cubicBezTo>
                  <a:cubicBezTo>
                    <a:pt x="18836" y="11728"/>
                    <a:pt x="19038" y="11025"/>
                    <a:pt x="19372" y="10383"/>
                  </a:cubicBezTo>
                  <a:cubicBezTo>
                    <a:pt x="19634" y="9871"/>
                    <a:pt x="19979" y="9394"/>
                    <a:pt x="20324" y="8930"/>
                  </a:cubicBezTo>
                  <a:cubicBezTo>
                    <a:pt x="20574" y="8573"/>
                    <a:pt x="20836" y="8204"/>
                    <a:pt x="21074" y="7811"/>
                  </a:cubicBezTo>
                  <a:cubicBezTo>
                    <a:pt x="21634" y="6906"/>
                    <a:pt x="21991" y="5894"/>
                    <a:pt x="22324" y="4906"/>
                  </a:cubicBezTo>
                  <a:cubicBezTo>
                    <a:pt x="22432" y="4584"/>
                    <a:pt x="22551" y="4275"/>
                    <a:pt x="22670" y="3941"/>
                  </a:cubicBezTo>
                  <a:cubicBezTo>
                    <a:pt x="23015" y="3001"/>
                    <a:pt x="23789" y="1298"/>
                    <a:pt x="24979" y="357"/>
                  </a:cubicBezTo>
                  <a:lnTo>
                    <a:pt x="2469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67"/>
            <p:cNvSpPr/>
            <p:nvPr/>
          </p:nvSpPr>
          <p:spPr>
            <a:xfrm>
              <a:off x="1896650" y="5436500"/>
              <a:ext cx="263450" cy="569750"/>
            </a:xfrm>
            <a:custGeom>
              <a:avLst/>
              <a:gdLst/>
              <a:ahLst/>
              <a:cxnLst/>
              <a:rect l="l" t="t" r="r" b="b"/>
              <a:pathLst>
                <a:path w="10538" h="22790" extrusionOk="0">
                  <a:moveTo>
                    <a:pt x="322" y="1"/>
                  </a:moveTo>
                  <a:lnTo>
                    <a:pt x="322" y="1"/>
                  </a:lnTo>
                  <a:cubicBezTo>
                    <a:pt x="1" y="1382"/>
                    <a:pt x="215" y="2751"/>
                    <a:pt x="501" y="4275"/>
                  </a:cubicBezTo>
                  <a:cubicBezTo>
                    <a:pt x="977" y="6895"/>
                    <a:pt x="1572" y="9657"/>
                    <a:pt x="3037" y="11955"/>
                  </a:cubicBezTo>
                  <a:cubicBezTo>
                    <a:pt x="3239" y="12252"/>
                    <a:pt x="3442" y="12550"/>
                    <a:pt x="3656" y="12848"/>
                  </a:cubicBezTo>
                  <a:cubicBezTo>
                    <a:pt x="3954" y="13253"/>
                    <a:pt x="4239" y="13669"/>
                    <a:pt x="4489" y="14098"/>
                  </a:cubicBezTo>
                  <a:cubicBezTo>
                    <a:pt x="4763" y="14586"/>
                    <a:pt x="5013" y="15110"/>
                    <a:pt x="5227" y="15634"/>
                  </a:cubicBezTo>
                  <a:cubicBezTo>
                    <a:pt x="5347" y="15932"/>
                    <a:pt x="5489" y="16241"/>
                    <a:pt x="5632" y="16539"/>
                  </a:cubicBezTo>
                  <a:cubicBezTo>
                    <a:pt x="6763" y="18908"/>
                    <a:pt x="8514" y="20885"/>
                    <a:pt x="10204" y="22790"/>
                  </a:cubicBezTo>
                  <a:lnTo>
                    <a:pt x="10538" y="22480"/>
                  </a:lnTo>
                  <a:cubicBezTo>
                    <a:pt x="8871" y="20599"/>
                    <a:pt x="7144" y="18646"/>
                    <a:pt x="6049" y="16348"/>
                  </a:cubicBezTo>
                  <a:lnTo>
                    <a:pt x="5644" y="15455"/>
                  </a:lnTo>
                  <a:cubicBezTo>
                    <a:pt x="5418" y="14931"/>
                    <a:pt x="5180" y="14384"/>
                    <a:pt x="4882" y="13872"/>
                  </a:cubicBezTo>
                  <a:cubicBezTo>
                    <a:pt x="4632" y="13407"/>
                    <a:pt x="4335" y="12991"/>
                    <a:pt x="4037" y="12574"/>
                  </a:cubicBezTo>
                  <a:cubicBezTo>
                    <a:pt x="3834" y="12300"/>
                    <a:pt x="3620" y="12002"/>
                    <a:pt x="3430" y="11705"/>
                  </a:cubicBezTo>
                  <a:cubicBezTo>
                    <a:pt x="2001" y="9466"/>
                    <a:pt x="1417" y="6776"/>
                    <a:pt x="941" y="4180"/>
                  </a:cubicBezTo>
                  <a:cubicBezTo>
                    <a:pt x="679" y="2716"/>
                    <a:pt x="477" y="1382"/>
                    <a:pt x="763" y="108"/>
                  </a:cubicBezTo>
                  <a:lnTo>
                    <a:pt x="3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64" name="Google Shape;2764;p67"/>
          <p:cNvSpPr txBox="1">
            <a:spLocks noGrp="1"/>
          </p:cNvSpPr>
          <p:nvPr>
            <p:ph type="subTitle" idx="1"/>
          </p:nvPr>
        </p:nvSpPr>
        <p:spPr>
          <a:xfrm>
            <a:off x="3408407" y="2168769"/>
            <a:ext cx="3916666" cy="20171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tr-TR" sz="2400" dirty="0" err="1">
                <a:latin typeface="+mn-lt"/>
              </a:rPr>
              <a:t>Every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material</a:t>
            </a:r>
            <a:r>
              <a:rPr lang="tr-TR" sz="2400" dirty="0">
                <a:latin typeface="+mn-lt"/>
              </a:rPr>
              <a:t> has </a:t>
            </a:r>
            <a:r>
              <a:rPr lang="tr-TR" sz="2400" dirty="0" err="1">
                <a:latin typeface="+mn-lt"/>
              </a:rPr>
              <a:t>its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own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way</a:t>
            </a:r>
            <a:r>
              <a:rPr lang="tr-TR" sz="2400" dirty="0">
                <a:latin typeface="+mn-lt"/>
              </a:rPr>
              <a:t> of </a:t>
            </a:r>
            <a:r>
              <a:rPr lang="tr-TR" sz="2400" dirty="0" err="1">
                <a:latin typeface="+mn-lt"/>
              </a:rPr>
              <a:t>getting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recycled</a:t>
            </a:r>
            <a:r>
              <a:rPr lang="tr-TR" sz="2400" dirty="0">
                <a:latin typeface="+mn-lt"/>
              </a:rPr>
              <a:t>, in </a:t>
            </a:r>
            <a:r>
              <a:rPr lang="tr-TR" sz="2400" dirty="0" err="1">
                <a:latin typeface="+mn-lt"/>
              </a:rPr>
              <a:t>this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part</a:t>
            </a:r>
            <a:r>
              <a:rPr lang="tr-TR" sz="2400" dirty="0">
                <a:latin typeface="+mn-lt"/>
              </a:rPr>
              <a:t>, </a:t>
            </a:r>
            <a:r>
              <a:rPr lang="tr-TR" sz="2400" dirty="0" err="1">
                <a:latin typeface="+mn-lt"/>
              </a:rPr>
              <a:t>we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will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learn</a:t>
            </a:r>
            <a:r>
              <a:rPr lang="tr-TR" sz="2400" dirty="0">
                <a:latin typeface="+mn-lt"/>
              </a:rPr>
              <a:t> how </a:t>
            </a:r>
            <a:r>
              <a:rPr lang="tr-TR" sz="2400" dirty="0" err="1">
                <a:latin typeface="+mn-lt"/>
              </a:rPr>
              <a:t>some</a:t>
            </a:r>
            <a:r>
              <a:rPr lang="tr-TR" sz="2400" dirty="0">
                <a:latin typeface="+mn-lt"/>
              </a:rPr>
              <a:t> of </a:t>
            </a:r>
            <a:r>
              <a:rPr lang="tr-TR" sz="2400" dirty="0" err="1">
                <a:latin typeface="+mn-lt"/>
              </a:rPr>
              <a:t>them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get</a:t>
            </a:r>
            <a:r>
              <a:rPr lang="tr-TR" sz="2400" dirty="0">
                <a:latin typeface="+mn-lt"/>
              </a:rPr>
              <a:t> </a:t>
            </a:r>
            <a:r>
              <a:rPr lang="tr-TR" sz="2400" dirty="0" err="1">
                <a:latin typeface="+mn-lt"/>
              </a:rPr>
              <a:t>recycled</a:t>
            </a:r>
            <a:r>
              <a:rPr lang="tr-TR" sz="2400" dirty="0">
                <a:latin typeface="+mn-lt"/>
              </a:rPr>
              <a:t>.</a:t>
            </a:r>
            <a:endParaRPr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62060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use Plastic Bottles Workshop XL by Slidesgo">
  <a:themeElements>
    <a:clrScheme name="Simple Light">
      <a:dk1>
        <a:srgbClr val="000000"/>
      </a:dk1>
      <a:lt1>
        <a:srgbClr val="FFFFFF"/>
      </a:lt1>
      <a:dk2>
        <a:srgbClr val="383838"/>
      </a:dk2>
      <a:lt2>
        <a:srgbClr val="95604B"/>
      </a:lt2>
      <a:accent1>
        <a:srgbClr val="E9F7D7"/>
      </a:accent1>
      <a:accent2>
        <a:srgbClr val="A6D165"/>
      </a:accent2>
      <a:accent3>
        <a:srgbClr val="75A641"/>
      </a:accent3>
      <a:accent4>
        <a:srgbClr val="235233"/>
      </a:accent4>
      <a:accent5>
        <a:srgbClr val="552014"/>
      </a:accent5>
      <a:accent6>
        <a:srgbClr val="95604B"/>
      </a:accent6>
      <a:hlink>
        <a:srgbClr val="3838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583</Words>
  <Application>Microsoft Office PowerPoint</Application>
  <PresentationFormat>Prezentácia na obrazovke (16:9)</PresentationFormat>
  <Paragraphs>59</Paragraphs>
  <Slides>21</Slides>
  <Notes>21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6" baseType="lpstr">
      <vt:lpstr>Anaheim</vt:lpstr>
      <vt:lpstr>Hind</vt:lpstr>
      <vt:lpstr>Londrina Solid</vt:lpstr>
      <vt:lpstr>Arial</vt:lpstr>
      <vt:lpstr>Reuse Plastic Bottles Workshop XL by Slidesgo</vt:lpstr>
      <vt:lpstr>RECYCLING</vt:lpstr>
      <vt:lpstr>TABLE OF CONTENTS</vt:lpstr>
      <vt:lpstr>WHAT IS RECYCLING AND WHY SHOULD WE RECYCLE</vt:lpstr>
      <vt:lpstr>Meaning:</vt:lpstr>
      <vt:lpstr>WHY SHOULD WE RECYCLE</vt:lpstr>
      <vt:lpstr>– Albert Einstein</vt:lpstr>
      <vt:lpstr> HOW TO RECYLE</vt:lpstr>
      <vt:lpstr>How can we start the recycle process?</vt:lpstr>
      <vt:lpstr>How do materials get recycled?</vt:lpstr>
      <vt:lpstr>Paper/Cardboard</vt:lpstr>
      <vt:lpstr>Glass</vt:lpstr>
      <vt:lpstr>Metal</vt:lpstr>
      <vt:lpstr>Plastic</vt:lpstr>
      <vt:lpstr>Batteries</vt:lpstr>
      <vt:lpstr>Electronics</vt:lpstr>
      <vt:lpstr>-Bill Nye</vt:lpstr>
      <vt:lpstr>What happens if we dont recycle</vt:lpstr>
      <vt:lpstr>The Affects Of Not Recyling</vt:lpstr>
      <vt:lpstr>– Victor Hugo</vt:lpstr>
      <vt:lpstr>RECYCLING ICON PACK</vt:lpstr>
      <vt:lpstr>RECYCLING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RECYCLING</dc:title>
  <dc:creator>B2</dc:creator>
  <cp:lastModifiedBy>Uzivatel</cp:lastModifiedBy>
  <cp:revision>18</cp:revision>
  <dcterms:modified xsi:type="dcterms:W3CDTF">2023-11-19T18:53:40Z</dcterms:modified>
</cp:coreProperties>
</file>