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9" r:id="rId11"/>
    <p:sldId id="270" r:id="rId12"/>
    <p:sldId id="264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0DE01E-57F1-489D-9DD6-79C18E478F2F}" v="474" dt="2021-11-21T17:42:01.338"/>
    <p1510:client id="{E540835C-9CA1-4673-9F53-A1DD7EEFB07B}" v="877" dt="2021-11-21T19:59:17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38734-57C6-4B37-80D1-2EAB1DE941FC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176A716-6A90-4095-B9A7-B5099F72D38F}">
      <dgm:prSet/>
      <dgm:spPr/>
      <dgm:t>
        <a:bodyPr/>
        <a:lstStyle/>
        <a:p>
          <a:r>
            <a:rPr lang="en-US"/>
            <a:t>Reduce, reuse, and recycle</a:t>
          </a:r>
        </a:p>
      </dgm:t>
    </dgm:pt>
    <dgm:pt modelId="{7D1C3040-2C6C-4BE5-BEB6-3E6B05DC4A9F}" type="parTrans" cxnId="{10934481-9C7D-4F47-8FEE-7C9D47CA3425}">
      <dgm:prSet/>
      <dgm:spPr/>
      <dgm:t>
        <a:bodyPr/>
        <a:lstStyle/>
        <a:p>
          <a:endParaRPr lang="en-US"/>
        </a:p>
      </dgm:t>
    </dgm:pt>
    <dgm:pt modelId="{4BC20122-1690-4B6D-91BB-C6BCC4FB2D27}" type="sibTrans" cxnId="{10934481-9C7D-4F47-8FEE-7C9D47CA3425}">
      <dgm:prSet/>
      <dgm:spPr/>
      <dgm:t>
        <a:bodyPr/>
        <a:lstStyle/>
        <a:p>
          <a:endParaRPr lang="en-US"/>
        </a:p>
      </dgm:t>
    </dgm:pt>
    <dgm:pt modelId="{7E84AB7F-BA3B-4ED9-8CAF-9693016371B4}">
      <dgm:prSet/>
      <dgm:spPr/>
      <dgm:t>
        <a:bodyPr/>
        <a:lstStyle/>
        <a:p>
          <a:r>
            <a:rPr lang="en-US"/>
            <a:t>Reduce, reuse, and recycle. Cut down on what you throw away. Follow the three "R's" to conserve natural resources and landfill space.</a:t>
          </a:r>
        </a:p>
      </dgm:t>
    </dgm:pt>
    <dgm:pt modelId="{08EE7AC5-5107-45B5-8E94-D6AD9F5EBDD5}" type="parTrans" cxnId="{CAEBEC24-BACE-411A-9208-CDB6E254C0CB}">
      <dgm:prSet/>
      <dgm:spPr/>
      <dgm:t>
        <a:bodyPr/>
        <a:lstStyle/>
        <a:p>
          <a:endParaRPr lang="en-US"/>
        </a:p>
      </dgm:t>
    </dgm:pt>
    <dgm:pt modelId="{0F09FD2C-F599-477F-B508-4EC7BE1CE904}" type="sibTrans" cxnId="{CAEBEC24-BACE-411A-9208-CDB6E254C0CB}">
      <dgm:prSet/>
      <dgm:spPr/>
      <dgm:t>
        <a:bodyPr/>
        <a:lstStyle/>
        <a:p>
          <a:endParaRPr lang="en-US"/>
        </a:p>
      </dgm:t>
    </dgm:pt>
    <dgm:pt modelId="{F82D240F-5883-4C50-A164-60FFBB50801D}">
      <dgm:prSet/>
      <dgm:spPr/>
      <dgm:t>
        <a:bodyPr/>
        <a:lstStyle/>
        <a:p>
          <a:r>
            <a:rPr lang="en-US"/>
            <a:t>Volunteer</a:t>
          </a:r>
        </a:p>
      </dgm:t>
    </dgm:pt>
    <dgm:pt modelId="{E9C6ED5E-E3C9-471E-B16B-11A39C4338D3}" type="parTrans" cxnId="{6B0EF86A-D1B1-49ED-B14F-AAE4EE856A6B}">
      <dgm:prSet/>
      <dgm:spPr/>
      <dgm:t>
        <a:bodyPr/>
        <a:lstStyle/>
        <a:p>
          <a:endParaRPr lang="en-US"/>
        </a:p>
      </dgm:t>
    </dgm:pt>
    <dgm:pt modelId="{C5510C31-9F13-4316-B19D-EE2A4D47D4D0}" type="sibTrans" cxnId="{6B0EF86A-D1B1-49ED-B14F-AAE4EE856A6B}">
      <dgm:prSet/>
      <dgm:spPr/>
      <dgm:t>
        <a:bodyPr/>
        <a:lstStyle/>
        <a:p>
          <a:endParaRPr lang="en-US"/>
        </a:p>
      </dgm:t>
    </dgm:pt>
    <dgm:pt modelId="{C49225EC-C563-4893-8741-B3D584026591}">
      <dgm:prSet/>
      <dgm:spPr/>
      <dgm:t>
        <a:bodyPr/>
        <a:lstStyle/>
        <a:p>
          <a:r>
            <a:rPr lang="en-US"/>
            <a:t>Volunteer. Volunteer for cleanups in your community. You can get involved in protecting your watershed, too.</a:t>
          </a:r>
        </a:p>
      </dgm:t>
    </dgm:pt>
    <dgm:pt modelId="{5DAB4D24-6617-45EA-87AB-5F26C80068CD}" type="parTrans" cxnId="{95AFF9E3-7C1F-459C-8D9F-53178B57F61C}">
      <dgm:prSet/>
      <dgm:spPr/>
      <dgm:t>
        <a:bodyPr/>
        <a:lstStyle/>
        <a:p>
          <a:endParaRPr lang="en-US"/>
        </a:p>
      </dgm:t>
    </dgm:pt>
    <dgm:pt modelId="{B9A6787F-5DCA-44BC-8339-8B0DB83E6C95}" type="sibTrans" cxnId="{95AFF9E3-7C1F-459C-8D9F-53178B57F61C}">
      <dgm:prSet/>
      <dgm:spPr/>
      <dgm:t>
        <a:bodyPr/>
        <a:lstStyle/>
        <a:p>
          <a:endParaRPr lang="en-US"/>
        </a:p>
      </dgm:t>
    </dgm:pt>
    <dgm:pt modelId="{B5A76B53-E803-437A-BA45-D1EBF20AE6A0}">
      <dgm:prSet/>
      <dgm:spPr/>
      <dgm:t>
        <a:bodyPr/>
        <a:lstStyle/>
        <a:p>
          <a:r>
            <a:rPr lang="en-US"/>
            <a:t>Educate</a:t>
          </a:r>
        </a:p>
      </dgm:t>
    </dgm:pt>
    <dgm:pt modelId="{C3AB648D-6F04-43CB-B7D1-56E91CE324F3}" type="parTrans" cxnId="{D4F830EF-17FD-43E8-B90B-F6C4A3164AAE}">
      <dgm:prSet/>
      <dgm:spPr/>
      <dgm:t>
        <a:bodyPr/>
        <a:lstStyle/>
        <a:p>
          <a:endParaRPr lang="en-US"/>
        </a:p>
      </dgm:t>
    </dgm:pt>
    <dgm:pt modelId="{911AAD58-AB27-456F-B4C7-A9F78E6332C1}" type="sibTrans" cxnId="{D4F830EF-17FD-43E8-B90B-F6C4A3164AAE}">
      <dgm:prSet/>
      <dgm:spPr/>
      <dgm:t>
        <a:bodyPr/>
        <a:lstStyle/>
        <a:p>
          <a:endParaRPr lang="en-US"/>
        </a:p>
      </dgm:t>
    </dgm:pt>
    <dgm:pt modelId="{ADD6A34C-7558-49F4-A7D5-0FC30BE5DE0F}">
      <dgm:prSet/>
      <dgm:spPr/>
      <dgm:t>
        <a:bodyPr/>
        <a:lstStyle/>
        <a:p>
          <a:r>
            <a:rPr lang="en-US"/>
            <a:t>Educate. When you further your own education, you can help others understand the importance and value of our natural resources.</a:t>
          </a:r>
        </a:p>
      </dgm:t>
    </dgm:pt>
    <dgm:pt modelId="{D85823D4-F848-4938-AF27-C675BE29AF45}" type="parTrans" cxnId="{CF310E73-655B-4792-94C7-1611E9B8E622}">
      <dgm:prSet/>
      <dgm:spPr/>
      <dgm:t>
        <a:bodyPr/>
        <a:lstStyle/>
        <a:p>
          <a:endParaRPr lang="en-US"/>
        </a:p>
      </dgm:t>
    </dgm:pt>
    <dgm:pt modelId="{A3A9981A-2377-4772-BB5C-94CF82CE06D2}" type="sibTrans" cxnId="{CF310E73-655B-4792-94C7-1611E9B8E622}">
      <dgm:prSet/>
      <dgm:spPr/>
      <dgm:t>
        <a:bodyPr/>
        <a:lstStyle/>
        <a:p>
          <a:endParaRPr lang="en-US"/>
        </a:p>
      </dgm:t>
    </dgm:pt>
    <dgm:pt modelId="{7D79436D-C313-4FFE-BE60-A7D6BB0A25B7}">
      <dgm:prSet/>
      <dgm:spPr/>
      <dgm:t>
        <a:bodyPr/>
        <a:lstStyle/>
        <a:p>
          <a:r>
            <a:rPr lang="en-US"/>
            <a:t>Conserve</a:t>
          </a:r>
        </a:p>
      </dgm:t>
    </dgm:pt>
    <dgm:pt modelId="{B3244847-88AE-4CCE-98D1-E5F259406B7F}" type="parTrans" cxnId="{9B515462-36AF-4CB9-BA6A-763C18BD70D5}">
      <dgm:prSet/>
      <dgm:spPr/>
      <dgm:t>
        <a:bodyPr/>
        <a:lstStyle/>
        <a:p>
          <a:endParaRPr lang="en-US"/>
        </a:p>
      </dgm:t>
    </dgm:pt>
    <dgm:pt modelId="{F84D720F-248F-4AF0-A30E-1AAA01D366B0}" type="sibTrans" cxnId="{9B515462-36AF-4CB9-BA6A-763C18BD70D5}">
      <dgm:prSet/>
      <dgm:spPr/>
      <dgm:t>
        <a:bodyPr/>
        <a:lstStyle/>
        <a:p>
          <a:endParaRPr lang="en-US"/>
        </a:p>
      </dgm:t>
    </dgm:pt>
    <dgm:pt modelId="{BE89AAE6-5B14-4AA8-97B0-36C5922124B4}">
      <dgm:prSet/>
      <dgm:spPr/>
      <dgm:t>
        <a:bodyPr/>
        <a:lstStyle/>
        <a:p>
          <a:r>
            <a:rPr lang="en-US"/>
            <a:t>Conserve water. The less water you use, the less runoff and wastewater that eventually end up in the ocean.</a:t>
          </a:r>
        </a:p>
      </dgm:t>
    </dgm:pt>
    <dgm:pt modelId="{F89720B0-C61C-4B99-8EEF-A1696B16E98F}" type="parTrans" cxnId="{7D557635-E3EA-48B5-B73F-52C8A5942281}">
      <dgm:prSet/>
      <dgm:spPr/>
      <dgm:t>
        <a:bodyPr/>
        <a:lstStyle/>
        <a:p>
          <a:endParaRPr lang="en-US"/>
        </a:p>
      </dgm:t>
    </dgm:pt>
    <dgm:pt modelId="{5AA509DD-467C-473A-83BD-B65A1F627317}" type="sibTrans" cxnId="{7D557635-E3EA-48B5-B73F-52C8A5942281}">
      <dgm:prSet/>
      <dgm:spPr/>
      <dgm:t>
        <a:bodyPr/>
        <a:lstStyle/>
        <a:p>
          <a:endParaRPr lang="en-US"/>
        </a:p>
      </dgm:t>
    </dgm:pt>
    <dgm:pt modelId="{1450AC3B-9130-4141-9780-6EB0B3DB2168}">
      <dgm:prSet/>
      <dgm:spPr/>
      <dgm:t>
        <a:bodyPr/>
        <a:lstStyle/>
        <a:p>
          <a:r>
            <a:rPr lang="en-US"/>
            <a:t>Choose</a:t>
          </a:r>
        </a:p>
      </dgm:t>
    </dgm:pt>
    <dgm:pt modelId="{BE2C02CE-6E75-4C06-AFCC-1D18985680F2}" type="parTrans" cxnId="{BA1584FF-E859-4D0D-8210-D13D15A708F8}">
      <dgm:prSet/>
      <dgm:spPr/>
      <dgm:t>
        <a:bodyPr/>
        <a:lstStyle/>
        <a:p>
          <a:endParaRPr lang="en-US"/>
        </a:p>
      </dgm:t>
    </dgm:pt>
    <dgm:pt modelId="{58B4465A-2C4A-467A-A80A-C47EC9D48B34}" type="sibTrans" cxnId="{BA1584FF-E859-4D0D-8210-D13D15A708F8}">
      <dgm:prSet/>
      <dgm:spPr/>
      <dgm:t>
        <a:bodyPr/>
        <a:lstStyle/>
        <a:p>
          <a:endParaRPr lang="en-US"/>
        </a:p>
      </dgm:t>
    </dgm:pt>
    <dgm:pt modelId="{8EB28019-5FE3-48FB-AFFA-3AAD1A2537E1}">
      <dgm:prSet/>
      <dgm:spPr/>
      <dgm:t>
        <a:bodyPr/>
        <a:lstStyle/>
        <a:p>
          <a:r>
            <a:rPr lang="en-US"/>
            <a:t>Choose sustainable. Learn how to make smart seafood choices at http://www.fishwatch.gov/</a:t>
          </a:r>
        </a:p>
      </dgm:t>
    </dgm:pt>
    <dgm:pt modelId="{9B6519F3-F881-4D2E-BACE-E8B29CB17D90}" type="parTrans" cxnId="{0949A612-0523-4D6F-A701-8EF9B8BB2E13}">
      <dgm:prSet/>
      <dgm:spPr/>
      <dgm:t>
        <a:bodyPr/>
        <a:lstStyle/>
        <a:p>
          <a:endParaRPr lang="en-US"/>
        </a:p>
      </dgm:t>
    </dgm:pt>
    <dgm:pt modelId="{92681490-067E-4E65-829D-9E1B34E0A2BB}" type="sibTrans" cxnId="{0949A612-0523-4D6F-A701-8EF9B8BB2E13}">
      <dgm:prSet/>
      <dgm:spPr/>
      <dgm:t>
        <a:bodyPr/>
        <a:lstStyle/>
        <a:p>
          <a:endParaRPr lang="en-US"/>
        </a:p>
      </dgm:t>
    </dgm:pt>
    <dgm:pt modelId="{368BB9DA-4041-43B8-82A8-183BFF169D06}">
      <dgm:prSet/>
      <dgm:spPr/>
      <dgm:t>
        <a:bodyPr/>
        <a:lstStyle/>
        <a:p>
          <a:r>
            <a:rPr lang="en-US"/>
            <a:t>Shop</a:t>
          </a:r>
        </a:p>
      </dgm:t>
    </dgm:pt>
    <dgm:pt modelId="{F9806282-9130-4BD5-B817-DC9990F6E5D2}" type="parTrans" cxnId="{97C20ED8-4250-4341-9A02-B5883D74DF3E}">
      <dgm:prSet/>
      <dgm:spPr/>
      <dgm:t>
        <a:bodyPr/>
        <a:lstStyle/>
        <a:p>
          <a:endParaRPr lang="en-US"/>
        </a:p>
      </dgm:t>
    </dgm:pt>
    <dgm:pt modelId="{69A467D4-346F-4D83-8310-E37878709CEC}" type="sibTrans" cxnId="{97C20ED8-4250-4341-9A02-B5883D74DF3E}">
      <dgm:prSet/>
      <dgm:spPr/>
      <dgm:t>
        <a:bodyPr/>
        <a:lstStyle/>
        <a:p>
          <a:endParaRPr lang="en-US"/>
        </a:p>
      </dgm:t>
    </dgm:pt>
    <dgm:pt modelId="{EB72B390-1D52-479C-A270-BF7140D37FDE}">
      <dgm:prSet/>
      <dgm:spPr/>
      <dgm:t>
        <a:bodyPr/>
        <a:lstStyle/>
        <a:p>
          <a:r>
            <a:rPr lang="en-US"/>
            <a:t>Shop wisely. Buy less plastic and bring a reusable shopping bag.</a:t>
          </a:r>
        </a:p>
      </dgm:t>
    </dgm:pt>
    <dgm:pt modelId="{CD2DC3A8-B727-413F-A6CE-BBC697F867A5}" type="parTrans" cxnId="{D5C17CB4-8988-434F-B258-0189E9C61ECA}">
      <dgm:prSet/>
      <dgm:spPr/>
      <dgm:t>
        <a:bodyPr/>
        <a:lstStyle/>
        <a:p>
          <a:endParaRPr lang="en-US"/>
        </a:p>
      </dgm:t>
    </dgm:pt>
    <dgm:pt modelId="{FBA22915-504A-46FB-83E5-1877C4E103BF}" type="sibTrans" cxnId="{D5C17CB4-8988-434F-B258-0189E9C61ECA}">
      <dgm:prSet/>
      <dgm:spPr/>
      <dgm:t>
        <a:bodyPr/>
        <a:lstStyle/>
        <a:p>
          <a:endParaRPr lang="en-US"/>
        </a:p>
      </dgm:t>
    </dgm:pt>
    <dgm:pt modelId="{22ABC46A-652E-47A3-B86A-A8E7EBC0E1AD}">
      <dgm:prSet/>
      <dgm:spPr/>
      <dgm:t>
        <a:bodyPr/>
        <a:lstStyle/>
        <a:p>
          <a:r>
            <a:rPr lang="en-US"/>
            <a:t>Plant</a:t>
          </a:r>
        </a:p>
      </dgm:t>
    </dgm:pt>
    <dgm:pt modelId="{14D2AA26-C200-40AE-AFA2-C8EB2661BCEA}" type="parTrans" cxnId="{ED1075D6-F757-4601-BBD9-D2A52B09B241}">
      <dgm:prSet/>
      <dgm:spPr/>
      <dgm:t>
        <a:bodyPr/>
        <a:lstStyle/>
        <a:p>
          <a:endParaRPr lang="en-US"/>
        </a:p>
      </dgm:t>
    </dgm:pt>
    <dgm:pt modelId="{6AE08853-B32F-4EBB-8E14-97BE2AEB7A3D}" type="sibTrans" cxnId="{ED1075D6-F757-4601-BBD9-D2A52B09B241}">
      <dgm:prSet/>
      <dgm:spPr/>
      <dgm:t>
        <a:bodyPr/>
        <a:lstStyle/>
        <a:p>
          <a:endParaRPr lang="en-US"/>
        </a:p>
      </dgm:t>
    </dgm:pt>
    <dgm:pt modelId="{BF228B9C-A998-46DB-896E-F23D880BC04D}">
      <dgm:prSet/>
      <dgm:spPr/>
      <dgm:t>
        <a:bodyPr/>
        <a:lstStyle/>
        <a:p>
          <a:r>
            <a:rPr lang="en-US"/>
            <a:t>Plant a tree. Trees provide food and oxygen. They help save energy, clean the air, and help combat climate change.</a:t>
          </a:r>
        </a:p>
      </dgm:t>
    </dgm:pt>
    <dgm:pt modelId="{08AF821D-0DF3-4A74-840B-581D1899FD57}" type="parTrans" cxnId="{1AF5B507-138E-40D0-8028-B2859D2462BC}">
      <dgm:prSet/>
      <dgm:spPr/>
      <dgm:t>
        <a:bodyPr/>
        <a:lstStyle/>
        <a:p>
          <a:endParaRPr lang="en-US"/>
        </a:p>
      </dgm:t>
    </dgm:pt>
    <dgm:pt modelId="{AA3448B3-E9B3-4C50-B54F-E7916E4D3F98}" type="sibTrans" cxnId="{1AF5B507-138E-40D0-8028-B2859D2462BC}">
      <dgm:prSet/>
      <dgm:spPr/>
      <dgm:t>
        <a:bodyPr/>
        <a:lstStyle/>
        <a:p>
          <a:endParaRPr lang="en-US"/>
        </a:p>
      </dgm:t>
    </dgm:pt>
    <dgm:pt modelId="{A3534F67-A8A8-41DF-ABB6-944D9A8652F9}">
      <dgm:prSet/>
      <dgm:spPr/>
      <dgm:t>
        <a:bodyPr/>
        <a:lstStyle/>
        <a:p>
          <a:r>
            <a:rPr lang="en-US"/>
            <a:t>Don't send</a:t>
          </a:r>
        </a:p>
      </dgm:t>
    </dgm:pt>
    <dgm:pt modelId="{F9234425-189F-46F3-966F-A14DDF0FAFFB}" type="parTrans" cxnId="{81325EB8-4835-4888-8358-5AF543B60358}">
      <dgm:prSet/>
      <dgm:spPr/>
      <dgm:t>
        <a:bodyPr/>
        <a:lstStyle/>
        <a:p>
          <a:endParaRPr lang="en-US"/>
        </a:p>
      </dgm:t>
    </dgm:pt>
    <dgm:pt modelId="{A9B139AC-7B9E-4D8B-B6F6-2BBAB62398AB}" type="sibTrans" cxnId="{81325EB8-4835-4888-8358-5AF543B60358}">
      <dgm:prSet/>
      <dgm:spPr/>
      <dgm:t>
        <a:bodyPr/>
        <a:lstStyle/>
        <a:p>
          <a:endParaRPr lang="en-US"/>
        </a:p>
      </dgm:t>
    </dgm:pt>
    <dgm:pt modelId="{09DB53B4-3039-43AF-9F93-2663382BB7D6}">
      <dgm:prSet/>
      <dgm:spPr/>
      <dgm:t>
        <a:bodyPr/>
        <a:lstStyle/>
        <a:p>
          <a:r>
            <a:rPr lang="en-US"/>
            <a:t>Don't send chemicals into our waterways. Choose non-toxic chemicals in the home and office.</a:t>
          </a:r>
        </a:p>
      </dgm:t>
    </dgm:pt>
    <dgm:pt modelId="{9CE59A89-E2AD-4A61-A9E5-4E6485B690FF}" type="parTrans" cxnId="{0B9ECC0D-E0FF-4C38-B32B-3BB6055D0CF9}">
      <dgm:prSet/>
      <dgm:spPr/>
      <dgm:t>
        <a:bodyPr/>
        <a:lstStyle/>
        <a:p>
          <a:endParaRPr lang="en-US"/>
        </a:p>
      </dgm:t>
    </dgm:pt>
    <dgm:pt modelId="{7E6FC0F7-412D-426F-AA13-7B544956CA77}" type="sibTrans" cxnId="{0B9ECC0D-E0FF-4C38-B32B-3BB6055D0CF9}">
      <dgm:prSet/>
      <dgm:spPr/>
      <dgm:t>
        <a:bodyPr/>
        <a:lstStyle/>
        <a:p>
          <a:endParaRPr lang="en-US"/>
        </a:p>
      </dgm:t>
    </dgm:pt>
    <dgm:pt modelId="{A66D1D0C-D277-4784-9ADB-C2A234207AB3}" type="pres">
      <dgm:prSet presAssocID="{C3938734-57C6-4B37-80D1-2EAB1DE941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C2312335-48C8-466E-AD9F-BB3E6780AFF4}" type="pres">
      <dgm:prSet presAssocID="{A3534F67-A8A8-41DF-ABB6-944D9A8652F9}" presName="boxAndChildren" presStyleCnt="0"/>
      <dgm:spPr/>
    </dgm:pt>
    <dgm:pt modelId="{8CE94C3C-5DED-49EA-B91A-E7BE95B23838}" type="pres">
      <dgm:prSet presAssocID="{A3534F67-A8A8-41DF-ABB6-944D9A8652F9}" presName="parentTextBox" presStyleLbl="alignNode1" presStyleIdx="0" presStyleCnt="8"/>
      <dgm:spPr/>
      <dgm:t>
        <a:bodyPr/>
        <a:lstStyle/>
        <a:p>
          <a:endParaRPr lang="sk-SK"/>
        </a:p>
      </dgm:t>
    </dgm:pt>
    <dgm:pt modelId="{7B58E479-8C05-405E-9AE2-BBC1FA9DD2B2}" type="pres">
      <dgm:prSet presAssocID="{A3534F67-A8A8-41DF-ABB6-944D9A8652F9}" presName="descendantBox" presStyleLbl="bgAccFollowNode1" presStyleIdx="0" presStyleCnt="8"/>
      <dgm:spPr/>
      <dgm:t>
        <a:bodyPr/>
        <a:lstStyle/>
        <a:p>
          <a:endParaRPr lang="sk-SK"/>
        </a:p>
      </dgm:t>
    </dgm:pt>
    <dgm:pt modelId="{25D84443-0E2C-4025-A8CE-C407184982F2}" type="pres">
      <dgm:prSet presAssocID="{6AE08853-B32F-4EBB-8E14-97BE2AEB7A3D}" presName="sp" presStyleCnt="0"/>
      <dgm:spPr/>
    </dgm:pt>
    <dgm:pt modelId="{75DB875B-1573-4B4C-8E13-EEAD7E963CFE}" type="pres">
      <dgm:prSet presAssocID="{22ABC46A-652E-47A3-B86A-A8E7EBC0E1AD}" presName="arrowAndChildren" presStyleCnt="0"/>
      <dgm:spPr/>
    </dgm:pt>
    <dgm:pt modelId="{D389A777-4E93-4AA8-BE1C-D2B76F82833C}" type="pres">
      <dgm:prSet presAssocID="{22ABC46A-652E-47A3-B86A-A8E7EBC0E1AD}" presName="parentTextArrow" presStyleLbl="node1" presStyleIdx="0" presStyleCnt="0"/>
      <dgm:spPr/>
      <dgm:t>
        <a:bodyPr/>
        <a:lstStyle/>
        <a:p>
          <a:endParaRPr lang="sk-SK"/>
        </a:p>
      </dgm:t>
    </dgm:pt>
    <dgm:pt modelId="{1465C26E-98C1-418D-BC08-CDE22833DD80}" type="pres">
      <dgm:prSet presAssocID="{22ABC46A-652E-47A3-B86A-A8E7EBC0E1AD}" presName="arrow" presStyleLbl="alignNode1" presStyleIdx="1" presStyleCnt="8"/>
      <dgm:spPr/>
      <dgm:t>
        <a:bodyPr/>
        <a:lstStyle/>
        <a:p>
          <a:endParaRPr lang="sk-SK"/>
        </a:p>
      </dgm:t>
    </dgm:pt>
    <dgm:pt modelId="{237B22DB-38F6-4DAF-8778-3AC39FF95F82}" type="pres">
      <dgm:prSet presAssocID="{22ABC46A-652E-47A3-B86A-A8E7EBC0E1AD}" presName="descendantArrow" presStyleLbl="bgAccFollowNode1" presStyleIdx="1" presStyleCnt="8"/>
      <dgm:spPr/>
      <dgm:t>
        <a:bodyPr/>
        <a:lstStyle/>
        <a:p>
          <a:endParaRPr lang="sk-SK"/>
        </a:p>
      </dgm:t>
    </dgm:pt>
    <dgm:pt modelId="{580B55E9-5D59-47D3-A10A-5EB2C42432AE}" type="pres">
      <dgm:prSet presAssocID="{69A467D4-346F-4D83-8310-E37878709CEC}" presName="sp" presStyleCnt="0"/>
      <dgm:spPr/>
    </dgm:pt>
    <dgm:pt modelId="{E75EEFEA-9FC8-4CE0-9306-7F4CC3BA058B}" type="pres">
      <dgm:prSet presAssocID="{368BB9DA-4041-43B8-82A8-183BFF169D06}" presName="arrowAndChildren" presStyleCnt="0"/>
      <dgm:spPr/>
    </dgm:pt>
    <dgm:pt modelId="{FFF18D6F-5316-442C-A22B-6238353A2D58}" type="pres">
      <dgm:prSet presAssocID="{368BB9DA-4041-43B8-82A8-183BFF169D06}" presName="parentTextArrow" presStyleLbl="node1" presStyleIdx="0" presStyleCnt="0"/>
      <dgm:spPr/>
      <dgm:t>
        <a:bodyPr/>
        <a:lstStyle/>
        <a:p>
          <a:endParaRPr lang="sk-SK"/>
        </a:p>
      </dgm:t>
    </dgm:pt>
    <dgm:pt modelId="{CC566BB3-2B5C-4FB4-ACBF-FFC9D9A9BF63}" type="pres">
      <dgm:prSet presAssocID="{368BB9DA-4041-43B8-82A8-183BFF169D06}" presName="arrow" presStyleLbl="alignNode1" presStyleIdx="2" presStyleCnt="8"/>
      <dgm:spPr/>
      <dgm:t>
        <a:bodyPr/>
        <a:lstStyle/>
        <a:p>
          <a:endParaRPr lang="sk-SK"/>
        </a:p>
      </dgm:t>
    </dgm:pt>
    <dgm:pt modelId="{41B63CE4-8DC4-48F6-B1EB-45D71A4C4994}" type="pres">
      <dgm:prSet presAssocID="{368BB9DA-4041-43B8-82A8-183BFF169D06}" presName="descendantArrow" presStyleLbl="bgAccFollowNode1" presStyleIdx="2" presStyleCnt="8"/>
      <dgm:spPr/>
      <dgm:t>
        <a:bodyPr/>
        <a:lstStyle/>
        <a:p>
          <a:endParaRPr lang="sk-SK"/>
        </a:p>
      </dgm:t>
    </dgm:pt>
    <dgm:pt modelId="{E216BED4-F775-4448-ADA7-E392FC4F6E75}" type="pres">
      <dgm:prSet presAssocID="{58B4465A-2C4A-467A-A80A-C47EC9D48B34}" presName="sp" presStyleCnt="0"/>
      <dgm:spPr/>
    </dgm:pt>
    <dgm:pt modelId="{6D55BEB3-F37E-4F7D-8EB1-1A7471AD010D}" type="pres">
      <dgm:prSet presAssocID="{1450AC3B-9130-4141-9780-6EB0B3DB2168}" presName="arrowAndChildren" presStyleCnt="0"/>
      <dgm:spPr/>
    </dgm:pt>
    <dgm:pt modelId="{7DE548DB-8B45-4ADF-9805-C8D894DE3EE0}" type="pres">
      <dgm:prSet presAssocID="{1450AC3B-9130-4141-9780-6EB0B3DB2168}" presName="parentTextArrow" presStyleLbl="node1" presStyleIdx="0" presStyleCnt="0"/>
      <dgm:spPr/>
      <dgm:t>
        <a:bodyPr/>
        <a:lstStyle/>
        <a:p>
          <a:endParaRPr lang="sk-SK"/>
        </a:p>
      </dgm:t>
    </dgm:pt>
    <dgm:pt modelId="{4F863FC8-08DA-4DA9-8C5A-920B571FF078}" type="pres">
      <dgm:prSet presAssocID="{1450AC3B-9130-4141-9780-6EB0B3DB2168}" presName="arrow" presStyleLbl="alignNode1" presStyleIdx="3" presStyleCnt="8"/>
      <dgm:spPr/>
      <dgm:t>
        <a:bodyPr/>
        <a:lstStyle/>
        <a:p>
          <a:endParaRPr lang="sk-SK"/>
        </a:p>
      </dgm:t>
    </dgm:pt>
    <dgm:pt modelId="{1DC338A9-47F8-43AE-9A23-372B77EB84B4}" type="pres">
      <dgm:prSet presAssocID="{1450AC3B-9130-4141-9780-6EB0B3DB2168}" presName="descendantArrow" presStyleLbl="bgAccFollowNode1" presStyleIdx="3" presStyleCnt="8"/>
      <dgm:spPr/>
      <dgm:t>
        <a:bodyPr/>
        <a:lstStyle/>
        <a:p>
          <a:endParaRPr lang="sk-SK"/>
        </a:p>
      </dgm:t>
    </dgm:pt>
    <dgm:pt modelId="{0274731E-6E3B-4798-AA5D-9EECB3B66B70}" type="pres">
      <dgm:prSet presAssocID="{F84D720F-248F-4AF0-A30E-1AAA01D366B0}" presName="sp" presStyleCnt="0"/>
      <dgm:spPr/>
    </dgm:pt>
    <dgm:pt modelId="{8655DC72-1913-459A-93B4-D4DFF314BAB8}" type="pres">
      <dgm:prSet presAssocID="{7D79436D-C313-4FFE-BE60-A7D6BB0A25B7}" presName="arrowAndChildren" presStyleCnt="0"/>
      <dgm:spPr/>
    </dgm:pt>
    <dgm:pt modelId="{8206E81A-6079-48ED-B928-D278F4DE3B41}" type="pres">
      <dgm:prSet presAssocID="{7D79436D-C313-4FFE-BE60-A7D6BB0A25B7}" presName="parentTextArrow" presStyleLbl="node1" presStyleIdx="0" presStyleCnt="0"/>
      <dgm:spPr/>
      <dgm:t>
        <a:bodyPr/>
        <a:lstStyle/>
        <a:p>
          <a:endParaRPr lang="sk-SK"/>
        </a:p>
      </dgm:t>
    </dgm:pt>
    <dgm:pt modelId="{213651CB-EDE5-4775-B536-0C7B9106177E}" type="pres">
      <dgm:prSet presAssocID="{7D79436D-C313-4FFE-BE60-A7D6BB0A25B7}" presName="arrow" presStyleLbl="alignNode1" presStyleIdx="4" presStyleCnt="8"/>
      <dgm:spPr/>
      <dgm:t>
        <a:bodyPr/>
        <a:lstStyle/>
        <a:p>
          <a:endParaRPr lang="sk-SK"/>
        </a:p>
      </dgm:t>
    </dgm:pt>
    <dgm:pt modelId="{DDF2ED74-553D-4750-8BE3-CF9C611B924C}" type="pres">
      <dgm:prSet presAssocID="{7D79436D-C313-4FFE-BE60-A7D6BB0A25B7}" presName="descendantArrow" presStyleLbl="bgAccFollowNode1" presStyleIdx="4" presStyleCnt="8"/>
      <dgm:spPr/>
      <dgm:t>
        <a:bodyPr/>
        <a:lstStyle/>
        <a:p>
          <a:endParaRPr lang="sk-SK"/>
        </a:p>
      </dgm:t>
    </dgm:pt>
    <dgm:pt modelId="{912AA6C3-81E3-49FE-84BD-A860EDD0CA00}" type="pres">
      <dgm:prSet presAssocID="{911AAD58-AB27-456F-B4C7-A9F78E6332C1}" presName="sp" presStyleCnt="0"/>
      <dgm:spPr/>
    </dgm:pt>
    <dgm:pt modelId="{49322193-C03D-4C5C-BF2D-99E4FA449FA3}" type="pres">
      <dgm:prSet presAssocID="{B5A76B53-E803-437A-BA45-D1EBF20AE6A0}" presName="arrowAndChildren" presStyleCnt="0"/>
      <dgm:spPr/>
    </dgm:pt>
    <dgm:pt modelId="{FFAA4BDD-8220-43E9-AF7F-C131C6A661AA}" type="pres">
      <dgm:prSet presAssocID="{B5A76B53-E803-437A-BA45-D1EBF20AE6A0}" presName="parentTextArrow" presStyleLbl="node1" presStyleIdx="0" presStyleCnt="0"/>
      <dgm:spPr/>
      <dgm:t>
        <a:bodyPr/>
        <a:lstStyle/>
        <a:p>
          <a:endParaRPr lang="sk-SK"/>
        </a:p>
      </dgm:t>
    </dgm:pt>
    <dgm:pt modelId="{DAD1E456-32D0-4862-AF0F-19A7D1E83EB9}" type="pres">
      <dgm:prSet presAssocID="{B5A76B53-E803-437A-BA45-D1EBF20AE6A0}" presName="arrow" presStyleLbl="alignNode1" presStyleIdx="5" presStyleCnt="8"/>
      <dgm:spPr/>
      <dgm:t>
        <a:bodyPr/>
        <a:lstStyle/>
        <a:p>
          <a:endParaRPr lang="sk-SK"/>
        </a:p>
      </dgm:t>
    </dgm:pt>
    <dgm:pt modelId="{2AE161F2-8914-49EE-952A-1F211B201EC7}" type="pres">
      <dgm:prSet presAssocID="{B5A76B53-E803-437A-BA45-D1EBF20AE6A0}" presName="descendantArrow" presStyleLbl="bgAccFollowNode1" presStyleIdx="5" presStyleCnt="8"/>
      <dgm:spPr/>
      <dgm:t>
        <a:bodyPr/>
        <a:lstStyle/>
        <a:p>
          <a:endParaRPr lang="sk-SK"/>
        </a:p>
      </dgm:t>
    </dgm:pt>
    <dgm:pt modelId="{E26D51EF-DD1E-4C82-B845-631AA5CE6059}" type="pres">
      <dgm:prSet presAssocID="{C5510C31-9F13-4316-B19D-EE2A4D47D4D0}" presName="sp" presStyleCnt="0"/>
      <dgm:spPr/>
    </dgm:pt>
    <dgm:pt modelId="{89AD05F0-F4EE-4AE0-9899-9AD3F8FA2D32}" type="pres">
      <dgm:prSet presAssocID="{F82D240F-5883-4C50-A164-60FFBB50801D}" presName="arrowAndChildren" presStyleCnt="0"/>
      <dgm:spPr/>
    </dgm:pt>
    <dgm:pt modelId="{1F953C06-C164-4175-995F-D529C7BFF423}" type="pres">
      <dgm:prSet presAssocID="{F82D240F-5883-4C50-A164-60FFBB50801D}" presName="parentTextArrow" presStyleLbl="node1" presStyleIdx="0" presStyleCnt="0"/>
      <dgm:spPr/>
      <dgm:t>
        <a:bodyPr/>
        <a:lstStyle/>
        <a:p>
          <a:endParaRPr lang="sk-SK"/>
        </a:p>
      </dgm:t>
    </dgm:pt>
    <dgm:pt modelId="{168CCFE8-5C4E-481A-9B76-9197DF133823}" type="pres">
      <dgm:prSet presAssocID="{F82D240F-5883-4C50-A164-60FFBB50801D}" presName="arrow" presStyleLbl="alignNode1" presStyleIdx="6" presStyleCnt="8"/>
      <dgm:spPr/>
      <dgm:t>
        <a:bodyPr/>
        <a:lstStyle/>
        <a:p>
          <a:endParaRPr lang="sk-SK"/>
        </a:p>
      </dgm:t>
    </dgm:pt>
    <dgm:pt modelId="{D1FACB6C-9BE3-4139-AE08-E8288C491CBF}" type="pres">
      <dgm:prSet presAssocID="{F82D240F-5883-4C50-A164-60FFBB50801D}" presName="descendantArrow" presStyleLbl="bgAccFollowNode1" presStyleIdx="6" presStyleCnt="8"/>
      <dgm:spPr/>
      <dgm:t>
        <a:bodyPr/>
        <a:lstStyle/>
        <a:p>
          <a:endParaRPr lang="sk-SK"/>
        </a:p>
      </dgm:t>
    </dgm:pt>
    <dgm:pt modelId="{3694BE8E-02BA-47EF-A1D7-83314E57BBF8}" type="pres">
      <dgm:prSet presAssocID="{4BC20122-1690-4B6D-91BB-C6BCC4FB2D27}" presName="sp" presStyleCnt="0"/>
      <dgm:spPr/>
    </dgm:pt>
    <dgm:pt modelId="{511BFB40-3DDA-419C-945E-DB9148F87231}" type="pres">
      <dgm:prSet presAssocID="{6176A716-6A90-4095-B9A7-B5099F72D38F}" presName="arrowAndChildren" presStyleCnt="0"/>
      <dgm:spPr/>
    </dgm:pt>
    <dgm:pt modelId="{D2668F63-1505-4808-8DB6-3F982C4DF65F}" type="pres">
      <dgm:prSet presAssocID="{6176A716-6A90-4095-B9A7-B5099F72D38F}" presName="parentTextArrow" presStyleLbl="node1" presStyleIdx="0" presStyleCnt="0"/>
      <dgm:spPr/>
      <dgm:t>
        <a:bodyPr/>
        <a:lstStyle/>
        <a:p>
          <a:endParaRPr lang="sk-SK"/>
        </a:p>
      </dgm:t>
    </dgm:pt>
    <dgm:pt modelId="{A904C031-3931-4EA8-84AA-F4708AF55A9E}" type="pres">
      <dgm:prSet presAssocID="{6176A716-6A90-4095-B9A7-B5099F72D38F}" presName="arrow" presStyleLbl="alignNode1" presStyleIdx="7" presStyleCnt="8"/>
      <dgm:spPr/>
      <dgm:t>
        <a:bodyPr/>
        <a:lstStyle/>
        <a:p>
          <a:endParaRPr lang="sk-SK"/>
        </a:p>
      </dgm:t>
    </dgm:pt>
    <dgm:pt modelId="{645002BE-E255-4080-9D59-571A5FF8F71A}" type="pres">
      <dgm:prSet presAssocID="{6176A716-6A90-4095-B9A7-B5099F72D38F}" presName="descendantArrow" presStyleLbl="bgAccFollowNode1" presStyleIdx="7" presStyleCnt="8"/>
      <dgm:spPr/>
      <dgm:t>
        <a:bodyPr/>
        <a:lstStyle/>
        <a:p>
          <a:endParaRPr lang="sk-SK"/>
        </a:p>
      </dgm:t>
    </dgm:pt>
  </dgm:ptLst>
  <dgm:cxnLst>
    <dgm:cxn modelId="{0B9ECC0D-E0FF-4C38-B32B-3BB6055D0CF9}" srcId="{A3534F67-A8A8-41DF-ABB6-944D9A8652F9}" destId="{09DB53B4-3039-43AF-9F93-2663382BB7D6}" srcOrd="0" destOrd="0" parTransId="{9CE59A89-E2AD-4A61-A9E5-4E6485B690FF}" sibTransId="{7E6FC0F7-412D-426F-AA13-7B544956CA77}"/>
    <dgm:cxn modelId="{10934481-9C7D-4F47-8FEE-7C9D47CA3425}" srcId="{C3938734-57C6-4B37-80D1-2EAB1DE941FC}" destId="{6176A716-6A90-4095-B9A7-B5099F72D38F}" srcOrd="0" destOrd="0" parTransId="{7D1C3040-2C6C-4BE5-BEB6-3E6B05DC4A9F}" sibTransId="{4BC20122-1690-4B6D-91BB-C6BCC4FB2D27}"/>
    <dgm:cxn modelId="{BA1584FF-E859-4D0D-8210-D13D15A708F8}" srcId="{C3938734-57C6-4B37-80D1-2EAB1DE941FC}" destId="{1450AC3B-9130-4141-9780-6EB0B3DB2168}" srcOrd="4" destOrd="0" parTransId="{BE2C02CE-6E75-4C06-AFCC-1D18985680F2}" sibTransId="{58B4465A-2C4A-467A-A80A-C47EC9D48B34}"/>
    <dgm:cxn modelId="{7D557635-E3EA-48B5-B73F-52C8A5942281}" srcId="{7D79436D-C313-4FFE-BE60-A7D6BB0A25B7}" destId="{BE89AAE6-5B14-4AA8-97B0-36C5922124B4}" srcOrd="0" destOrd="0" parTransId="{F89720B0-C61C-4B99-8EEF-A1696B16E98F}" sibTransId="{5AA509DD-467C-473A-83BD-B65A1F627317}"/>
    <dgm:cxn modelId="{0949A612-0523-4D6F-A701-8EF9B8BB2E13}" srcId="{1450AC3B-9130-4141-9780-6EB0B3DB2168}" destId="{8EB28019-5FE3-48FB-AFFA-3AAD1A2537E1}" srcOrd="0" destOrd="0" parTransId="{9B6519F3-F881-4D2E-BACE-E8B29CB17D90}" sibTransId="{92681490-067E-4E65-829D-9E1B34E0A2BB}"/>
    <dgm:cxn modelId="{B2574250-A21B-42B6-93DA-44A7A15B92CA}" type="presOf" srcId="{EB72B390-1D52-479C-A270-BF7140D37FDE}" destId="{41B63CE4-8DC4-48F6-B1EB-45D71A4C4994}" srcOrd="0" destOrd="0" presId="urn:microsoft.com/office/officeart/2016/7/layout/VerticalDownArrowProcess"/>
    <dgm:cxn modelId="{CAEBEC24-BACE-411A-9208-CDB6E254C0CB}" srcId="{6176A716-6A90-4095-B9A7-B5099F72D38F}" destId="{7E84AB7F-BA3B-4ED9-8CAF-9693016371B4}" srcOrd="0" destOrd="0" parTransId="{08EE7AC5-5107-45B5-8E94-D6AD9F5EBDD5}" sibTransId="{0F09FD2C-F599-477F-B508-4EC7BE1CE904}"/>
    <dgm:cxn modelId="{A767ABC7-5FCF-4AD3-803A-B22FCE70FF0F}" type="presOf" srcId="{22ABC46A-652E-47A3-B86A-A8E7EBC0E1AD}" destId="{1465C26E-98C1-418D-BC08-CDE22833DD80}" srcOrd="1" destOrd="0" presId="urn:microsoft.com/office/officeart/2016/7/layout/VerticalDownArrowProcess"/>
    <dgm:cxn modelId="{CF310E73-655B-4792-94C7-1611E9B8E622}" srcId="{B5A76B53-E803-437A-BA45-D1EBF20AE6A0}" destId="{ADD6A34C-7558-49F4-A7D5-0FC30BE5DE0F}" srcOrd="0" destOrd="0" parTransId="{D85823D4-F848-4938-AF27-C675BE29AF45}" sibTransId="{A3A9981A-2377-4772-BB5C-94CF82CE06D2}"/>
    <dgm:cxn modelId="{ACD8B92B-25F7-480E-8AB8-2445C42E59C4}" type="presOf" srcId="{22ABC46A-652E-47A3-B86A-A8E7EBC0E1AD}" destId="{D389A777-4E93-4AA8-BE1C-D2B76F82833C}" srcOrd="0" destOrd="0" presId="urn:microsoft.com/office/officeart/2016/7/layout/VerticalDownArrowProcess"/>
    <dgm:cxn modelId="{6234F265-F77C-450C-8CF3-8B604B55E94C}" type="presOf" srcId="{7E84AB7F-BA3B-4ED9-8CAF-9693016371B4}" destId="{645002BE-E255-4080-9D59-571A5FF8F71A}" srcOrd="0" destOrd="0" presId="urn:microsoft.com/office/officeart/2016/7/layout/VerticalDownArrowProcess"/>
    <dgm:cxn modelId="{0F8BB6C9-BE8F-4FE8-B9B0-5BB0DAE3E92F}" type="presOf" srcId="{09DB53B4-3039-43AF-9F93-2663382BB7D6}" destId="{7B58E479-8C05-405E-9AE2-BBC1FA9DD2B2}" srcOrd="0" destOrd="0" presId="urn:microsoft.com/office/officeart/2016/7/layout/VerticalDownArrowProcess"/>
    <dgm:cxn modelId="{41ABBB4F-C98D-44B5-99BE-BA7F5168A0EF}" type="presOf" srcId="{B5A76B53-E803-437A-BA45-D1EBF20AE6A0}" destId="{FFAA4BDD-8220-43E9-AF7F-C131C6A661AA}" srcOrd="0" destOrd="0" presId="urn:microsoft.com/office/officeart/2016/7/layout/VerticalDownArrowProcess"/>
    <dgm:cxn modelId="{97C20ED8-4250-4341-9A02-B5883D74DF3E}" srcId="{C3938734-57C6-4B37-80D1-2EAB1DE941FC}" destId="{368BB9DA-4041-43B8-82A8-183BFF169D06}" srcOrd="5" destOrd="0" parTransId="{F9806282-9130-4BD5-B817-DC9990F6E5D2}" sibTransId="{69A467D4-346F-4D83-8310-E37878709CEC}"/>
    <dgm:cxn modelId="{D5C17CB4-8988-434F-B258-0189E9C61ECA}" srcId="{368BB9DA-4041-43B8-82A8-183BFF169D06}" destId="{EB72B390-1D52-479C-A270-BF7140D37FDE}" srcOrd="0" destOrd="0" parTransId="{CD2DC3A8-B727-413F-A6CE-BBC697F867A5}" sibTransId="{FBA22915-504A-46FB-83E5-1877C4E103BF}"/>
    <dgm:cxn modelId="{62F484F6-5918-4C19-BD39-BE6CC7332CB2}" type="presOf" srcId="{ADD6A34C-7558-49F4-A7D5-0FC30BE5DE0F}" destId="{2AE161F2-8914-49EE-952A-1F211B201EC7}" srcOrd="0" destOrd="0" presId="urn:microsoft.com/office/officeart/2016/7/layout/VerticalDownArrowProcess"/>
    <dgm:cxn modelId="{9C0855DD-7595-4357-9145-A3DC8598C923}" type="presOf" srcId="{6176A716-6A90-4095-B9A7-B5099F72D38F}" destId="{A904C031-3931-4EA8-84AA-F4708AF55A9E}" srcOrd="1" destOrd="0" presId="urn:microsoft.com/office/officeart/2016/7/layout/VerticalDownArrowProcess"/>
    <dgm:cxn modelId="{7D6C7117-7087-4757-A09B-D38C1BE4D823}" type="presOf" srcId="{BE89AAE6-5B14-4AA8-97B0-36C5922124B4}" destId="{DDF2ED74-553D-4750-8BE3-CF9C611B924C}" srcOrd="0" destOrd="0" presId="urn:microsoft.com/office/officeart/2016/7/layout/VerticalDownArrowProcess"/>
    <dgm:cxn modelId="{6B0EF86A-D1B1-49ED-B14F-AAE4EE856A6B}" srcId="{C3938734-57C6-4B37-80D1-2EAB1DE941FC}" destId="{F82D240F-5883-4C50-A164-60FFBB50801D}" srcOrd="1" destOrd="0" parTransId="{E9C6ED5E-E3C9-471E-B16B-11A39C4338D3}" sibTransId="{C5510C31-9F13-4316-B19D-EE2A4D47D4D0}"/>
    <dgm:cxn modelId="{E3E91368-4FC3-4B52-8CBE-FD43E8FF8EC1}" type="presOf" srcId="{F82D240F-5883-4C50-A164-60FFBB50801D}" destId="{1F953C06-C164-4175-995F-D529C7BFF423}" srcOrd="0" destOrd="0" presId="urn:microsoft.com/office/officeart/2016/7/layout/VerticalDownArrowProcess"/>
    <dgm:cxn modelId="{80AC1904-7F87-4955-AEA9-131C34835736}" type="presOf" srcId="{1450AC3B-9130-4141-9780-6EB0B3DB2168}" destId="{7DE548DB-8B45-4ADF-9805-C8D894DE3EE0}" srcOrd="0" destOrd="0" presId="urn:microsoft.com/office/officeart/2016/7/layout/VerticalDownArrowProcess"/>
    <dgm:cxn modelId="{95AFF9E3-7C1F-459C-8D9F-53178B57F61C}" srcId="{F82D240F-5883-4C50-A164-60FFBB50801D}" destId="{C49225EC-C563-4893-8741-B3D584026591}" srcOrd="0" destOrd="0" parTransId="{5DAB4D24-6617-45EA-87AB-5F26C80068CD}" sibTransId="{B9A6787F-5DCA-44BC-8339-8B0DB83E6C95}"/>
    <dgm:cxn modelId="{9B515462-36AF-4CB9-BA6A-763C18BD70D5}" srcId="{C3938734-57C6-4B37-80D1-2EAB1DE941FC}" destId="{7D79436D-C313-4FFE-BE60-A7D6BB0A25B7}" srcOrd="3" destOrd="0" parTransId="{B3244847-88AE-4CCE-98D1-E5F259406B7F}" sibTransId="{F84D720F-248F-4AF0-A30E-1AAA01D366B0}"/>
    <dgm:cxn modelId="{ED1075D6-F757-4601-BBD9-D2A52B09B241}" srcId="{C3938734-57C6-4B37-80D1-2EAB1DE941FC}" destId="{22ABC46A-652E-47A3-B86A-A8E7EBC0E1AD}" srcOrd="6" destOrd="0" parTransId="{14D2AA26-C200-40AE-AFA2-C8EB2661BCEA}" sibTransId="{6AE08853-B32F-4EBB-8E14-97BE2AEB7A3D}"/>
    <dgm:cxn modelId="{78F53402-8BEC-4FBF-9C45-1E9D67858E66}" type="presOf" srcId="{1450AC3B-9130-4141-9780-6EB0B3DB2168}" destId="{4F863FC8-08DA-4DA9-8C5A-920B571FF078}" srcOrd="1" destOrd="0" presId="urn:microsoft.com/office/officeart/2016/7/layout/VerticalDownArrowProcess"/>
    <dgm:cxn modelId="{1FA7E639-264C-4D6C-AE8C-7AFC51B5D843}" type="presOf" srcId="{F82D240F-5883-4C50-A164-60FFBB50801D}" destId="{168CCFE8-5C4E-481A-9B76-9197DF133823}" srcOrd="1" destOrd="0" presId="urn:microsoft.com/office/officeart/2016/7/layout/VerticalDownArrowProcess"/>
    <dgm:cxn modelId="{6DAF51F7-A8B4-4949-902C-E92049F204D4}" type="presOf" srcId="{368BB9DA-4041-43B8-82A8-183BFF169D06}" destId="{FFF18D6F-5316-442C-A22B-6238353A2D58}" srcOrd="0" destOrd="0" presId="urn:microsoft.com/office/officeart/2016/7/layout/VerticalDownArrowProcess"/>
    <dgm:cxn modelId="{71F33758-BF31-4108-9274-A23D24AF9EE4}" type="presOf" srcId="{7D79436D-C313-4FFE-BE60-A7D6BB0A25B7}" destId="{8206E81A-6079-48ED-B928-D278F4DE3B41}" srcOrd="0" destOrd="0" presId="urn:microsoft.com/office/officeart/2016/7/layout/VerticalDownArrowProcess"/>
    <dgm:cxn modelId="{1EF12A74-3ADB-40C9-B023-C14501F0F4E0}" type="presOf" srcId="{C49225EC-C563-4893-8741-B3D584026591}" destId="{D1FACB6C-9BE3-4139-AE08-E8288C491CBF}" srcOrd="0" destOrd="0" presId="urn:microsoft.com/office/officeart/2016/7/layout/VerticalDownArrowProcess"/>
    <dgm:cxn modelId="{FC84EDF5-3469-4718-BD16-D4283A594AB8}" type="presOf" srcId="{6176A716-6A90-4095-B9A7-B5099F72D38F}" destId="{D2668F63-1505-4808-8DB6-3F982C4DF65F}" srcOrd="0" destOrd="0" presId="urn:microsoft.com/office/officeart/2016/7/layout/VerticalDownArrowProcess"/>
    <dgm:cxn modelId="{81325EB8-4835-4888-8358-5AF543B60358}" srcId="{C3938734-57C6-4B37-80D1-2EAB1DE941FC}" destId="{A3534F67-A8A8-41DF-ABB6-944D9A8652F9}" srcOrd="7" destOrd="0" parTransId="{F9234425-189F-46F3-966F-A14DDF0FAFFB}" sibTransId="{A9B139AC-7B9E-4D8B-B6F6-2BBAB62398AB}"/>
    <dgm:cxn modelId="{1AF5B507-138E-40D0-8028-B2859D2462BC}" srcId="{22ABC46A-652E-47A3-B86A-A8E7EBC0E1AD}" destId="{BF228B9C-A998-46DB-896E-F23D880BC04D}" srcOrd="0" destOrd="0" parTransId="{08AF821D-0DF3-4A74-840B-581D1899FD57}" sibTransId="{AA3448B3-E9B3-4C50-B54F-E7916E4D3F98}"/>
    <dgm:cxn modelId="{98D68A17-4BF9-4650-A106-31F014933AE0}" type="presOf" srcId="{8EB28019-5FE3-48FB-AFFA-3AAD1A2537E1}" destId="{1DC338A9-47F8-43AE-9A23-372B77EB84B4}" srcOrd="0" destOrd="0" presId="urn:microsoft.com/office/officeart/2016/7/layout/VerticalDownArrowProcess"/>
    <dgm:cxn modelId="{7C387AF3-4EB6-4CDE-9668-821906D6605E}" type="presOf" srcId="{C3938734-57C6-4B37-80D1-2EAB1DE941FC}" destId="{A66D1D0C-D277-4784-9ADB-C2A234207AB3}" srcOrd="0" destOrd="0" presId="urn:microsoft.com/office/officeart/2016/7/layout/VerticalDownArrowProcess"/>
    <dgm:cxn modelId="{331BEB45-4AF5-4042-AD46-62C3A4D9F072}" type="presOf" srcId="{BF228B9C-A998-46DB-896E-F23D880BC04D}" destId="{237B22DB-38F6-4DAF-8778-3AC39FF95F82}" srcOrd="0" destOrd="0" presId="urn:microsoft.com/office/officeart/2016/7/layout/VerticalDownArrowProcess"/>
    <dgm:cxn modelId="{F3F904C1-4A36-4FC2-A1C9-A97F4298965B}" type="presOf" srcId="{B5A76B53-E803-437A-BA45-D1EBF20AE6A0}" destId="{DAD1E456-32D0-4862-AF0F-19A7D1E83EB9}" srcOrd="1" destOrd="0" presId="urn:microsoft.com/office/officeart/2016/7/layout/VerticalDownArrowProcess"/>
    <dgm:cxn modelId="{22B45643-D766-41F7-B3F0-D9E7345B51A1}" type="presOf" srcId="{7D79436D-C313-4FFE-BE60-A7D6BB0A25B7}" destId="{213651CB-EDE5-4775-B536-0C7B9106177E}" srcOrd="1" destOrd="0" presId="urn:microsoft.com/office/officeart/2016/7/layout/VerticalDownArrowProcess"/>
    <dgm:cxn modelId="{9611C144-317E-4813-B3A6-7920B2ECA4B6}" type="presOf" srcId="{A3534F67-A8A8-41DF-ABB6-944D9A8652F9}" destId="{8CE94C3C-5DED-49EA-B91A-E7BE95B23838}" srcOrd="0" destOrd="0" presId="urn:microsoft.com/office/officeart/2016/7/layout/VerticalDownArrowProcess"/>
    <dgm:cxn modelId="{D4F830EF-17FD-43E8-B90B-F6C4A3164AAE}" srcId="{C3938734-57C6-4B37-80D1-2EAB1DE941FC}" destId="{B5A76B53-E803-437A-BA45-D1EBF20AE6A0}" srcOrd="2" destOrd="0" parTransId="{C3AB648D-6F04-43CB-B7D1-56E91CE324F3}" sibTransId="{911AAD58-AB27-456F-B4C7-A9F78E6332C1}"/>
    <dgm:cxn modelId="{7F4B3F58-7736-4950-B1A5-64449B13790C}" type="presOf" srcId="{368BB9DA-4041-43B8-82A8-183BFF169D06}" destId="{CC566BB3-2B5C-4FB4-ACBF-FFC9D9A9BF63}" srcOrd="1" destOrd="0" presId="urn:microsoft.com/office/officeart/2016/7/layout/VerticalDownArrowProcess"/>
    <dgm:cxn modelId="{36087921-BFBC-4FE8-BD51-AC00B65F3E98}" type="presParOf" srcId="{A66D1D0C-D277-4784-9ADB-C2A234207AB3}" destId="{C2312335-48C8-466E-AD9F-BB3E6780AFF4}" srcOrd="0" destOrd="0" presId="urn:microsoft.com/office/officeart/2016/7/layout/VerticalDownArrowProcess"/>
    <dgm:cxn modelId="{079536DE-C4DD-45F3-9913-4FD0347BD197}" type="presParOf" srcId="{C2312335-48C8-466E-AD9F-BB3E6780AFF4}" destId="{8CE94C3C-5DED-49EA-B91A-E7BE95B23838}" srcOrd="0" destOrd="0" presId="urn:microsoft.com/office/officeart/2016/7/layout/VerticalDownArrowProcess"/>
    <dgm:cxn modelId="{65796765-CDF9-4C1C-A009-4F20C52202FA}" type="presParOf" srcId="{C2312335-48C8-466E-AD9F-BB3E6780AFF4}" destId="{7B58E479-8C05-405E-9AE2-BBC1FA9DD2B2}" srcOrd="1" destOrd="0" presId="urn:microsoft.com/office/officeart/2016/7/layout/VerticalDownArrowProcess"/>
    <dgm:cxn modelId="{1DA9B955-94DF-4BE3-9057-A3E2A0D34DF9}" type="presParOf" srcId="{A66D1D0C-D277-4784-9ADB-C2A234207AB3}" destId="{25D84443-0E2C-4025-A8CE-C407184982F2}" srcOrd="1" destOrd="0" presId="urn:microsoft.com/office/officeart/2016/7/layout/VerticalDownArrowProcess"/>
    <dgm:cxn modelId="{D7593B82-8F78-4A77-8C97-6BF878E57974}" type="presParOf" srcId="{A66D1D0C-D277-4784-9ADB-C2A234207AB3}" destId="{75DB875B-1573-4B4C-8E13-EEAD7E963CFE}" srcOrd="2" destOrd="0" presId="urn:microsoft.com/office/officeart/2016/7/layout/VerticalDownArrowProcess"/>
    <dgm:cxn modelId="{D20281FA-EF10-42FC-9A72-917029A0D95C}" type="presParOf" srcId="{75DB875B-1573-4B4C-8E13-EEAD7E963CFE}" destId="{D389A777-4E93-4AA8-BE1C-D2B76F82833C}" srcOrd="0" destOrd="0" presId="urn:microsoft.com/office/officeart/2016/7/layout/VerticalDownArrowProcess"/>
    <dgm:cxn modelId="{E6E37C65-AB71-487E-B232-0DA799D29B5D}" type="presParOf" srcId="{75DB875B-1573-4B4C-8E13-EEAD7E963CFE}" destId="{1465C26E-98C1-418D-BC08-CDE22833DD80}" srcOrd="1" destOrd="0" presId="urn:microsoft.com/office/officeart/2016/7/layout/VerticalDownArrowProcess"/>
    <dgm:cxn modelId="{80BB6E38-1959-4CF8-A146-3AF11A06478A}" type="presParOf" srcId="{75DB875B-1573-4B4C-8E13-EEAD7E963CFE}" destId="{237B22DB-38F6-4DAF-8778-3AC39FF95F82}" srcOrd="2" destOrd="0" presId="urn:microsoft.com/office/officeart/2016/7/layout/VerticalDownArrowProcess"/>
    <dgm:cxn modelId="{6033D529-B64D-489B-A200-1E315CB4C1B8}" type="presParOf" srcId="{A66D1D0C-D277-4784-9ADB-C2A234207AB3}" destId="{580B55E9-5D59-47D3-A10A-5EB2C42432AE}" srcOrd="3" destOrd="0" presId="urn:microsoft.com/office/officeart/2016/7/layout/VerticalDownArrowProcess"/>
    <dgm:cxn modelId="{8FA54F0E-A404-4F87-B7F4-94C47C65A79C}" type="presParOf" srcId="{A66D1D0C-D277-4784-9ADB-C2A234207AB3}" destId="{E75EEFEA-9FC8-4CE0-9306-7F4CC3BA058B}" srcOrd="4" destOrd="0" presId="urn:microsoft.com/office/officeart/2016/7/layout/VerticalDownArrowProcess"/>
    <dgm:cxn modelId="{57F6B900-B116-4508-95BE-52001716FCFF}" type="presParOf" srcId="{E75EEFEA-9FC8-4CE0-9306-7F4CC3BA058B}" destId="{FFF18D6F-5316-442C-A22B-6238353A2D58}" srcOrd="0" destOrd="0" presId="urn:microsoft.com/office/officeart/2016/7/layout/VerticalDownArrowProcess"/>
    <dgm:cxn modelId="{C3BECEE4-0479-40E8-B12B-A7403ED525B1}" type="presParOf" srcId="{E75EEFEA-9FC8-4CE0-9306-7F4CC3BA058B}" destId="{CC566BB3-2B5C-4FB4-ACBF-FFC9D9A9BF63}" srcOrd="1" destOrd="0" presId="urn:microsoft.com/office/officeart/2016/7/layout/VerticalDownArrowProcess"/>
    <dgm:cxn modelId="{6D83D47C-7E81-42F6-8A74-B3D55103411D}" type="presParOf" srcId="{E75EEFEA-9FC8-4CE0-9306-7F4CC3BA058B}" destId="{41B63CE4-8DC4-48F6-B1EB-45D71A4C4994}" srcOrd="2" destOrd="0" presId="urn:microsoft.com/office/officeart/2016/7/layout/VerticalDownArrowProcess"/>
    <dgm:cxn modelId="{93F0BFAB-161C-49E3-9AB4-BADA2AFFD7C9}" type="presParOf" srcId="{A66D1D0C-D277-4784-9ADB-C2A234207AB3}" destId="{E216BED4-F775-4448-ADA7-E392FC4F6E75}" srcOrd="5" destOrd="0" presId="urn:microsoft.com/office/officeart/2016/7/layout/VerticalDownArrowProcess"/>
    <dgm:cxn modelId="{6A6C3764-11C7-48BC-A2F2-513EF081BD3A}" type="presParOf" srcId="{A66D1D0C-D277-4784-9ADB-C2A234207AB3}" destId="{6D55BEB3-F37E-4F7D-8EB1-1A7471AD010D}" srcOrd="6" destOrd="0" presId="urn:microsoft.com/office/officeart/2016/7/layout/VerticalDownArrowProcess"/>
    <dgm:cxn modelId="{F298EEF8-4185-47A3-81EF-DF0D21A3F432}" type="presParOf" srcId="{6D55BEB3-F37E-4F7D-8EB1-1A7471AD010D}" destId="{7DE548DB-8B45-4ADF-9805-C8D894DE3EE0}" srcOrd="0" destOrd="0" presId="urn:microsoft.com/office/officeart/2016/7/layout/VerticalDownArrowProcess"/>
    <dgm:cxn modelId="{701E56C0-3FBF-4FAD-AC27-C12D9CC37956}" type="presParOf" srcId="{6D55BEB3-F37E-4F7D-8EB1-1A7471AD010D}" destId="{4F863FC8-08DA-4DA9-8C5A-920B571FF078}" srcOrd="1" destOrd="0" presId="urn:microsoft.com/office/officeart/2016/7/layout/VerticalDownArrowProcess"/>
    <dgm:cxn modelId="{C77C7CEA-567B-4CCF-BC2A-8ADCD4169BAE}" type="presParOf" srcId="{6D55BEB3-F37E-4F7D-8EB1-1A7471AD010D}" destId="{1DC338A9-47F8-43AE-9A23-372B77EB84B4}" srcOrd="2" destOrd="0" presId="urn:microsoft.com/office/officeart/2016/7/layout/VerticalDownArrowProcess"/>
    <dgm:cxn modelId="{AB3A88B0-9D6D-425F-A547-75270108C19A}" type="presParOf" srcId="{A66D1D0C-D277-4784-9ADB-C2A234207AB3}" destId="{0274731E-6E3B-4798-AA5D-9EECB3B66B70}" srcOrd="7" destOrd="0" presId="urn:microsoft.com/office/officeart/2016/7/layout/VerticalDownArrowProcess"/>
    <dgm:cxn modelId="{13A5CA11-B388-489E-B1BF-D4F7A0CEB117}" type="presParOf" srcId="{A66D1D0C-D277-4784-9ADB-C2A234207AB3}" destId="{8655DC72-1913-459A-93B4-D4DFF314BAB8}" srcOrd="8" destOrd="0" presId="urn:microsoft.com/office/officeart/2016/7/layout/VerticalDownArrowProcess"/>
    <dgm:cxn modelId="{32EBBE98-C2ED-409B-8D99-0A429EB1F949}" type="presParOf" srcId="{8655DC72-1913-459A-93B4-D4DFF314BAB8}" destId="{8206E81A-6079-48ED-B928-D278F4DE3B41}" srcOrd="0" destOrd="0" presId="urn:microsoft.com/office/officeart/2016/7/layout/VerticalDownArrowProcess"/>
    <dgm:cxn modelId="{D3AB8A23-F3F8-4818-BFD6-458AAEEBB75E}" type="presParOf" srcId="{8655DC72-1913-459A-93B4-D4DFF314BAB8}" destId="{213651CB-EDE5-4775-B536-0C7B9106177E}" srcOrd="1" destOrd="0" presId="urn:microsoft.com/office/officeart/2016/7/layout/VerticalDownArrowProcess"/>
    <dgm:cxn modelId="{EC2D5B8C-8491-4ACC-9E45-189284580678}" type="presParOf" srcId="{8655DC72-1913-459A-93B4-D4DFF314BAB8}" destId="{DDF2ED74-553D-4750-8BE3-CF9C611B924C}" srcOrd="2" destOrd="0" presId="urn:microsoft.com/office/officeart/2016/7/layout/VerticalDownArrowProcess"/>
    <dgm:cxn modelId="{C32CBB03-28D2-429E-8420-922EA8DC08F3}" type="presParOf" srcId="{A66D1D0C-D277-4784-9ADB-C2A234207AB3}" destId="{912AA6C3-81E3-49FE-84BD-A860EDD0CA00}" srcOrd="9" destOrd="0" presId="urn:microsoft.com/office/officeart/2016/7/layout/VerticalDownArrowProcess"/>
    <dgm:cxn modelId="{1B7EA2A3-A41F-4EAE-BFA3-3A80FE318261}" type="presParOf" srcId="{A66D1D0C-D277-4784-9ADB-C2A234207AB3}" destId="{49322193-C03D-4C5C-BF2D-99E4FA449FA3}" srcOrd="10" destOrd="0" presId="urn:microsoft.com/office/officeart/2016/7/layout/VerticalDownArrowProcess"/>
    <dgm:cxn modelId="{7C8D7171-A9EB-4AEA-ADDC-9200E4766C41}" type="presParOf" srcId="{49322193-C03D-4C5C-BF2D-99E4FA449FA3}" destId="{FFAA4BDD-8220-43E9-AF7F-C131C6A661AA}" srcOrd="0" destOrd="0" presId="urn:microsoft.com/office/officeart/2016/7/layout/VerticalDownArrowProcess"/>
    <dgm:cxn modelId="{B09D1FDD-CD93-44BA-834A-D5AED0A4E8B2}" type="presParOf" srcId="{49322193-C03D-4C5C-BF2D-99E4FA449FA3}" destId="{DAD1E456-32D0-4862-AF0F-19A7D1E83EB9}" srcOrd="1" destOrd="0" presId="urn:microsoft.com/office/officeart/2016/7/layout/VerticalDownArrowProcess"/>
    <dgm:cxn modelId="{829A0CF5-D32B-48D9-8DBC-0E94B9074E15}" type="presParOf" srcId="{49322193-C03D-4C5C-BF2D-99E4FA449FA3}" destId="{2AE161F2-8914-49EE-952A-1F211B201EC7}" srcOrd="2" destOrd="0" presId="urn:microsoft.com/office/officeart/2016/7/layout/VerticalDownArrowProcess"/>
    <dgm:cxn modelId="{7C015005-6244-4A1A-854F-B1E259AAD065}" type="presParOf" srcId="{A66D1D0C-D277-4784-9ADB-C2A234207AB3}" destId="{E26D51EF-DD1E-4C82-B845-631AA5CE6059}" srcOrd="11" destOrd="0" presId="urn:microsoft.com/office/officeart/2016/7/layout/VerticalDownArrowProcess"/>
    <dgm:cxn modelId="{A056F1AE-ED8A-471C-BDFC-DB816F04F0A7}" type="presParOf" srcId="{A66D1D0C-D277-4784-9ADB-C2A234207AB3}" destId="{89AD05F0-F4EE-4AE0-9899-9AD3F8FA2D32}" srcOrd="12" destOrd="0" presId="urn:microsoft.com/office/officeart/2016/7/layout/VerticalDownArrowProcess"/>
    <dgm:cxn modelId="{2DDE595E-2B52-46F9-BD14-09AFDC31AB86}" type="presParOf" srcId="{89AD05F0-F4EE-4AE0-9899-9AD3F8FA2D32}" destId="{1F953C06-C164-4175-995F-D529C7BFF423}" srcOrd="0" destOrd="0" presId="urn:microsoft.com/office/officeart/2016/7/layout/VerticalDownArrowProcess"/>
    <dgm:cxn modelId="{4EB2EC5F-9AFF-4834-B052-F4C18975F0E9}" type="presParOf" srcId="{89AD05F0-F4EE-4AE0-9899-9AD3F8FA2D32}" destId="{168CCFE8-5C4E-481A-9B76-9197DF133823}" srcOrd="1" destOrd="0" presId="urn:microsoft.com/office/officeart/2016/7/layout/VerticalDownArrowProcess"/>
    <dgm:cxn modelId="{1EFAB336-6623-4C4F-8F8D-B6DA35CE4307}" type="presParOf" srcId="{89AD05F0-F4EE-4AE0-9899-9AD3F8FA2D32}" destId="{D1FACB6C-9BE3-4139-AE08-E8288C491CBF}" srcOrd="2" destOrd="0" presId="urn:microsoft.com/office/officeart/2016/7/layout/VerticalDownArrowProcess"/>
    <dgm:cxn modelId="{F5309DEF-1038-4BCF-A869-B1DDDA7B3ADB}" type="presParOf" srcId="{A66D1D0C-D277-4784-9ADB-C2A234207AB3}" destId="{3694BE8E-02BA-47EF-A1D7-83314E57BBF8}" srcOrd="13" destOrd="0" presId="urn:microsoft.com/office/officeart/2016/7/layout/VerticalDownArrowProcess"/>
    <dgm:cxn modelId="{F9D8B9CF-476A-4EC7-8E52-F7B24331122D}" type="presParOf" srcId="{A66D1D0C-D277-4784-9ADB-C2A234207AB3}" destId="{511BFB40-3DDA-419C-945E-DB9148F87231}" srcOrd="14" destOrd="0" presId="urn:microsoft.com/office/officeart/2016/7/layout/VerticalDownArrowProcess"/>
    <dgm:cxn modelId="{3553D0FC-8D2D-485D-9439-9AF8DDE3B8FD}" type="presParOf" srcId="{511BFB40-3DDA-419C-945E-DB9148F87231}" destId="{D2668F63-1505-4808-8DB6-3F982C4DF65F}" srcOrd="0" destOrd="0" presId="urn:microsoft.com/office/officeart/2016/7/layout/VerticalDownArrowProcess"/>
    <dgm:cxn modelId="{EFE80FB4-FD92-43B0-928D-40701DF337F0}" type="presParOf" srcId="{511BFB40-3DDA-419C-945E-DB9148F87231}" destId="{A904C031-3931-4EA8-84AA-F4708AF55A9E}" srcOrd="1" destOrd="0" presId="urn:microsoft.com/office/officeart/2016/7/layout/VerticalDownArrowProcess"/>
    <dgm:cxn modelId="{7B6A786B-B4BA-4989-980B-6514CC300098}" type="presParOf" srcId="{511BFB40-3DDA-419C-945E-DB9148F87231}" destId="{645002BE-E255-4080-9D59-571A5FF8F71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94C3C-5DED-49EA-B91A-E7BE95B23838}">
      <dsp:nvSpPr>
        <dsp:cNvPr id="0" name=""/>
        <dsp:cNvSpPr/>
      </dsp:nvSpPr>
      <dsp:spPr>
        <a:xfrm>
          <a:off x="0" y="3802762"/>
          <a:ext cx="2628900" cy="3565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92456" rIns="186967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Don't send</a:t>
          </a:r>
        </a:p>
      </dsp:txBody>
      <dsp:txXfrm>
        <a:off x="0" y="3802762"/>
        <a:ext cx="2628900" cy="356556"/>
      </dsp:txXfrm>
    </dsp:sp>
    <dsp:sp modelId="{7B58E479-8C05-405E-9AE2-BBC1FA9DD2B2}">
      <dsp:nvSpPr>
        <dsp:cNvPr id="0" name=""/>
        <dsp:cNvSpPr/>
      </dsp:nvSpPr>
      <dsp:spPr>
        <a:xfrm>
          <a:off x="2628900" y="3802762"/>
          <a:ext cx="7886700" cy="35655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Don't send chemicals into our waterways. Choose non-toxic chemicals in the home and office.</a:t>
          </a:r>
        </a:p>
      </dsp:txBody>
      <dsp:txXfrm>
        <a:off x="2628900" y="3802762"/>
        <a:ext cx="7886700" cy="356556"/>
      </dsp:txXfrm>
    </dsp:sp>
    <dsp:sp modelId="{1465C26E-98C1-418D-BC08-CDE22833DD80}">
      <dsp:nvSpPr>
        <dsp:cNvPr id="0" name=""/>
        <dsp:cNvSpPr/>
      </dsp:nvSpPr>
      <dsp:spPr>
        <a:xfrm rot="10800000">
          <a:off x="0" y="3259727"/>
          <a:ext cx="2628900" cy="54838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92456" rIns="186967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Plant</a:t>
          </a:r>
        </a:p>
      </dsp:txBody>
      <dsp:txXfrm rot="-10800000">
        <a:off x="0" y="3259727"/>
        <a:ext cx="2628900" cy="356449"/>
      </dsp:txXfrm>
    </dsp:sp>
    <dsp:sp modelId="{237B22DB-38F6-4DAF-8778-3AC39FF95F82}">
      <dsp:nvSpPr>
        <dsp:cNvPr id="0" name=""/>
        <dsp:cNvSpPr/>
      </dsp:nvSpPr>
      <dsp:spPr>
        <a:xfrm>
          <a:off x="2628900" y="3259727"/>
          <a:ext cx="7886700" cy="35644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Plant a tree. Trees provide food and oxygen. They help save energy, clean the air, and help combat climate change.</a:t>
          </a:r>
        </a:p>
      </dsp:txBody>
      <dsp:txXfrm>
        <a:off x="2628900" y="3259727"/>
        <a:ext cx="7886700" cy="356449"/>
      </dsp:txXfrm>
    </dsp:sp>
    <dsp:sp modelId="{CC566BB3-2B5C-4FB4-ACBF-FFC9D9A9BF63}">
      <dsp:nvSpPr>
        <dsp:cNvPr id="0" name=""/>
        <dsp:cNvSpPr/>
      </dsp:nvSpPr>
      <dsp:spPr>
        <a:xfrm rot="10800000">
          <a:off x="0" y="2716692"/>
          <a:ext cx="2628900" cy="54838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92456" rIns="186967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Shop</a:t>
          </a:r>
        </a:p>
      </dsp:txBody>
      <dsp:txXfrm rot="-10800000">
        <a:off x="0" y="2716692"/>
        <a:ext cx="2628900" cy="356449"/>
      </dsp:txXfrm>
    </dsp:sp>
    <dsp:sp modelId="{41B63CE4-8DC4-48F6-B1EB-45D71A4C4994}">
      <dsp:nvSpPr>
        <dsp:cNvPr id="0" name=""/>
        <dsp:cNvSpPr/>
      </dsp:nvSpPr>
      <dsp:spPr>
        <a:xfrm>
          <a:off x="2628900" y="2716692"/>
          <a:ext cx="7886700" cy="35644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Shop wisely. Buy less plastic and bring a reusable shopping bag.</a:t>
          </a:r>
        </a:p>
      </dsp:txBody>
      <dsp:txXfrm>
        <a:off x="2628900" y="2716692"/>
        <a:ext cx="7886700" cy="356449"/>
      </dsp:txXfrm>
    </dsp:sp>
    <dsp:sp modelId="{4F863FC8-08DA-4DA9-8C5A-920B571FF078}">
      <dsp:nvSpPr>
        <dsp:cNvPr id="0" name=""/>
        <dsp:cNvSpPr/>
      </dsp:nvSpPr>
      <dsp:spPr>
        <a:xfrm rot="10800000">
          <a:off x="0" y="2173657"/>
          <a:ext cx="2628900" cy="54838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92456" rIns="186967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Choose</a:t>
          </a:r>
        </a:p>
      </dsp:txBody>
      <dsp:txXfrm rot="-10800000">
        <a:off x="0" y="2173657"/>
        <a:ext cx="2628900" cy="356449"/>
      </dsp:txXfrm>
    </dsp:sp>
    <dsp:sp modelId="{1DC338A9-47F8-43AE-9A23-372B77EB84B4}">
      <dsp:nvSpPr>
        <dsp:cNvPr id="0" name=""/>
        <dsp:cNvSpPr/>
      </dsp:nvSpPr>
      <dsp:spPr>
        <a:xfrm>
          <a:off x="2628900" y="2173657"/>
          <a:ext cx="7886700" cy="3564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Choose sustainable. Learn how to make smart seafood choices at http://www.fishwatch.gov/</a:t>
          </a:r>
        </a:p>
      </dsp:txBody>
      <dsp:txXfrm>
        <a:off x="2628900" y="2173657"/>
        <a:ext cx="7886700" cy="356449"/>
      </dsp:txXfrm>
    </dsp:sp>
    <dsp:sp modelId="{213651CB-EDE5-4775-B536-0C7B9106177E}">
      <dsp:nvSpPr>
        <dsp:cNvPr id="0" name=""/>
        <dsp:cNvSpPr/>
      </dsp:nvSpPr>
      <dsp:spPr>
        <a:xfrm rot="10800000">
          <a:off x="0" y="1630622"/>
          <a:ext cx="2628900" cy="54838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92456" rIns="186967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Conserve</a:t>
          </a:r>
        </a:p>
      </dsp:txBody>
      <dsp:txXfrm rot="-10800000">
        <a:off x="0" y="1630622"/>
        <a:ext cx="2628900" cy="356449"/>
      </dsp:txXfrm>
    </dsp:sp>
    <dsp:sp modelId="{DDF2ED74-553D-4750-8BE3-CF9C611B924C}">
      <dsp:nvSpPr>
        <dsp:cNvPr id="0" name=""/>
        <dsp:cNvSpPr/>
      </dsp:nvSpPr>
      <dsp:spPr>
        <a:xfrm>
          <a:off x="2628900" y="1630622"/>
          <a:ext cx="7886700" cy="35644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Conserve water. The less water you use, the less runoff and wastewater that eventually end up in the ocean.</a:t>
          </a:r>
        </a:p>
      </dsp:txBody>
      <dsp:txXfrm>
        <a:off x="2628900" y="1630622"/>
        <a:ext cx="7886700" cy="356449"/>
      </dsp:txXfrm>
    </dsp:sp>
    <dsp:sp modelId="{DAD1E456-32D0-4862-AF0F-19A7D1E83EB9}">
      <dsp:nvSpPr>
        <dsp:cNvPr id="0" name=""/>
        <dsp:cNvSpPr/>
      </dsp:nvSpPr>
      <dsp:spPr>
        <a:xfrm rot="10800000">
          <a:off x="0" y="1087588"/>
          <a:ext cx="2628900" cy="54838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92456" rIns="186967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Educate</a:t>
          </a:r>
        </a:p>
      </dsp:txBody>
      <dsp:txXfrm rot="-10800000">
        <a:off x="0" y="1087588"/>
        <a:ext cx="2628900" cy="356449"/>
      </dsp:txXfrm>
    </dsp:sp>
    <dsp:sp modelId="{2AE161F2-8914-49EE-952A-1F211B201EC7}">
      <dsp:nvSpPr>
        <dsp:cNvPr id="0" name=""/>
        <dsp:cNvSpPr/>
      </dsp:nvSpPr>
      <dsp:spPr>
        <a:xfrm>
          <a:off x="2628900" y="1087588"/>
          <a:ext cx="7886700" cy="3564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Educate. When you further your own education, you can help others understand the importance and value of our natural resources.</a:t>
          </a:r>
        </a:p>
      </dsp:txBody>
      <dsp:txXfrm>
        <a:off x="2628900" y="1087588"/>
        <a:ext cx="7886700" cy="356449"/>
      </dsp:txXfrm>
    </dsp:sp>
    <dsp:sp modelId="{168CCFE8-5C4E-481A-9B76-9197DF133823}">
      <dsp:nvSpPr>
        <dsp:cNvPr id="0" name=""/>
        <dsp:cNvSpPr/>
      </dsp:nvSpPr>
      <dsp:spPr>
        <a:xfrm rot="10800000">
          <a:off x="0" y="544553"/>
          <a:ext cx="2628900" cy="54838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92456" rIns="186967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Volunteer</a:t>
          </a:r>
        </a:p>
      </dsp:txBody>
      <dsp:txXfrm rot="-10800000">
        <a:off x="0" y="544553"/>
        <a:ext cx="2628900" cy="356449"/>
      </dsp:txXfrm>
    </dsp:sp>
    <dsp:sp modelId="{D1FACB6C-9BE3-4139-AE08-E8288C491CBF}">
      <dsp:nvSpPr>
        <dsp:cNvPr id="0" name=""/>
        <dsp:cNvSpPr/>
      </dsp:nvSpPr>
      <dsp:spPr>
        <a:xfrm>
          <a:off x="2628900" y="544553"/>
          <a:ext cx="7886700" cy="35644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Volunteer. Volunteer for cleanups in your community. You can get involved in protecting your watershed, too.</a:t>
          </a:r>
        </a:p>
      </dsp:txBody>
      <dsp:txXfrm>
        <a:off x="2628900" y="544553"/>
        <a:ext cx="7886700" cy="356449"/>
      </dsp:txXfrm>
    </dsp:sp>
    <dsp:sp modelId="{A904C031-3931-4EA8-84AA-F4708AF55A9E}">
      <dsp:nvSpPr>
        <dsp:cNvPr id="0" name=""/>
        <dsp:cNvSpPr/>
      </dsp:nvSpPr>
      <dsp:spPr>
        <a:xfrm rot="10800000">
          <a:off x="0" y="1518"/>
          <a:ext cx="2628900" cy="54838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67" tIns="92456" rIns="186967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Reduce, reuse, and recycle</a:t>
          </a:r>
        </a:p>
      </dsp:txBody>
      <dsp:txXfrm rot="-10800000">
        <a:off x="0" y="1518"/>
        <a:ext cx="2628900" cy="356449"/>
      </dsp:txXfrm>
    </dsp:sp>
    <dsp:sp modelId="{645002BE-E255-4080-9D59-571A5FF8F71A}">
      <dsp:nvSpPr>
        <dsp:cNvPr id="0" name=""/>
        <dsp:cNvSpPr/>
      </dsp:nvSpPr>
      <dsp:spPr>
        <a:xfrm>
          <a:off x="2628900" y="1518"/>
          <a:ext cx="7886700" cy="35644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39700" rIns="159980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Reduce, reuse, and recycle. Cut down on what you throw away. Follow the three "R's" to conserve natural resources and landfill space.</a:t>
          </a:r>
        </a:p>
      </dsp:txBody>
      <dsp:txXfrm>
        <a:off x="2628900" y="1518"/>
        <a:ext cx="7886700" cy="356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2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3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3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7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4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88" r:id="rId6"/>
    <p:sldLayoutId id="2147483693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Nature and </a:t>
            </a:r>
            <a:r>
              <a:rPr lang="sk-SK" dirty="0" err="1" smtClean="0"/>
              <a:t>photo</a:t>
            </a:r>
            <a:r>
              <a:rPr lang="sk-SK" smtClean="0"/>
              <a:t>, Erasmus+</a:t>
            </a:r>
            <a:endParaRPr lang="sk-SK"/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37" y="2145575"/>
            <a:ext cx="5895704" cy="38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6F4BB2-7752-4E47-93A3-C96669DD4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0537" y="302495"/>
            <a:ext cx="5601052" cy="1348017"/>
          </a:xfrm>
        </p:spPr>
        <p:txBody>
          <a:bodyPr>
            <a:normAutofit/>
          </a:bodyPr>
          <a:lstStyle/>
          <a:p>
            <a:r>
              <a:rPr lang="sk-SK" sz="2800" dirty="0">
                <a:ea typeface="+mj-lt"/>
                <a:cs typeface="+mj-lt"/>
              </a:rPr>
              <a:t>                        </a:t>
            </a:r>
            <a:r>
              <a:rPr lang="sk-SK" sz="2800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  Taxus baccata</a:t>
            </a:r>
            <a:endParaRPr lang="sk-SK" sz="28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AD8DBF-2963-4B03-8469-A930816C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09" y="1644366"/>
            <a:ext cx="4191876" cy="45639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latin typeface="Elephant"/>
                <a:cs typeface="Arial"/>
              </a:rPr>
              <a:t>It is a</a:t>
            </a:r>
            <a:r>
              <a:rPr lang="en-US" sz="2000" i="1">
                <a:latin typeface="Elephant"/>
                <a:cs typeface="Arial"/>
              </a:rPr>
              <a:t> specie </a:t>
            </a:r>
            <a:r>
              <a:rPr lang="en-US" sz="2000">
                <a:latin typeface="Elephant"/>
                <a:cs typeface="Arial"/>
              </a:rPr>
              <a:t>of evergreen tree in the  Taxaceae, native to western, central and southern Europe (including the British Isles), northwest Africa, northern Iran, and southwest Asia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>
                <a:latin typeface="Elephant"/>
                <a:ea typeface="+mn-lt"/>
                <a:cs typeface="+mn-lt"/>
              </a:rPr>
              <a:t>Most </a:t>
            </a:r>
            <a:r>
              <a:rPr lang="en-US" sz="2000" i="1">
                <a:latin typeface="Elephant"/>
                <a:ea typeface="+mn-lt"/>
                <a:cs typeface="+mn-lt"/>
              </a:rPr>
              <a:t>parts</a:t>
            </a:r>
            <a:r>
              <a:rPr lang="en-US" sz="2000">
                <a:latin typeface="Elephant"/>
                <a:ea typeface="+mn-lt"/>
                <a:cs typeface="+mn-lt"/>
              </a:rPr>
              <a:t> of the</a:t>
            </a:r>
            <a:r>
              <a:rPr lang="en-US" sz="2000" i="1">
                <a:latin typeface="Elephant"/>
                <a:ea typeface="+mn-lt"/>
                <a:cs typeface="+mn-lt"/>
              </a:rPr>
              <a:t> plant</a:t>
            </a:r>
            <a:r>
              <a:rPr lang="en-US" sz="2000">
                <a:latin typeface="Elephant"/>
                <a:ea typeface="+mn-lt"/>
                <a:cs typeface="+mn-lt"/>
              </a:rPr>
              <a:t> are</a:t>
            </a:r>
            <a:r>
              <a:rPr lang="en-US" sz="2000" i="1" dirty="0">
                <a:latin typeface="Elephant"/>
                <a:ea typeface="+mn-lt"/>
                <a:cs typeface="+mn-lt"/>
              </a:rPr>
              <a:t> </a:t>
            </a:r>
            <a:r>
              <a:rPr lang="en-US" sz="2000" i="1">
                <a:latin typeface="Elephant"/>
                <a:ea typeface="+mn-lt"/>
                <a:cs typeface="+mn-lt"/>
              </a:rPr>
              <a:t>poisonous</a:t>
            </a:r>
            <a:r>
              <a:rPr lang="en-US" sz="2000">
                <a:latin typeface="Elephant"/>
                <a:ea typeface="+mn-lt"/>
                <a:cs typeface="+mn-lt"/>
              </a:rPr>
              <a:t>, with toxins that can be absorbed through </a:t>
            </a:r>
            <a:r>
              <a:rPr lang="en-US" sz="2000" i="1">
                <a:latin typeface="Elephant"/>
                <a:ea typeface="+mn-lt"/>
                <a:cs typeface="+mn-lt"/>
              </a:rPr>
              <a:t>inhalation</a:t>
            </a:r>
            <a:r>
              <a:rPr lang="en-US" sz="2000">
                <a:latin typeface="Elephant"/>
                <a:ea typeface="+mn-lt"/>
                <a:cs typeface="+mn-lt"/>
              </a:rPr>
              <a:t> and through the </a:t>
            </a:r>
            <a:r>
              <a:rPr lang="en-US" sz="2000" i="1">
                <a:latin typeface="Elephant"/>
                <a:ea typeface="+mn-lt"/>
                <a:cs typeface="+mn-lt"/>
              </a:rPr>
              <a:t>skin</a:t>
            </a:r>
            <a:r>
              <a:rPr lang="en-US" sz="2000">
                <a:latin typeface="Elephant"/>
                <a:ea typeface="+mn-lt"/>
                <a:cs typeface="+mn-lt"/>
              </a:rPr>
              <a:t>; consumption of even a small amount of the foliage can result in death.</a:t>
            </a:r>
            <a:endParaRPr lang="en-US" sz="2000">
              <a:latin typeface="Elephant"/>
              <a:cs typeface="Arial"/>
            </a:endParaRPr>
          </a:p>
          <a:p>
            <a:pPr>
              <a:lnSpc>
                <a:spcPct val="90000"/>
              </a:lnSpc>
            </a:pPr>
            <a:endParaRPr lang="en-US" sz="1700">
              <a:latin typeface="Elephant"/>
              <a:cs typeface="Arial"/>
            </a:endParaRPr>
          </a:p>
          <a:p>
            <a:pPr>
              <a:lnSpc>
                <a:spcPct val="90000"/>
              </a:lnSpc>
            </a:pPr>
            <a:endParaRPr lang="en-US" sz="1700">
              <a:latin typeface="Elephant"/>
              <a:cs typeface="Arial"/>
            </a:endParaRPr>
          </a:p>
        </p:txBody>
      </p:sp>
      <p:pic>
        <p:nvPicPr>
          <p:cNvPr id="4" name="Obrázok 4" descr="Obrázok, na ktorom je rastlina, strom, ihličnan&#10;&#10;Automaticky generovaný popis">
            <a:extLst>
              <a:ext uri="{FF2B5EF4-FFF2-40B4-BE49-F238E27FC236}">
                <a16:creationId xmlns:a16="http://schemas.microsoft.com/office/drawing/2014/main" id="{D8410F9C-C2F1-42BA-B10B-41408A530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8" r="734" b="-2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170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88F20F8-60BF-42FE-A252-DFD5A74451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8A68847-134F-4AF1-B1C6-332344C9C9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6AD5FB-DD2D-4154-A160-565AAF9C6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716010" cy="1346439"/>
          </a:xfrm>
        </p:spPr>
        <p:txBody>
          <a:bodyPr>
            <a:normAutofit/>
          </a:bodyPr>
          <a:lstStyle/>
          <a:p>
            <a:r>
              <a:rPr lang="sk-SK" b="1" i="0" dirty="0">
                <a:ea typeface="+mj-lt"/>
                <a:cs typeface="+mj-lt"/>
              </a:rPr>
              <a:t>         </a:t>
            </a:r>
            <a:r>
              <a:rPr lang="sk-SK" b="1" i="0" dirty="0">
                <a:solidFill>
                  <a:srgbClr val="000000"/>
                </a:solidFill>
                <a:ea typeface="+mj-lt"/>
                <a:cs typeface="+mj-lt"/>
              </a:rPr>
              <a:t>      </a:t>
            </a:r>
            <a:r>
              <a:rPr lang="sk-SK" b="1" i="0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Simple thinghs to save our </a:t>
            </a:r>
            <a:r>
              <a:rPr lang="sk-SK" b="1" i="0" dirty="0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nature</a:t>
            </a:r>
            <a:endParaRPr lang="sk-SK" b="1" i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8" name="Zástupný objekt pre obsah 2">
            <a:extLst>
              <a:ext uri="{FF2B5EF4-FFF2-40B4-BE49-F238E27FC236}">
                <a16:creationId xmlns:a16="http://schemas.microsoft.com/office/drawing/2014/main" id="{2EF1AE74-7C84-4517-98E7-0A53112084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368579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48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64CA20-4537-4A34-B7B4-BD8D3534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118" y="1711673"/>
            <a:ext cx="10515600" cy="3538494"/>
          </a:xfrm>
        </p:spPr>
        <p:txBody>
          <a:bodyPr/>
          <a:lstStyle/>
          <a:p>
            <a:r>
              <a:rPr lang="sk-SK" i="0" dirty="0">
                <a:ea typeface="+mj-lt"/>
                <a:cs typeface="+mj-lt"/>
              </a:rPr>
              <a:t>                 </a:t>
            </a:r>
            <a:r>
              <a:rPr lang="sk-SK" sz="4400" i="0" err="1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Thank</a:t>
            </a:r>
            <a:r>
              <a:rPr lang="sk-SK" sz="4400" i="0" dirty="0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 </a:t>
            </a:r>
            <a:r>
              <a:rPr lang="sk-SK" sz="4400" i="0" err="1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you</a:t>
            </a:r>
            <a:r>
              <a:rPr lang="sk-SK" sz="4400" i="0" dirty="0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 </a:t>
            </a:r>
            <a:r>
              <a:rPr lang="sk-SK" sz="4400" i="0" err="1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for</a:t>
            </a:r>
            <a:r>
              <a:rPr lang="sk-SK" sz="4400" i="0" dirty="0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 </a:t>
            </a:r>
            <a:r>
              <a:rPr lang="sk-SK" sz="4400" i="0" err="1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your</a:t>
            </a:r>
            <a:endParaRPr lang="sk-SK" sz="440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sk-SK" sz="4400" i="0" dirty="0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                        </a:t>
            </a:r>
            <a:r>
              <a:rPr lang="sk-SK" sz="4400" i="0" err="1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attention</a:t>
            </a:r>
            <a:r>
              <a:rPr lang="sk-SK" i="0" dirty="0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!</a:t>
            </a:r>
            <a:endParaRPr lang="sk-SK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sk-SK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FA07D0-2B94-4143-B302-0BF45B847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406" y="1176612"/>
            <a:ext cx="10515600" cy="580978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k-SK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391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894347-C9A9-4BFD-8A6D-05A2B0CDDF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4ED281-4082-46F9-86EE-D78901367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531D9B7-48AB-4407-A9E8-13391FCB2E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9902" flipV="1">
            <a:off x="5210629" y="4242714"/>
            <a:ext cx="7104297" cy="3137347"/>
          </a:xfrm>
          <a:custGeom>
            <a:avLst/>
            <a:gdLst>
              <a:gd name="connsiteX0" fmla="*/ 6772629 w 7104297"/>
              <a:gd name="connsiteY0" fmla="*/ 3137347 h 3137347"/>
              <a:gd name="connsiteX1" fmla="*/ 7104297 w 7104297"/>
              <a:gd name="connsiteY1" fmla="*/ 1081624 h 3137347"/>
              <a:gd name="connsiteX2" fmla="*/ 400225 w 7104297"/>
              <a:gd name="connsiteY2" fmla="*/ 0 h 3137347"/>
              <a:gd name="connsiteX3" fmla="*/ 277738 w 7104297"/>
              <a:gd name="connsiteY3" fmla="*/ 5048 h 3137347"/>
              <a:gd name="connsiteX4" fmla="*/ 0 w 7104297"/>
              <a:gd name="connsiteY4" fmla="*/ 23585 h 3137347"/>
              <a:gd name="connsiteX5" fmla="*/ 296410 w 7104297"/>
              <a:gd name="connsiteY5" fmla="*/ 136472 h 3137347"/>
              <a:gd name="connsiteX6" fmla="*/ 396403 w 7104297"/>
              <a:gd name="connsiteY6" fmla="*/ 445861 h 3137347"/>
              <a:gd name="connsiteX7" fmla="*/ 760665 w 7104297"/>
              <a:gd name="connsiteY7" fmla="*/ 621461 h 3137347"/>
              <a:gd name="connsiteX8" fmla="*/ 996368 w 7104297"/>
              <a:gd name="connsiteY8" fmla="*/ 684176 h 3137347"/>
              <a:gd name="connsiteX9" fmla="*/ 1535617 w 7104297"/>
              <a:gd name="connsiteY9" fmla="*/ 776157 h 3137347"/>
              <a:gd name="connsiteX10" fmla="*/ 1614185 w 7104297"/>
              <a:gd name="connsiteY10" fmla="*/ 926671 h 3137347"/>
              <a:gd name="connsiteX11" fmla="*/ 1682037 w 7104297"/>
              <a:gd name="connsiteY11" fmla="*/ 1093909 h 3137347"/>
              <a:gd name="connsiteX12" fmla="*/ 1824886 w 7104297"/>
              <a:gd name="connsiteY12" fmla="*/ 1202614 h 3137347"/>
              <a:gd name="connsiteX13" fmla="*/ 714243 w 7104297"/>
              <a:gd name="connsiteY13" fmla="*/ 1185890 h 3137347"/>
              <a:gd name="connsiteX14" fmla="*/ 1967733 w 7104297"/>
              <a:gd name="connsiteY14" fmla="*/ 1537090 h 3137347"/>
              <a:gd name="connsiteX15" fmla="*/ 1857026 w 7104297"/>
              <a:gd name="connsiteY15" fmla="*/ 1675062 h 3137347"/>
              <a:gd name="connsiteX16" fmla="*/ 2542697 w 7104297"/>
              <a:gd name="connsiteY16" fmla="*/ 1863205 h 3137347"/>
              <a:gd name="connsiteX17" fmla="*/ 2174863 w 7104297"/>
              <a:gd name="connsiteY17" fmla="*/ 1884109 h 3137347"/>
              <a:gd name="connsiteX18" fmla="*/ 4314015 w 7104297"/>
              <a:gd name="connsiteY18" fmla="*/ 2670128 h 3137347"/>
              <a:gd name="connsiteX19" fmla="*/ 5430784 w 7104297"/>
              <a:gd name="connsiteY19" fmla="*/ 2889725 h 3137347"/>
              <a:gd name="connsiteX20" fmla="*/ 6613344 w 7104297"/>
              <a:gd name="connsiteY20" fmla="*/ 3108822 h 313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04297" h="3137347">
                <a:moveTo>
                  <a:pt x="6772629" y="3137347"/>
                </a:moveTo>
                <a:lnTo>
                  <a:pt x="7104297" y="1081624"/>
                </a:lnTo>
                <a:lnTo>
                  <a:pt x="400225" y="0"/>
                </a:lnTo>
                <a:lnTo>
                  <a:pt x="277738" y="5048"/>
                </a:lnTo>
                <a:cubicBezTo>
                  <a:pt x="185423" y="9801"/>
                  <a:pt x="92851" y="15745"/>
                  <a:pt x="0" y="23585"/>
                </a:cubicBezTo>
                <a:cubicBezTo>
                  <a:pt x="96424" y="149013"/>
                  <a:pt x="221416" y="44490"/>
                  <a:pt x="296410" y="136472"/>
                </a:cubicBezTo>
                <a:cubicBezTo>
                  <a:pt x="224986" y="328795"/>
                  <a:pt x="253557" y="433318"/>
                  <a:pt x="396403" y="445861"/>
                </a:cubicBezTo>
                <a:cubicBezTo>
                  <a:pt x="535682" y="458403"/>
                  <a:pt x="685672" y="391507"/>
                  <a:pt x="760665" y="621461"/>
                </a:cubicBezTo>
                <a:cubicBezTo>
                  <a:pt x="782093" y="692537"/>
                  <a:pt x="914229" y="671633"/>
                  <a:pt x="996368" y="684176"/>
                </a:cubicBezTo>
                <a:cubicBezTo>
                  <a:pt x="1174926" y="713442"/>
                  <a:pt x="1364202" y="684176"/>
                  <a:pt x="1535617" y="776157"/>
                </a:cubicBezTo>
                <a:cubicBezTo>
                  <a:pt x="1603471" y="809604"/>
                  <a:pt x="1649896" y="834690"/>
                  <a:pt x="1614185" y="926671"/>
                </a:cubicBezTo>
                <a:cubicBezTo>
                  <a:pt x="1578472" y="1022833"/>
                  <a:pt x="1624898" y="1056279"/>
                  <a:pt x="1682037" y="1093909"/>
                </a:cubicBezTo>
                <a:cubicBezTo>
                  <a:pt x="1724892" y="1123175"/>
                  <a:pt x="1789173" y="1114814"/>
                  <a:pt x="1824886" y="1202614"/>
                </a:cubicBezTo>
                <a:cubicBezTo>
                  <a:pt x="1449909" y="1190070"/>
                  <a:pt x="1085647" y="1118994"/>
                  <a:pt x="714243" y="1185890"/>
                </a:cubicBezTo>
                <a:cubicBezTo>
                  <a:pt x="1121358" y="1353128"/>
                  <a:pt x="1567759" y="1344765"/>
                  <a:pt x="1967733" y="1537090"/>
                </a:cubicBezTo>
                <a:cubicBezTo>
                  <a:pt x="1953448" y="1603986"/>
                  <a:pt x="1860597" y="1574718"/>
                  <a:pt x="1857026" y="1675062"/>
                </a:cubicBezTo>
                <a:cubicBezTo>
                  <a:pt x="2067727" y="1779586"/>
                  <a:pt x="2321284" y="1708508"/>
                  <a:pt x="2542697" y="1863205"/>
                </a:cubicBezTo>
                <a:cubicBezTo>
                  <a:pt x="2414134" y="1934281"/>
                  <a:pt x="2296285" y="1817213"/>
                  <a:pt x="2174863" y="1884109"/>
                </a:cubicBezTo>
                <a:cubicBezTo>
                  <a:pt x="2214147" y="1984452"/>
                  <a:pt x="3992607" y="2603233"/>
                  <a:pt x="4314015" y="2670128"/>
                </a:cubicBezTo>
                <a:cubicBezTo>
                  <a:pt x="4559090" y="2721868"/>
                  <a:pt x="4976921" y="2803592"/>
                  <a:pt x="5430784" y="2889725"/>
                </a:cubicBezTo>
                <a:cubicBezTo>
                  <a:pt x="5827914" y="2965093"/>
                  <a:pt x="6252633" y="3043836"/>
                  <a:pt x="6613344" y="310882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342859"/>
            <a:ext cx="10736096" cy="3591487"/>
          </a:xfrm>
        </p:spPr>
        <p:txBody>
          <a:bodyPr anchor="b">
            <a:normAutofit/>
          </a:bodyPr>
          <a:lstStyle/>
          <a:p>
            <a:r>
              <a:rPr lang="sk-SK" sz="6000" i="0" err="1">
                <a:ea typeface="+mj-lt"/>
                <a:cs typeface="+mj-lt"/>
              </a:rPr>
              <a:t>Protected</a:t>
            </a:r>
            <a:r>
              <a:rPr lang="sk-SK" sz="6000" i="0" dirty="0">
                <a:ea typeface="+mj-lt"/>
                <a:cs typeface="+mj-lt"/>
              </a:rPr>
              <a:t> </a:t>
            </a:r>
            <a:r>
              <a:rPr lang="sk-SK" sz="6000" i="0">
                <a:ea typeface="+mj-lt"/>
                <a:cs typeface="+mj-lt"/>
              </a:rPr>
              <a:t>areas,plants</a:t>
            </a:r>
            <a:r>
              <a:rPr lang="sk-SK" sz="6000" i="0" dirty="0">
                <a:ea typeface="+mj-lt"/>
                <a:cs typeface="+mj-lt"/>
              </a:rPr>
              <a:t> and</a:t>
            </a:r>
            <a:endParaRPr lang="sk-SK" dirty="0"/>
          </a:p>
          <a:p>
            <a:r>
              <a:rPr lang="sk-SK" sz="6000" i="0" dirty="0" err="1">
                <a:ea typeface="+mj-lt"/>
                <a:cs typeface="+mj-lt"/>
              </a:rPr>
              <a:t>animals</a:t>
            </a:r>
            <a:r>
              <a:rPr lang="sk-SK" sz="6000" i="0" dirty="0">
                <a:ea typeface="+mj-lt"/>
                <a:cs typeface="+mj-lt"/>
              </a:rPr>
              <a:t> in Slovakia</a:t>
            </a:r>
            <a:endParaRPr lang="sk-SK" dirty="0"/>
          </a:p>
          <a:p>
            <a:endParaRPr lang="sk-SK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54502" y="5323452"/>
            <a:ext cx="4471736" cy="1246472"/>
          </a:xfrm>
        </p:spPr>
        <p:txBody>
          <a:bodyPr anchor="ctr">
            <a:normAutofit/>
          </a:bodyPr>
          <a:lstStyle/>
          <a:p>
            <a:pPr algn="r"/>
            <a:r>
              <a:rPr lang="sk-SK" dirty="0">
                <a:latin typeface="Elephant"/>
              </a:rPr>
              <a:t>Sofia </a:t>
            </a:r>
            <a:r>
              <a:rPr lang="sk-SK" dirty="0" err="1">
                <a:latin typeface="Elephant"/>
              </a:rPr>
              <a:t>pavlisková</a:t>
            </a:r>
            <a:r>
              <a:rPr lang="sk-SK" dirty="0">
                <a:latin typeface="Elephant"/>
              </a:rPr>
              <a:t> 8.b</a:t>
            </a:r>
          </a:p>
          <a:p>
            <a:pPr algn="r"/>
            <a:r>
              <a:rPr lang="sk-SK">
                <a:latin typeface="Elephant"/>
              </a:rPr>
              <a:t>Simona niemcová 8.b</a:t>
            </a:r>
            <a:endParaRPr lang="sk-SK" dirty="0">
              <a:latin typeface="Elephant"/>
            </a:endParaRPr>
          </a:p>
        </p:txBody>
      </p:sp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2C7C28-5228-42C7-9099-12EDD2A1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sk-SK" i="0" dirty="0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National park of</a:t>
            </a:r>
            <a:endParaRPr lang="sk-SK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sk-SK" i="0" dirty="0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        Pieniny</a:t>
            </a:r>
            <a:endParaRPr lang="sk-SK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sk-SK" dirty="0"/>
          </a:p>
        </p:txBody>
      </p:sp>
      <p:pic>
        <p:nvPicPr>
          <p:cNvPr id="5" name="Obrázok 5" descr="Obrázok, na ktorom je strom, vonkajšie, voda, hora&#10;&#10;Automaticky generovaný popis">
            <a:extLst>
              <a:ext uri="{FF2B5EF4-FFF2-40B4-BE49-F238E27FC236}">
                <a16:creationId xmlns:a16="http://schemas.microsoft.com/office/drawing/2014/main" id="{3A8F32C2-8F34-4690-9B6C-BB60987AC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79" r="-2" b="-2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BB0340-5467-4394-BE80-3DDA57D56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2000" dirty="0">
                <a:ea typeface="+mn-lt"/>
                <a:cs typeface="+mn-lt"/>
              </a:rPr>
              <a:t> </a:t>
            </a:r>
            <a:r>
              <a:rPr lang="sk-SK" sz="2000">
                <a:latin typeface="Elephant"/>
                <a:ea typeface="+mn-lt"/>
                <a:cs typeface="+mn-lt"/>
              </a:rPr>
              <a:t>It ́s the smallest national park in Slovakia</a:t>
            </a:r>
            <a:endParaRPr lang="sk-SK" sz="2000">
              <a:latin typeface="Elephant"/>
            </a:endParaRPr>
          </a:p>
          <a:p>
            <a:r>
              <a:rPr lang="sk-SK" sz="2000">
                <a:latin typeface="Elephant"/>
                <a:ea typeface="+mn-lt"/>
                <a:cs typeface="+mn-lt"/>
              </a:rPr>
              <a:t> It ́s the second oldest park in Slovakia</a:t>
            </a:r>
            <a:endParaRPr lang="sk-SK" sz="2000">
              <a:latin typeface="Elephant"/>
            </a:endParaRPr>
          </a:p>
          <a:p>
            <a:r>
              <a:rPr lang="sk-SK" sz="2000">
                <a:latin typeface="Elephant"/>
                <a:ea typeface="+mn-lt"/>
                <a:cs typeface="+mn-lt"/>
              </a:rPr>
              <a:t> The village of Červený Kláštor is the seat of  administration</a:t>
            </a:r>
            <a:endParaRPr lang="sk-SK" sz="2000">
              <a:latin typeface="Elephant"/>
            </a:endParaRPr>
          </a:p>
          <a:p>
            <a:r>
              <a:rPr lang="sk-SK" sz="2000">
                <a:latin typeface="Elephant"/>
                <a:ea typeface="+mn-lt"/>
                <a:cs typeface="+mn-lt"/>
              </a:rPr>
              <a:t> The park has rare species of plants</a:t>
            </a:r>
            <a:endParaRPr lang="sk-SK" sz="2000">
              <a:latin typeface="Elephant"/>
            </a:endParaRPr>
          </a:p>
          <a:p>
            <a:pPr marL="0" indent="0">
              <a:buNone/>
            </a:pPr>
            <a:endParaRPr lang="sk-SK" sz="2000">
              <a:latin typeface="Elephant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E90BA59B-E520-46AA-A924-2D39816BFA62}"/>
              </a:ext>
            </a:extLst>
          </p:cNvPr>
          <p:cNvSpPr txBox="1"/>
          <p:nvPr/>
        </p:nvSpPr>
        <p:spPr>
          <a:xfrm>
            <a:off x="5768236" y="2594975"/>
            <a:ext cx="42463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246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1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3B0C24-C2B8-4E89-A519-BA1E8D9DF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498" y="375563"/>
            <a:ext cx="3816095" cy="1807305"/>
          </a:xfrm>
        </p:spPr>
        <p:txBody>
          <a:bodyPr>
            <a:normAutofit/>
          </a:bodyPr>
          <a:lstStyle/>
          <a:p>
            <a:r>
              <a:rPr lang="sk-SK" sz="2200" i="0" dirty="0">
                <a:ea typeface="+mj-lt"/>
                <a:cs typeface="+mj-lt"/>
              </a:rPr>
              <a:t>                           </a:t>
            </a:r>
            <a:r>
              <a:rPr lang="sk-SK" sz="2200" i="0" dirty="0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    </a:t>
            </a:r>
            <a:r>
              <a:rPr lang="sk-SK" sz="2200" i="0" err="1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Wildcat</a:t>
            </a:r>
            <a:endParaRPr lang="sk-SK" sz="2200" err="1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3E72EF9-51F7-42F3-9682-2BB09B8BA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 dirty="0">
                <a:latin typeface="Elephant"/>
                <a:ea typeface="+mn-lt"/>
                <a:cs typeface="+mn-lt"/>
              </a:rPr>
              <a:t> </a:t>
            </a:r>
            <a:r>
              <a:rPr lang="sk-SK" sz="2000" err="1">
                <a:latin typeface="Elephant"/>
                <a:ea typeface="+mn-lt"/>
                <a:cs typeface="+mn-lt"/>
              </a:rPr>
              <a:t>It</a:t>
            </a:r>
            <a:r>
              <a:rPr lang="sk-SK" sz="2000" dirty="0">
                <a:latin typeface="Elephant"/>
                <a:ea typeface="+mn-lt"/>
                <a:cs typeface="+mn-lt"/>
              </a:rPr>
              <a:t> ́s mix of </a:t>
            </a:r>
            <a:r>
              <a:rPr lang="sk-SK" sz="2000" i="1" err="1">
                <a:latin typeface="Elephant"/>
                <a:ea typeface="+mn-lt"/>
                <a:cs typeface="+mn-lt"/>
              </a:rPr>
              <a:t>two</a:t>
            </a:r>
            <a:r>
              <a:rPr lang="sk-SK" sz="2000" i="1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wildcats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species</a:t>
            </a:r>
            <a:r>
              <a:rPr lang="sk-SK" sz="2000" i="1" dirty="0">
                <a:latin typeface="Elephant"/>
                <a:ea typeface="+mn-lt"/>
                <a:cs typeface="+mn-lt"/>
              </a:rPr>
              <a:t> </a:t>
            </a:r>
            <a:r>
              <a:rPr lang="sk-SK" sz="2000" i="1" err="1">
                <a:latin typeface="Elephant"/>
                <a:ea typeface="+mn-lt"/>
                <a:cs typeface="+mn-lt"/>
              </a:rPr>
              <a:t>European</a:t>
            </a:r>
            <a:r>
              <a:rPr lang="sk-SK" sz="2000" i="1" dirty="0">
                <a:latin typeface="Elephant"/>
                <a:ea typeface="+mn-lt"/>
                <a:cs typeface="+mn-lt"/>
              </a:rPr>
              <a:t> </a:t>
            </a:r>
            <a:r>
              <a:rPr lang="sk-SK" sz="2000" i="1" err="1">
                <a:latin typeface="Elephant"/>
                <a:ea typeface="+mn-lt"/>
                <a:cs typeface="+mn-lt"/>
              </a:rPr>
              <a:t>wildcat</a:t>
            </a:r>
            <a:r>
              <a:rPr lang="sk-SK" sz="2000" dirty="0">
                <a:latin typeface="Elephant"/>
                <a:ea typeface="+mn-lt"/>
                <a:cs typeface="+mn-lt"/>
              </a:rPr>
              <a:t> and</a:t>
            </a:r>
            <a:r>
              <a:rPr lang="sk-SK" sz="2000" i="1" dirty="0">
                <a:latin typeface="Elephant"/>
                <a:ea typeface="+mn-lt"/>
                <a:cs typeface="+mn-lt"/>
              </a:rPr>
              <a:t> </a:t>
            </a:r>
            <a:r>
              <a:rPr lang="sk-SK" sz="2000" i="1" err="1">
                <a:latin typeface="Elephant"/>
                <a:ea typeface="+mn-lt"/>
                <a:cs typeface="+mn-lt"/>
              </a:rPr>
              <a:t>African</a:t>
            </a:r>
            <a:r>
              <a:rPr lang="sk-SK" sz="2000" i="1" dirty="0">
                <a:latin typeface="Elephant"/>
                <a:ea typeface="+mn-lt"/>
                <a:cs typeface="+mn-lt"/>
              </a:rPr>
              <a:t> </a:t>
            </a:r>
            <a:r>
              <a:rPr lang="sk-SK" sz="2000" i="1" err="1">
                <a:latin typeface="Elephant"/>
                <a:ea typeface="+mn-lt"/>
                <a:cs typeface="+mn-lt"/>
              </a:rPr>
              <a:t>wildcat</a:t>
            </a:r>
            <a:endParaRPr lang="sk-SK" sz="2000" i="1">
              <a:latin typeface="Elephant"/>
            </a:endParaRPr>
          </a:p>
          <a:p>
            <a:pPr>
              <a:lnSpc>
                <a:spcPct val="90000"/>
              </a:lnSpc>
            </a:pPr>
            <a:r>
              <a:rPr lang="sk-SK" sz="2000" dirty="0">
                <a:latin typeface="Elephant"/>
                <a:ea typeface="+mn-lt"/>
                <a:cs typeface="+mn-lt"/>
              </a:rPr>
              <a:t> </a:t>
            </a:r>
            <a:r>
              <a:rPr lang="sk-SK" sz="2000" err="1">
                <a:latin typeface="Elephant"/>
                <a:ea typeface="+mn-lt"/>
                <a:cs typeface="+mn-lt"/>
              </a:rPr>
              <a:t>It</a:t>
            </a:r>
            <a:r>
              <a:rPr lang="sk-SK" sz="2000" dirty="0">
                <a:latin typeface="Elephant"/>
                <a:ea typeface="+mn-lt"/>
                <a:cs typeface="+mn-lt"/>
              </a:rPr>
              <a:t> ́s </a:t>
            </a:r>
            <a:r>
              <a:rPr lang="sk-SK" sz="2000" err="1">
                <a:latin typeface="Elephant"/>
                <a:ea typeface="+mn-lt"/>
                <a:cs typeface="+mn-lt"/>
              </a:rPr>
              <a:t>very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similiar</a:t>
            </a:r>
            <a:r>
              <a:rPr lang="sk-SK" sz="2000" dirty="0">
                <a:latin typeface="Elephant"/>
                <a:ea typeface="+mn-lt"/>
                <a:cs typeface="+mn-lt"/>
              </a:rPr>
              <a:t> to a </a:t>
            </a:r>
            <a:r>
              <a:rPr lang="sk-SK" sz="2000" err="1">
                <a:latin typeface="Elephant"/>
                <a:ea typeface="+mn-lt"/>
                <a:cs typeface="+mn-lt"/>
              </a:rPr>
              <a:t>normal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cat</a:t>
            </a:r>
            <a:endParaRPr lang="en-US" sz="2000" err="1">
              <a:latin typeface="Elephant"/>
            </a:endParaRPr>
          </a:p>
          <a:p>
            <a:pPr>
              <a:lnSpc>
                <a:spcPct val="90000"/>
              </a:lnSpc>
            </a:pPr>
            <a:r>
              <a:rPr lang="sk-SK" sz="2000" dirty="0">
                <a:latin typeface="Elephant"/>
                <a:ea typeface="+mn-lt"/>
                <a:cs typeface="+mn-lt"/>
              </a:rPr>
              <a:t> </a:t>
            </a:r>
            <a:r>
              <a:rPr lang="sk-SK" sz="2000" err="1">
                <a:latin typeface="Elephant"/>
                <a:ea typeface="+mn-lt"/>
                <a:cs typeface="+mn-lt"/>
              </a:rPr>
              <a:t>It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can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weight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from</a:t>
            </a:r>
            <a:r>
              <a:rPr lang="sk-SK" sz="2000" dirty="0">
                <a:latin typeface="Elephant"/>
                <a:ea typeface="+mn-lt"/>
                <a:cs typeface="+mn-lt"/>
              </a:rPr>
              <a:t> 1,2 kg to 8kg</a:t>
            </a:r>
            <a:endParaRPr lang="en-US" sz="2000" dirty="0">
              <a:latin typeface="Elephant"/>
            </a:endParaRPr>
          </a:p>
          <a:p>
            <a:pPr>
              <a:lnSpc>
                <a:spcPct val="90000"/>
              </a:lnSpc>
            </a:pPr>
            <a:r>
              <a:rPr lang="sk-SK" sz="2000" dirty="0">
                <a:latin typeface="Elephant"/>
                <a:ea typeface="+mn-lt"/>
                <a:cs typeface="+mn-lt"/>
              </a:rPr>
              <a:t> </a:t>
            </a:r>
            <a:r>
              <a:rPr lang="sk-SK" sz="2000" err="1">
                <a:latin typeface="Elephant"/>
                <a:ea typeface="+mn-lt"/>
                <a:cs typeface="+mn-lt"/>
              </a:rPr>
              <a:t>It</a:t>
            </a:r>
            <a:r>
              <a:rPr lang="sk-SK" sz="2000" dirty="0">
                <a:latin typeface="Elephant"/>
                <a:ea typeface="+mn-lt"/>
                <a:cs typeface="+mn-lt"/>
              </a:rPr>
              <a:t> ́s </a:t>
            </a:r>
            <a:r>
              <a:rPr lang="sk-SK" sz="2000" err="1">
                <a:latin typeface="Elephant"/>
                <a:ea typeface="+mn-lt"/>
                <a:cs typeface="+mn-lt"/>
              </a:rPr>
              <a:t>one</a:t>
            </a:r>
            <a:r>
              <a:rPr lang="sk-SK" sz="2000" dirty="0">
                <a:latin typeface="Elephant"/>
                <a:ea typeface="+mn-lt"/>
                <a:cs typeface="+mn-lt"/>
              </a:rPr>
              <a:t> of </a:t>
            </a:r>
            <a:r>
              <a:rPr lang="sk-SK" sz="2000" err="1">
                <a:latin typeface="Elephant"/>
                <a:ea typeface="+mn-lt"/>
                <a:cs typeface="+mn-lt"/>
              </a:rPr>
              <a:t>the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least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species</a:t>
            </a:r>
            <a:r>
              <a:rPr lang="sk-SK" sz="2000" dirty="0">
                <a:latin typeface="Elephant"/>
                <a:ea typeface="+mn-lt"/>
                <a:cs typeface="+mn-lt"/>
              </a:rPr>
              <a:t> in </a:t>
            </a:r>
            <a:r>
              <a:rPr lang="sk-SK" sz="2000" err="1">
                <a:latin typeface="Elephant"/>
                <a:ea typeface="+mn-lt"/>
                <a:cs typeface="+mn-lt"/>
              </a:rPr>
              <a:t>dange</a:t>
            </a:r>
            <a:endParaRPr lang="en-US" sz="2000" err="1">
              <a:latin typeface="Elephant"/>
            </a:endParaRPr>
          </a:p>
          <a:p>
            <a:pPr>
              <a:lnSpc>
                <a:spcPct val="90000"/>
              </a:lnSpc>
            </a:pPr>
            <a:r>
              <a:rPr lang="sk-SK" sz="2000" dirty="0">
                <a:latin typeface="Elephant"/>
                <a:ea typeface="+mn-lt"/>
                <a:cs typeface="+mn-lt"/>
              </a:rPr>
              <a:t> </a:t>
            </a:r>
            <a:r>
              <a:rPr lang="sk-SK" sz="2000" err="1">
                <a:latin typeface="Elephant"/>
                <a:ea typeface="+mn-lt"/>
                <a:cs typeface="+mn-lt"/>
              </a:rPr>
              <a:t>It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lives</a:t>
            </a:r>
            <a:r>
              <a:rPr lang="sk-SK" sz="2000" dirty="0">
                <a:latin typeface="Elephant"/>
                <a:ea typeface="+mn-lt"/>
                <a:cs typeface="+mn-lt"/>
              </a:rPr>
              <a:t> in </a:t>
            </a:r>
            <a:r>
              <a:rPr lang="sk-SK" sz="2000" err="1">
                <a:latin typeface="Elephant"/>
                <a:ea typeface="+mn-lt"/>
                <a:cs typeface="+mn-lt"/>
              </a:rPr>
              <a:t>High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Tatras</a:t>
            </a:r>
            <a:r>
              <a:rPr lang="sk-SK" sz="2000" dirty="0">
                <a:latin typeface="Elephant"/>
                <a:ea typeface="+mn-lt"/>
                <a:cs typeface="+mn-lt"/>
              </a:rPr>
              <a:t> and </a:t>
            </a:r>
            <a:r>
              <a:rPr lang="sk-SK" sz="2000" err="1">
                <a:latin typeface="Elephant"/>
                <a:ea typeface="+mn-lt"/>
                <a:cs typeface="+mn-lt"/>
              </a:rPr>
              <a:t>Low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Tatras</a:t>
            </a:r>
            <a:endParaRPr lang="sk-SK" sz="2000" err="1">
              <a:latin typeface="Elephant"/>
            </a:endParaRPr>
          </a:p>
          <a:p>
            <a:pPr>
              <a:lnSpc>
                <a:spcPct val="90000"/>
              </a:lnSpc>
            </a:pPr>
            <a:endParaRPr lang="sk-SK" sz="2000">
              <a:latin typeface="Elephant"/>
            </a:endParaRPr>
          </a:p>
        </p:txBody>
      </p:sp>
      <p:pic>
        <p:nvPicPr>
          <p:cNvPr id="4" name="Obrázok 4" descr="Obrázok, na ktorom je mačkovitá šelma, vonkajšie, trávnik, cicavec&#10;&#10;Automaticky generovaný popis">
            <a:extLst>
              <a:ext uri="{FF2B5EF4-FFF2-40B4-BE49-F238E27FC236}">
                <a16:creationId xmlns:a16="http://schemas.microsoft.com/office/drawing/2014/main" id="{8D786B68-3D95-4AD2-8172-BB9EB57E5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5" b="5437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534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5" descr="Obrázok, na ktorom je hora, príroda, skala, skalnaté&#10;&#10;Automaticky generovaný popis">
            <a:extLst>
              <a:ext uri="{FF2B5EF4-FFF2-40B4-BE49-F238E27FC236}">
                <a16:creationId xmlns:a16="http://schemas.microsoft.com/office/drawing/2014/main" id="{C45A4DD5-D934-4ED5-B4A6-16B210534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2C5529F-54DE-4A80-8C37-7791D2A1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599" y="3272475"/>
            <a:ext cx="5552090" cy="1191873"/>
          </a:xfrm>
        </p:spPr>
        <p:txBody>
          <a:bodyPr anchor="b">
            <a:normAutofit/>
          </a:bodyPr>
          <a:lstStyle/>
          <a:p>
            <a:r>
              <a:rPr lang="sk-SK" sz="2800" i="0" dirty="0">
                <a:ea typeface="+mj-lt"/>
                <a:cs typeface="+mj-lt"/>
              </a:rPr>
              <a:t>                       </a:t>
            </a:r>
            <a:r>
              <a:rPr lang="sk-SK" sz="2800" i="0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National park of</a:t>
            </a:r>
            <a:endParaRPr lang="sk-SK" sz="280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sk-SK" sz="2800" i="0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                           Malá Fatra</a:t>
            </a:r>
            <a:endParaRPr lang="sk-SK" sz="280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sk-SK" sz="280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31D8E9E-9BD4-4EEB-827A-9A8DEFA66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4195773"/>
            <a:ext cx="5552089" cy="21605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1300" dirty="0">
                <a:latin typeface="Elephant"/>
                <a:ea typeface="+mn-lt"/>
                <a:cs typeface="+mn-lt"/>
              </a:rPr>
              <a:t> </a:t>
            </a:r>
            <a:r>
              <a:rPr lang="sk-SK" sz="1800">
                <a:latin typeface="Elephant"/>
                <a:ea typeface="+mn-lt"/>
                <a:cs typeface="+mn-lt"/>
              </a:rPr>
              <a:t>The National Park of Malá Fatra is situated in Slovak high moutains Malá Fatra</a:t>
            </a:r>
            <a:endParaRPr lang="sk-SK" sz="1800">
              <a:latin typeface="Elephant"/>
            </a:endParaRPr>
          </a:p>
          <a:p>
            <a:pPr>
              <a:lnSpc>
                <a:spcPct val="90000"/>
              </a:lnSpc>
            </a:pPr>
            <a:r>
              <a:rPr lang="sk-SK" sz="1800">
                <a:latin typeface="Elephant"/>
                <a:ea typeface="+mn-lt"/>
                <a:cs typeface="+mn-lt"/>
              </a:rPr>
              <a:t> The waterfall Šútovský vodopád is popular destination for   tourists</a:t>
            </a:r>
            <a:endParaRPr lang="sk-SK" sz="1800">
              <a:latin typeface="Elephant"/>
            </a:endParaRPr>
          </a:p>
          <a:p>
            <a:pPr>
              <a:lnSpc>
                <a:spcPct val="90000"/>
              </a:lnSpc>
            </a:pPr>
            <a:r>
              <a:rPr lang="sk-SK" sz="1800">
                <a:latin typeface="Elephant"/>
                <a:ea typeface="+mn-lt"/>
                <a:cs typeface="+mn-lt"/>
              </a:rPr>
              <a:t> The Krivánska part of Malá Fatra was made for rare  species of plants and animals in 1967</a:t>
            </a:r>
          </a:p>
          <a:p>
            <a:pPr marL="0" indent="0">
              <a:lnSpc>
                <a:spcPct val="90000"/>
              </a:lnSpc>
              <a:buNone/>
            </a:pPr>
            <a:endParaRPr lang="sk-SK" sz="1300">
              <a:latin typeface="Elephant"/>
            </a:endParaRPr>
          </a:p>
        </p:txBody>
      </p:sp>
    </p:spTree>
    <p:extLst>
      <p:ext uri="{BB962C8B-B14F-4D97-AF65-F5344CB8AC3E}">
        <p14:creationId xmlns:p14="http://schemas.microsoft.com/office/powerpoint/2010/main" val="129765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5ECD9C-B192-4BD5-BA06-C6F01D26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8948" y="365125"/>
            <a:ext cx="5653244" cy="596457"/>
          </a:xfrm>
        </p:spPr>
        <p:txBody>
          <a:bodyPr>
            <a:normAutofit/>
          </a:bodyPr>
          <a:lstStyle/>
          <a:p>
            <a:r>
              <a:rPr lang="sk-SK" sz="1900" i="0" dirty="0">
                <a:ea typeface="+mj-lt"/>
                <a:cs typeface="+mj-lt"/>
              </a:rPr>
              <a:t>                     </a:t>
            </a:r>
            <a:r>
              <a:rPr lang="sk-SK" sz="1900" i="0" dirty="0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      </a:t>
            </a:r>
            <a:r>
              <a:rPr lang="sk-SK" sz="3200" i="0" dirty="0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 </a:t>
            </a:r>
            <a:r>
              <a:rPr lang="sk-SK" sz="3200" i="0" err="1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Fire</a:t>
            </a:r>
            <a:r>
              <a:rPr lang="sk-SK" sz="3200" i="0" dirty="0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  </a:t>
            </a:r>
            <a:r>
              <a:rPr lang="sk-SK" sz="3200" i="0" err="1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salamander</a:t>
            </a:r>
            <a:endParaRPr lang="sk-SK" sz="3200" err="1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C447389-B062-4FBE-90A6-A00AB0676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56" y="1456475"/>
            <a:ext cx="3816096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1900" dirty="0">
                <a:latin typeface="Elephant"/>
                <a:ea typeface="+mn-lt"/>
                <a:cs typeface="+mn-lt"/>
              </a:rPr>
              <a:t> </a:t>
            </a:r>
            <a:r>
              <a:rPr lang="sk-SK" sz="1900" err="1">
                <a:latin typeface="Elephant"/>
                <a:ea typeface="+mn-lt"/>
                <a:cs typeface="+mn-lt"/>
              </a:rPr>
              <a:t>It</a:t>
            </a:r>
            <a:r>
              <a:rPr lang="sk-SK" sz="1900" dirty="0">
                <a:latin typeface="Elephant"/>
                <a:ea typeface="+mn-lt"/>
                <a:cs typeface="+mn-lt"/>
              </a:rPr>
              <a:t> ́s </a:t>
            </a:r>
            <a:r>
              <a:rPr lang="sk-SK" sz="1900" i="1" err="1">
                <a:latin typeface="Elephant"/>
                <a:ea typeface="+mn-lt"/>
                <a:cs typeface="+mn-lt"/>
              </a:rPr>
              <a:t>common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species</a:t>
            </a:r>
            <a:r>
              <a:rPr lang="sk-SK" sz="1900" dirty="0">
                <a:latin typeface="Elephant"/>
                <a:ea typeface="+mn-lt"/>
                <a:cs typeface="+mn-lt"/>
              </a:rPr>
              <a:t> of </a:t>
            </a:r>
            <a:r>
              <a:rPr lang="sk-SK" sz="1900" err="1">
                <a:latin typeface="Elephant"/>
                <a:ea typeface="+mn-lt"/>
                <a:cs typeface="+mn-lt"/>
              </a:rPr>
              <a:t>salamander</a:t>
            </a:r>
            <a:r>
              <a:rPr lang="sk-SK" sz="1900" dirty="0">
                <a:latin typeface="Elephant"/>
                <a:ea typeface="+mn-lt"/>
                <a:cs typeface="+mn-lt"/>
              </a:rPr>
              <a:t> in </a:t>
            </a:r>
            <a:r>
              <a:rPr lang="sk-SK" sz="1900" err="1">
                <a:latin typeface="Elephant"/>
                <a:ea typeface="+mn-lt"/>
                <a:cs typeface="+mn-lt"/>
              </a:rPr>
              <a:t>Europe</a:t>
            </a:r>
            <a:endParaRPr lang="sk-SK" sz="1900" err="1">
              <a:latin typeface="Elephant"/>
            </a:endParaRPr>
          </a:p>
          <a:p>
            <a:pPr>
              <a:lnSpc>
                <a:spcPct val="90000"/>
              </a:lnSpc>
            </a:pPr>
            <a:r>
              <a:rPr lang="sk-SK" sz="1900" dirty="0">
                <a:latin typeface="Elephant"/>
                <a:ea typeface="+mn-lt"/>
                <a:cs typeface="+mn-lt"/>
              </a:rPr>
              <a:t> </a:t>
            </a:r>
            <a:r>
              <a:rPr lang="sk-SK" sz="1900" err="1">
                <a:latin typeface="Elephant"/>
                <a:ea typeface="+mn-lt"/>
                <a:cs typeface="+mn-lt"/>
              </a:rPr>
              <a:t>It</a:t>
            </a:r>
            <a:r>
              <a:rPr lang="sk-SK" sz="1900" dirty="0">
                <a:latin typeface="Elephant"/>
                <a:ea typeface="+mn-lt"/>
                <a:cs typeface="+mn-lt"/>
              </a:rPr>
              <a:t> ́s</a:t>
            </a:r>
            <a:r>
              <a:rPr lang="sk-SK" sz="1900" i="1" dirty="0">
                <a:latin typeface="Elephant"/>
                <a:ea typeface="+mn-lt"/>
                <a:cs typeface="+mn-lt"/>
              </a:rPr>
              <a:t> </a:t>
            </a:r>
            <a:r>
              <a:rPr lang="sk-SK" sz="1900" i="1" err="1">
                <a:latin typeface="Elephant"/>
                <a:ea typeface="+mn-lt"/>
                <a:cs typeface="+mn-lt"/>
              </a:rPr>
              <a:t>black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with</a:t>
            </a:r>
            <a:r>
              <a:rPr lang="sk-SK" sz="1900" i="1" dirty="0">
                <a:latin typeface="Elephant"/>
                <a:ea typeface="+mn-lt"/>
                <a:cs typeface="+mn-lt"/>
              </a:rPr>
              <a:t> </a:t>
            </a:r>
            <a:r>
              <a:rPr lang="sk-SK" sz="1900" i="1" err="1">
                <a:latin typeface="Elephant"/>
                <a:ea typeface="+mn-lt"/>
                <a:cs typeface="+mn-lt"/>
              </a:rPr>
              <a:t>yellow</a:t>
            </a:r>
            <a:r>
              <a:rPr lang="sk-SK" sz="1900" i="1" dirty="0">
                <a:latin typeface="Elephant"/>
                <a:ea typeface="+mn-lt"/>
                <a:cs typeface="+mn-lt"/>
              </a:rPr>
              <a:t> </a:t>
            </a:r>
            <a:r>
              <a:rPr lang="sk-SK" sz="1900" i="1" err="1">
                <a:latin typeface="Elephant"/>
                <a:ea typeface="+mn-lt"/>
                <a:cs typeface="+mn-lt"/>
              </a:rPr>
              <a:t>spots</a:t>
            </a:r>
            <a:r>
              <a:rPr lang="sk-SK" sz="1900" dirty="0">
                <a:latin typeface="Elephant"/>
                <a:ea typeface="+mn-lt"/>
                <a:cs typeface="+mn-lt"/>
              </a:rPr>
              <a:t> and </a:t>
            </a:r>
            <a:r>
              <a:rPr lang="sk-SK" sz="1900" i="1" err="1">
                <a:latin typeface="Elephant"/>
                <a:ea typeface="+mn-lt"/>
                <a:cs typeface="+mn-lt"/>
              </a:rPr>
              <a:t>stripes</a:t>
            </a:r>
            <a:endParaRPr lang="sk-SK" sz="1900" i="1">
              <a:latin typeface="Elephant"/>
            </a:endParaRPr>
          </a:p>
          <a:p>
            <a:pPr>
              <a:lnSpc>
                <a:spcPct val="90000"/>
              </a:lnSpc>
            </a:pPr>
            <a:r>
              <a:rPr lang="sk-SK" sz="1900" dirty="0">
                <a:latin typeface="Elephant"/>
                <a:ea typeface="+mn-lt"/>
                <a:cs typeface="+mn-lt"/>
              </a:rPr>
              <a:t> </a:t>
            </a:r>
            <a:r>
              <a:rPr lang="sk-SK" sz="1900" err="1">
                <a:latin typeface="Elephant"/>
                <a:ea typeface="+mn-lt"/>
                <a:cs typeface="+mn-lt"/>
              </a:rPr>
              <a:t>It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can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live</a:t>
            </a:r>
            <a:r>
              <a:rPr lang="sk-SK" sz="1900" dirty="0">
                <a:latin typeface="Elephant"/>
                <a:ea typeface="+mn-lt"/>
                <a:cs typeface="+mn-lt"/>
              </a:rPr>
              <a:t> a </a:t>
            </a:r>
            <a:r>
              <a:rPr lang="sk-SK" sz="1900" err="1">
                <a:latin typeface="Elephant"/>
                <a:ea typeface="+mn-lt"/>
                <a:cs typeface="+mn-lt"/>
              </a:rPr>
              <a:t>very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long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one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fire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salamander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lived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for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i="1" dirty="0">
                <a:latin typeface="Elephant"/>
                <a:ea typeface="+mn-lt"/>
                <a:cs typeface="+mn-lt"/>
              </a:rPr>
              <a:t>50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i="1" err="1">
                <a:latin typeface="Elephant"/>
                <a:ea typeface="+mn-lt"/>
                <a:cs typeface="+mn-lt"/>
              </a:rPr>
              <a:t>years</a:t>
            </a:r>
            <a:r>
              <a:rPr lang="sk-SK" sz="1900" dirty="0">
                <a:latin typeface="Elephant"/>
                <a:ea typeface="+mn-lt"/>
                <a:cs typeface="+mn-lt"/>
              </a:rPr>
              <a:t> in </a:t>
            </a:r>
            <a:r>
              <a:rPr lang="sk-SK" sz="1900" err="1">
                <a:latin typeface="Elephant"/>
                <a:ea typeface="+mn-lt"/>
                <a:cs typeface="+mn-lt"/>
              </a:rPr>
              <a:t>museum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Koeing</a:t>
            </a:r>
            <a:endParaRPr lang="sk-SK" sz="1900" err="1">
              <a:latin typeface="Elephant"/>
            </a:endParaRPr>
          </a:p>
          <a:p>
            <a:pPr>
              <a:lnSpc>
                <a:spcPct val="90000"/>
              </a:lnSpc>
            </a:pPr>
            <a:r>
              <a:rPr lang="sk-SK" sz="1900" dirty="0">
                <a:latin typeface="Elephant"/>
                <a:ea typeface="+mn-lt"/>
                <a:cs typeface="+mn-lt"/>
              </a:rPr>
              <a:t> </a:t>
            </a:r>
            <a:r>
              <a:rPr lang="sk-SK" sz="1900" err="1">
                <a:latin typeface="Elephant"/>
                <a:ea typeface="+mn-lt"/>
                <a:cs typeface="+mn-lt"/>
              </a:rPr>
              <a:t>It</a:t>
            </a:r>
            <a:r>
              <a:rPr lang="sk-SK" sz="1900" dirty="0">
                <a:latin typeface="Elephant"/>
                <a:ea typeface="+mn-lt"/>
                <a:cs typeface="+mn-lt"/>
              </a:rPr>
              <a:t> ́s </a:t>
            </a:r>
            <a:r>
              <a:rPr lang="sk-SK" sz="1900" err="1">
                <a:latin typeface="Elephant"/>
                <a:ea typeface="+mn-lt"/>
                <a:cs typeface="+mn-lt"/>
              </a:rPr>
              <a:t>toxic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It</a:t>
            </a:r>
            <a:r>
              <a:rPr lang="sk-SK" sz="1900" dirty="0">
                <a:latin typeface="Elephant"/>
                <a:ea typeface="+mn-lt"/>
                <a:cs typeface="+mn-lt"/>
              </a:rPr>
              <a:t> has </a:t>
            </a:r>
            <a:r>
              <a:rPr lang="sk-SK" sz="1900" err="1">
                <a:latin typeface="Elephant"/>
                <a:ea typeface="+mn-lt"/>
                <a:cs typeface="+mn-lt"/>
              </a:rPr>
              <a:t>toxin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samandrim</a:t>
            </a:r>
            <a:r>
              <a:rPr lang="sk-SK" sz="1900" dirty="0">
                <a:latin typeface="Elephant"/>
                <a:ea typeface="+mn-lt"/>
                <a:cs typeface="+mn-lt"/>
              </a:rPr>
              <a:t> in </a:t>
            </a:r>
            <a:r>
              <a:rPr lang="sk-SK" sz="1900" err="1">
                <a:latin typeface="Elephant"/>
                <a:ea typeface="+mn-lt"/>
                <a:cs typeface="+mn-lt"/>
              </a:rPr>
              <a:t>it</a:t>
            </a:r>
            <a:r>
              <a:rPr lang="sk-SK" sz="1900" dirty="0">
                <a:latin typeface="Elephant"/>
                <a:ea typeface="+mn-lt"/>
                <a:cs typeface="+mn-lt"/>
              </a:rPr>
              <a:t> and </a:t>
            </a:r>
            <a:r>
              <a:rPr lang="sk-SK" sz="1900" err="1">
                <a:latin typeface="Elephant"/>
                <a:ea typeface="+mn-lt"/>
                <a:cs typeface="+mn-lt"/>
              </a:rPr>
              <a:t>it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can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be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dangerous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for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human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life</a:t>
            </a:r>
            <a:endParaRPr lang="sk-SK" sz="1900" err="1">
              <a:latin typeface="Elephant"/>
            </a:endParaRPr>
          </a:p>
          <a:p>
            <a:pPr>
              <a:lnSpc>
                <a:spcPct val="90000"/>
              </a:lnSpc>
            </a:pPr>
            <a:r>
              <a:rPr lang="sk-SK" sz="1900">
                <a:latin typeface="Elephant"/>
                <a:ea typeface="+mn-lt"/>
                <a:cs typeface="+mn-lt"/>
              </a:rPr>
              <a:t>It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mostly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lives</a:t>
            </a:r>
            <a:r>
              <a:rPr lang="sk-SK" sz="1900" dirty="0">
                <a:latin typeface="Elephant"/>
                <a:ea typeface="+mn-lt"/>
                <a:cs typeface="+mn-lt"/>
              </a:rPr>
              <a:t> in </a:t>
            </a:r>
            <a:r>
              <a:rPr lang="sk-SK" sz="1900" err="1">
                <a:latin typeface="Elephant"/>
                <a:ea typeface="+mn-lt"/>
                <a:cs typeface="+mn-lt"/>
              </a:rPr>
              <a:t>woods</a:t>
            </a:r>
            <a:r>
              <a:rPr lang="sk-SK" sz="1900" dirty="0">
                <a:latin typeface="Elephant"/>
                <a:ea typeface="+mn-lt"/>
                <a:cs typeface="+mn-lt"/>
              </a:rPr>
              <a:t> and </a:t>
            </a:r>
            <a:r>
              <a:rPr lang="sk-SK" sz="1900" err="1">
                <a:latin typeface="Elephant"/>
                <a:ea typeface="+mn-lt"/>
                <a:cs typeface="+mn-lt"/>
              </a:rPr>
              <a:t>fields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near</a:t>
            </a:r>
            <a:r>
              <a:rPr lang="sk-SK" sz="1900" dirty="0">
                <a:latin typeface="Elephant"/>
                <a:ea typeface="+mn-lt"/>
                <a:cs typeface="+mn-lt"/>
              </a:rPr>
              <a:t> </a:t>
            </a:r>
            <a:r>
              <a:rPr lang="sk-SK" sz="1900" err="1">
                <a:latin typeface="Elephant"/>
                <a:ea typeface="+mn-lt"/>
                <a:cs typeface="+mn-lt"/>
              </a:rPr>
              <a:t>steams</a:t>
            </a:r>
            <a:endParaRPr lang="sk-SK" sz="1900" err="1">
              <a:latin typeface="Elephant"/>
            </a:endParaRPr>
          </a:p>
          <a:p>
            <a:pPr marL="0" indent="0">
              <a:lnSpc>
                <a:spcPct val="90000"/>
              </a:lnSpc>
              <a:buNone/>
            </a:pPr>
            <a:endParaRPr lang="sk-SK" sz="1900">
              <a:latin typeface="Elephant"/>
            </a:endParaRPr>
          </a:p>
        </p:txBody>
      </p:sp>
      <p:pic>
        <p:nvPicPr>
          <p:cNvPr id="4" name="Obrázok 4" descr="Obrázok, na ktorom je mlok, trávnik, rastlina, pestrofarebné&#10;&#10;Automaticky generovaný popis">
            <a:extLst>
              <a:ext uri="{FF2B5EF4-FFF2-40B4-BE49-F238E27FC236}">
                <a16:creationId xmlns:a16="http://schemas.microsoft.com/office/drawing/2014/main" id="{3D6D1C70-92EB-44E8-B945-8E6CCB6FC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74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20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4" descr="Obrázok, na ktorom je strom, vonkajšie, trávnik, drevo&#10;&#10;Automaticky generovaný popis">
            <a:extLst>
              <a:ext uri="{FF2B5EF4-FFF2-40B4-BE49-F238E27FC236}">
                <a16:creationId xmlns:a16="http://schemas.microsoft.com/office/drawing/2014/main" id="{FEE36741-E643-48CF-B739-A6F843FDC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7" b="1354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36F4A4E-4661-4128-9FC4-CD9B4137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955" y="3074146"/>
            <a:ext cx="5552090" cy="1191873"/>
          </a:xfrm>
        </p:spPr>
        <p:txBody>
          <a:bodyPr anchor="b">
            <a:normAutofit/>
          </a:bodyPr>
          <a:lstStyle/>
          <a:p>
            <a:r>
              <a:rPr lang="sk-SK" sz="3100" i="0" dirty="0">
                <a:ea typeface="+mj-lt"/>
                <a:cs typeface="+mj-lt"/>
              </a:rPr>
              <a:t>                      </a:t>
            </a:r>
            <a:r>
              <a:rPr lang="sk-SK" sz="3100" i="0" dirty="0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National park of</a:t>
            </a:r>
            <a:endParaRPr lang="sk-SK" sz="3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sk-SK" sz="3100" i="0" dirty="0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                         Slovenský raj</a:t>
            </a:r>
            <a:endParaRPr lang="sk-SK" sz="3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sk-SK" sz="310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BAEC52C-2F6C-4865-A046-D4B8FE493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613" y="3924376"/>
            <a:ext cx="6533294" cy="27764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>
                <a:latin typeface="Elephant"/>
              </a:rPr>
              <a:t>It is </a:t>
            </a:r>
            <a:r>
              <a:rPr lang="sk-SK" sz="2000">
                <a:latin typeface="Elephant"/>
                <a:ea typeface="+mn-lt"/>
                <a:cs typeface="+mn-lt"/>
              </a:rPr>
              <a:t>one of the youngest national parks in</a:t>
            </a:r>
            <a:endParaRPr lang="sk-SK">
              <a:latin typeface="Elephant"/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k-SK" sz="2000" dirty="0">
                <a:ea typeface="+mn-lt"/>
                <a:cs typeface="+mn-lt"/>
              </a:rPr>
              <a:t>   </a:t>
            </a:r>
            <a:r>
              <a:rPr lang="sk-SK" sz="2000">
                <a:latin typeface="Elephant"/>
                <a:ea typeface="+mn-lt"/>
                <a:cs typeface="+mn-lt"/>
              </a:rPr>
              <a:t> Slovakia</a:t>
            </a:r>
            <a:r>
              <a:rPr lang="sk-SK" sz="2000" dirty="0">
                <a:latin typeface="Elephant"/>
              </a:rPr>
              <a:t> </a:t>
            </a:r>
            <a:endParaRPr lang="sk-SK">
              <a:latin typeface="Elephant"/>
            </a:endParaRPr>
          </a:p>
          <a:p>
            <a:pPr>
              <a:lnSpc>
                <a:spcPct val="90000"/>
              </a:lnSpc>
            </a:pPr>
            <a:r>
              <a:rPr lang="sk-SK" sz="2000" dirty="0">
                <a:latin typeface="Elephant"/>
                <a:ea typeface="+mn-lt"/>
                <a:cs typeface="+mn-lt"/>
              </a:rPr>
              <a:t> </a:t>
            </a:r>
            <a:r>
              <a:rPr lang="sk-SK" sz="2000" err="1">
                <a:latin typeface="Elephant"/>
                <a:ea typeface="+mn-lt"/>
                <a:cs typeface="+mn-lt"/>
              </a:rPr>
              <a:t>The</a:t>
            </a:r>
            <a:r>
              <a:rPr lang="sk-SK" sz="2000" dirty="0">
                <a:latin typeface="Elephant"/>
                <a:ea typeface="+mn-lt"/>
                <a:cs typeface="+mn-lt"/>
              </a:rPr>
              <a:t> National park of Slovenský raj </a:t>
            </a:r>
            <a:r>
              <a:rPr lang="sk-SK" sz="2000" err="1">
                <a:latin typeface="Elephant"/>
                <a:ea typeface="+mn-lt"/>
                <a:cs typeface="+mn-lt"/>
              </a:rPr>
              <a:t>is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>
                <a:latin typeface="Elephant"/>
                <a:ea typeface="+mn-lt"/>
                <a:cs typeface="+mn-lt"/>
              </a:rPr>
              <a:t>situated  in </a:t>
            </a:r>
            <a:r>
              <a:rPr lang="sk-SK" sz="2000" err="1">
                <a:latin typeface="Elephant"/>
                <a:ea typeface="+mn-lt"/>
                <a:cs typeface="+mn-lt"/>
              </a:rPr>
              <a:t>eastern</a:t>
            </a:r>
            <a:r>
              <a:rPr lang="sk-SK" sz="2000">
                <a:latin typeface="Elephant"/>
                <a:ea typeface="+mn-lt"/>
                <a:cs typeface="+mn-lt"/>
              </a:rPr>
              <a:t> part of Slovakia</a:t>
            </a:r>
            <a:endParaRPr lang="sk-SK" sz="2000" dirty="0">
              <a:latin typeface="Elephant"/>
            </a:endParaRPr>
          </a:p>
          <a:p>
            <a:pPr>
              <a:lnSpc>
                <a:spcPct val="90000"/>
              </a:lnSpc>
            </a:pPr>
            <a:r>
              <a:rPr lang="sk-SK" sz="2000" dirty="0">
                <a:latin typeface="Elephant"/>
                <a:ea typeface="+mn-lt"/>
                <a:cs typeface="+mn-lt"/>
              </a:rPr>
              <a:t> </a:t>
            </a:r>
            <a:r>
              <a:rPr lang="sk-SK" sz="2000" err="1">
                <a:latin typeface="Elephant"/>
                <a:ea typeface="+mn-lt"/>
                <a:cs typeface="+mn-lt"/>
              </a:rPr>
              <a:t>It</a:t>
            </a:r>
            <a:r>
              <a:rPr lang="sk-SK" sz="2000" dirty="0">
                <a:latin typeface="Elephant"/>
                <a:ea typeface="+mn-lt"/>
                <a:cs typeface="+mn-lt"/>
              </a:rPr>
              <a:t> has </a:t>
            </a:r>
            <a:r>
              <a:rPr lang="sk-SK" sz="2000" err="1">
                <a:latin typeface="Elephant"/>
                <a:ea typeface="+mn-lt"/>
                <a:cs typeface="+mn-lt"/>
              </a:rPr>
              <a:t>one</a:t>
            </a:r>
            <a:r>
              <a:rPr lang="sk-SK" sz="2000" dirty="0">
                <a:latin typeface="Elephant"/>
                <a:ea typeface="+mn-lt"/>
                <a:cs typeface="+mn-lt"/>
              </a:rPr>
              <a:t> of </a:t>
            </a:r>
            <a:r>
              <a:rPr lang="sk-SK" sz="2000" err="1">
                <a:latin typeface="Elephant"/>
                <a:ea typeface="+mn-lt"/>
                <a:cs typeface="+mn-lt"/>
              </a:rPr>
              <a:t>the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biggest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ice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caves</a:t>
            </a:r>
            <a:r>
              <a:rPr lang="sk-SK" sz="2000" dirty="0">
                <a:latin typeface="Elephant"/>
                <a:ea typeface="+mn-lt"/>
                <a:cs typeface="+mn-lt"/>
              </a:rPr>
              <a:t> in </a:t>
            </a:r>
            <a:r>
              <a:rPr lang="sk-SK" sz="2000" err="1">
                <a:latin typeface="Elephant"/>
                <a:ea typeface="+mn-lt"/>
                <a:cs typeface="+mn-lt"/>
              </a:rPr>
              <a:t>Europe</a:t>
            </a:r>
            <a:r>
              <a:rPr lang="sk-SK" sz="2000" dirty="0">
                <a:latin typeface="Elephant"/>
                <a:ea typeface="+mn-lt"/>
                <a:cs typeface="+mn-lt"/>
              </a:rPr>
              <a:t> [</a:t>
            </a:r>
            <a:r>
              <a:rPr lang="sk-SK" sz="2000" err="1">
                <a:latin typeface="Elephant"/>
                <a:ea typeface="+mn-lt"/>
                <a:cs typeface="+mn-lt"/>
              </a:rPr>
              <a:t>Dopšínska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ice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cave</a:t>
            </a:r>
            <a:r>
              <a:rPr lang="sk-SK" sz="2000" dirty="0">
                <a:latin typeface="Elephant"/>
                <a:ea typeface="+mn-lt"/>
                <a:cs typeface="+mn-lt"/>
              </a:rPr>
              <a:t>]</a:t>
            </a:r>
            <a:endParaRPr lang="sk-SK" sz="2000" dirty="0">
              <a:latin typeface="Elephant"/>
            </a:endParaRPr>
          </a:p>
          <a:p>
            <a:pPr>
              <a:lnSpc>
                <a:spcPct val="90000"/>
              </a:lnSpc>
            </a:pPr>
            <a:r>
              <a:rPr lang="sk-SK" sz="2000" dirty="0">
                <a:latin typeface="Elephant"/>
                <a:ea typeface="+mn-lt"/>
                <a:cs typeface="+mn-lt"/>
              </a:rPr>
              <a:t> </a:t>
            </a:r>
            <a:r>
              <a:rPr lang="sk-SK" sz="2000" err="1">
                <a:latin typeface="Elephant"/>
                <a:ea typeface="+mn-lt"/>
                <a:cs typeface="+mn-lt"/>
              </a:rPr>
              <a:t>There</a:t>
            </a:r>
            <a:r>
              <a:rPr lang="sk-SK" sz="2000" dirty="0">
                <a:latin typeface="Elephant"/>
                <a:ea typeface="+mn-lt"/>
                <a:cs typeface="+mn-lt"/>
              </a:rPr>
              <a:t> are </a:t>
            </a:r>
            <a:r>
              <a:rPr lang="sk-SK" sz="2000" err="1">
                <a:latin typeface="Elephant"/>
                <a:ea typeface="+mn-lt"/>
                <a:cs typeface="+mn-lt"/>
              </a:rPr>
              <a:t>beautiful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caves</a:t>
            </a:r>
            <a:r>
              <a:rPr lang="sk-SK" sz="2000" dirty="0">
                <a:latin typeface="Elephant"/>
                <a:ea typeface="+mn-lt"/>
                <a:cs typeface="+mn-lt"/>
              </a:rPr>
              <a:t> and </a:t>
            </a:r>
            <a:r>
              <a:rPr lang="sk-SK" sz="2000" err="1">
                <a:latin typeface="Elephant"/>
                <a:ea typeface="+mn-lt"/>
                <a:cs typeface="+mn-lt"/>
              </a:rPr>
              <a:t>waterfalls</a:t>
            </a:r>
            <a:endParaRPr lang="sk-SK" sz="2000" err="1">
              <a:latin typeface="Elephant"/>
            </a:endParaRPr>
          </a:p>
          <a:p>
            <a:pPr marL="0" indent="0">
              <a:lnSpc>
                <a:spcPct val="90000"/>
              </a:lnSpc>
              <a:buNone/>
            </a:pPr>
            <a:endParaRPr lang="sk-SK" sz="2000" dirty="0">
              <a:latin typeface="Elephant"/>
            </a:endParaRPr>
          </a:p>
        </p:txBody>
      </p:sp>
    </p:spTree>
    <p:extLst>
      <p:ext uri="{BB962C8B-B14F-4D97-AF65-F5344CB8AC3E}">
        <p14:creationId xmlns:p14="http://schemas.microsoft.com/office/powerpoint/2010/main" val="281476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64CA20-4537-4A34-B7B4-BD8D3534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6072" y="208550"/>
            <a:ext cx="4870368" cy="1984756"/>
          </a:xfrm>
        </p:spPr>
        <p:txBody>
          <a:bodyPr>
            <a:normAutofit/>
          </a:bodyPr>
          <a:lstStyle/>
          <a:p>
            <a:r>
              <a:rPr lang="sk-SK" sz="2200" b="1" dirty="0">
                <a:ea typeface="+mj-lt"/>
                <a:cs typeface="+mj-lt"/>
              </a:rPr>
              <a:t>            </a:t>
            </a:r>
            <a:r>
              <a:rPr lang="sk-SK" sz="2200" b="1" dirty="0"/>
              <a:t>    </a:t>
            </a:r>
            <a:r>
              <a:rPr lang="sk-SK" sz="2200" b="1" i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 </a:t>
            </a:r>
            <a:r>
              <a:rPr lang="sk-SK" sz="2200" i="0">
                <a:solidFill>
                  <a:schemeClr val="accent1">
                    <a:lumMod val="40000"/>
                    <a:lumOff val="60000"/>
                  </a:schemeClr>
                </a:solidFill>
              </a:rPr>
              <a:t>Leontopodium nivale</a:t>
            </a:r>
            <a:endParaRPr lang="sk-SK" sz="2200" b="1" i="0">
              <a:solidFill>
                <a:schemeClr val="accent1">
                  <a:lumMod val="40000"/>
                  <a:lumOff val="60000"/>
                </a:schemeClr>
              </a:solidFill>
              <a:ea typeface="+mj-lt"/>
              <a:cs typeface="+mj-lt"/>
            </a:endParaRPr>
          </a:p>
          <a:p>
            <a:r>
              <a:rPr lang="sk-SK" sz="2200" b="1" dirty="0">
                <a:ea typeface="+mj-lt"/>
                <a:cs typeface="+mj-lt"/>
              </a:rPr>
              <a:t>              </a:t>
            </a:r>
            <a:endParaRPr lang="sk-SK" sz="2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FA07D0-2B94-4143-B302-0BF45B847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33" y="1571297"/>
            <a:ext cx="3816096" cy="38436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k-SK" sz="2000">
                <a:latin typeface="Elephant"/>
                <a:ea typeface="+mn-lt"/>
                <a:cs typeface="+mn-lt"/>
              </a:rPr>
              <a:t>It is commonly called </a:t>
            </a:r>
            <a:r>
              <a:rPr lang="sk-SK" sz="2000" b="1" dirty="0">
                <a:latin typeface="Elephant"/>
                <a:ea typeface="+mn-lt"/>
                <a:cs typeface="+mn-lt"/>
              </a:rPr>
              <a:t>edelweiss</a:t>
            </a:r>
            <a:endParaRPr lang="sk-SK"/>
          </a:p>
          <a:p>
            <a:r>
              <a:rPr lang="sk-SK" sz="2000">
                <a:latin typeface="Elephant"/>
                <a:ea typeface="+mn-lt"/>
                <a:cs typeface="+mn-lt"/>
              </a:rPr>
              <a:t> It is a </a:t>
            </a:r>
            <a:r>
              <a:rPr lang="sk-SK" sz="2000" i="1" dirty="0">
                <a:latin typeface="Elephant"/>
                <a:ea typeface="+mn-lt"/>
                <a:cs typeface="+mn-lt"/>
              </a:rPr>
              <a:t>mountain flower</a:t>
            </a:r>
            <a:r>
              <a:rPr lang="sk-SK" sz="2000" dirty="0">
                <a:latin typeface="Elephant"/>
                <a:ea typeface="+mn-lt"/>
                <a:cs typeface="+mn-lt"/>
              </a:rPr>
              <a:t> belonging to the daisy or sunflower family </a:t>
            </a:r>
            <a:r>
              <a:rPr lang="sk-SK" sz="2000" i="1" dirty="0">
                <a:latin typeface="Elephant"/>
                <a:ea typeface="+mn-lt"/>
                <a:cs typeface="+mn-lt"/>
              </a:rPr>
              <a:t>Asteraceae</a:t>
            </a:r>
          </a:p>
          <a:p>
            <a:r>
              <a:rPr lang="sk-SK" sz="2000" dirty="0">
                <a:ea typeface="+mn-lt"/>
                <a:cs typeface="+mn-lt"/>
              </a:rPr>
              <a:t> </a:t>
            </a:r>
            <a:r>
              <a:rPr lang="sk-SK" sz="2000">
                <a:latin typeface="Elephant"/>
                <a:ea typeface="+mn-lt"/>
                <a:cs typeface="+mn-lt"/>
              </a:rPr>
              <a:t>The plants are</a:t>
            </a:r>
            <a:r>
              <a:rPr lang="sk-SK" sz="2000" i="1">
                <a:latin typeface="Elephant"/>
                <a:ea typeface="+mn-lt"/>
                <a:cs typeface="+mn-lt"/>
              </a:rPr>
              <a:t> short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i="1">
                <a:latin typeface="Elephant"/>
                <a:ea typeface="+mn-lt"/>
                <a:cs typeface="+mn-lt"/>
              </a:rPr>
              <a:t>lived </a:t>
            </a:r>
            <a:r>
              <a:rPr lang="sk-SK" sz="2000">
                <a:latin typeface="Elephant"/>
                <a:ea typeface="+mn-lt"/>
                <a:cs typeface="+mn-lt"/>
              </a:rPr>
              <a:t>and can be </a:t>
            </a:r>
            <a:r>
              <a:rPr lang="sk-SK" sz="2000" i="1">
                <a:latin typeface="Elephant"/>
                <a:ea typeface="+mn-lt"/>
                <a:cs typeface="+mn-lt"/>
              </a:rPr>
              <a:t>grown </a:t>
            </a:r>
            <a:r>
              <a:rPr lang="sk-SK" sz="2000">
                <a:latin typeface="Elephant"/>
                <a:ea typeface="+mn-lt"/>
                <a:cs typeface="+mn-lt"/>
              </a:rPr>
              <a:t>from </a:t>
            </a:r>
            <a:r>
              <a:rPr lang="sk-SK" sz="2000" i="1">
                <a:latin typeface="Elephant"/>
                <a:ea typeface="+mn-lt"/>
                <a:cs typeface="+mn-lt"/>
              </a:rPr>
              <a:t>seed</a:t>
            </a:r>
          </a:p>
          <a:p>
            <a:r>
              <a:rPr lang="sk-SK" sz="2000">
                <a:latin typeface="Elephant"/>
                <a:ea typeface="+mn-lt"/>
                <a:cs typeface="+mn-lt"/>
              </a:rPr>
              <a:t>It is</a:t>
            </a:r>
            <a:r>
              <a:rPr lang="sk-SK" sz="2000" i="1">
                <a:latin typeface="Elephant"/>
                <a:ea typeface="+mn-lt"/>
                <a:cs typeface="+mn-lt"/>
              </a:rPr>
              <a:t> non-toxic</a:t>
            </a:r>
            <a:r>
              <a:rPr lang="sk-SK" sz="2000">
                <a:latin typeface="Elephant"/>
                <a:ea typeface="+mn-lt"/>
                <a:cs typeface="+mn-lt"/>
              </a:rPr>
              <a:t> and has been used in traditional medicine</a:t>
            </a:r>
            <a:r>
              <a:rPr lang="sk-SK" sz="2000" dirty="0">
                <a:ea typeface="+mn-lt"/>
                <a:cs typeface="+mn-lt"/>
              </a:rPr>
              <a:t> </a:t>
            </a:r>
            <a:endParaRPr lang="sk-SK" sz="2000" dirty="0"/>
          </a:p>
        </p:txBody>
      </p:sp>
      <p:pic>
        <p:nvPicPr>
          <p:cNvPr id="5" name="Obrázok 5" descr="Obrázok, na ktorom je rastlina, kvet, plesnivec alpínsky, biele&#10;&#10;Automaticky generovaný popis">
            <a:extLst>
              <a:ext uri="{FF2B5EF4-FFF2-40B4-BE49-F238E27FC236}">
                <a16:creationId xmlns:a16="http://schemas.microsoft.com/office/drawing/2014/main" id="{A1A9D172-FA9F-494D-820C-E24635409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06" r="14537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9B483615-1108-46A8-8615-B381A34D99B1}"/>
              </a:ext>
            </a:extLst>
          </p:cNvPr>
          <p:cNvSpPr txBox="1"/>
          <p:nvPr/>
        </p:nvSpPr>
        <p:spPr>
          <a:xfrm>
            <a:off x="632564" y="2010428"/>
            <a:ext cx="3736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64CA20-4537-4A34-B7B4-BD8D3534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680" y="114605"/>
            <a:ext cx="6176117" cy="1452401"/>
          </a:xfrm>
        </p:spPr>
        <p:txBody>
          <a:bodyPr>
            <a:normAutofit/>
          </a:bodyPr>
          <a:lstStyle/>
          <a:p>
            <a:r>
              <a:rPr lang="sk-SK" sz="3100" i="0" dirty="0">
                <a:ea typeface="+mj-lt"/>
                <a:cs typeface="+mj-lt"/>
              </a:rPr>
              <a:t>                      </a:t>
            </a:r>
            <a:r>
              <a:rPr lang="sk-SK" sz="3100" i="0" err="1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European</a:t>
            </a:r>
            <a:r>
              <a:rPr lang="sk-SK" sz="3100" i="0" dirty="0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 </a:t>
            </a:r>
            <a:r>
              <a:rPr lang="sk-SK" sz="3100" i="0" err="1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ground</a:t>
            </a:r>
            <a:endParaRPr lang="sk-SK" sz="310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sk-SK" sz="3100" i="0" dirty="0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                               </a:t>
            </a:r>
            <a:r>
              <a:rPr lang="sk-SK" sz="3100" i="0" err="1">
                <a:solidFill>
                  <a:schemeClr val="accent1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squirrel</a:t>
            </a:r>
            <a:endParaRPr lang="sk-SK" sz="3100" err="1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sk-SK" sz="3100"/>
          </a:p>
        </p:txBody>
      </p:sp>
      <p:pic>
        <p:nvPicPr>
          <p:cNvPr id="5" name="Obrázok 5" descr="Obrázok, na ktorom je trávnik, cicavec, veverička, vonkajšie&#10;&#10;Automaticky generovaný popis">
            <a:extLst>
              <a:ext uri="{FF2B5EF4-FFF2-40B4-BE49-F238E27FC236}">
                <a16:creationId xmlns:a16="http://schemas.microsoft.com/office/drawing/2014/main" id="{4B8FB302-26A8-4AAC-B1EF-F95C24728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1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FA07D0-2B94-4143-B302-0BF45B847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117" y="150866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2000">
                <a:latin typeface="Elephant"/>
                <a:ea typeface="+mn-lt"/>
                <a:cs typeface="+mn-lt"/>
              </a:rPr>
              <a:t>They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live</a:t>
            </a:r>
            <a:r>
              <a:rPr lang="sk-SK" sz="2000" dirty="0">
                <a:latin typeface="Elephant"/>
                <a:ea typeface="+mn-lt"/>
                <a:cs typeface="+mn-lt"/>
              </a:rPr>
              <a:t> in </a:t>
            </a:r>
            <a:r>
              <a:rPr lang="sk-SK" sz="2000" err="1">
                <a:latin typeface="Elephant"/>
                <a:ea typeface="+mn-lt"/>
                <a:cs typeface="+mn-lt"/>
              </a:rPr>
              <a:t>middle</a:t>
            </a:r>
            <a:r>
              <a:rPr lang="sk-SK" sz="2000" dirty="0">
                <a:latin typeface="Elephant"/>
                <a:ea typeface="+mn-lt"/>
                <a:cs typeface="+mn-lt"/>
              </a:rPr>
              <a:t> and </a:t>
            </a:r>
            <a:r>
              <a:rPr lang="sk-SK" sz="2000" err="1">
                <a:latin typeface="Elephant"/>
                <a:ea typeface="+mn-lt"/>
                <a:cs typeface="+mn-lt"/>
              </a:rPr>
              <a:t>eastern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Europe</a:t>
            </a:r>
            <a:r>
              <a:rPr lang="sk-SK" sz="2000" dirty="0">
                <a:latin typeface="Elephant"/>
                <a:ea typeface="+mn-lt"/>
                <a:cs typeface="+mn-lt"/>
              </a:rPr>
              <a:t> and in Slovakia </a:t>
            </a:r>
            <a:r>
              <a:rPr lang="sk-SK" sz="2000" err="1">
                <a:latin typeface="Elephant"/>
                <a:ea typeface="+mn-lt"/>
                <a:cs typeface="+mn-lt"/>
              </a:rPr>
              <a:t>they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live</a:t>
            </a:r>
            <a:r>
              <a:rPr lang="sk-SK" sz="2000" dirty="0">
                <a:latin typeface="Elephant"/>
                <a:ea typeface="+mn-lt"/>
                <a:cs typeface="+mn-lt"/>
              </a:rPr>
              <a:t> on </a:t>
            </a:r>
            <a:r>
              <a:rPr lang="sk-SK" sz="2000" err="1">
                <a:latin typeface="Elephant"/>
                <a:ea typeface="+mn-lt"/>
                <a:cs typeface="+mn-lt"/>
              </a:rPr>
              <a:t>fields</a:t>
            </a:r>
            <a:endParaRPr lang="sk-SK" sz="2000" err="1">
              <a:latin typeface="Elephant"/>
            </a:endParaRPr>
          </a:p>
          <a:p>
            <a:r>
              <a:rPr lang="sk-SK" sz="2000" dirty="0">
                <a:latin typeface="Elephant"/>
                <a:ea typeface="+mn-lt"/>
                <a:cs typeface="+mn-lt"/>
              </a:rPr>
              <a:t> </a:t>
            </a:r>
            <a:r>
              <a:rPr lang="sk-SK" sz="2000" err="1">
                <a:latin typeface="Elephant"/>
                <a:ea typeface="+mn-lt"/>
                <a:cs typeface="+mn-lt"/>
              </a:rPr>
              <a:t>They</a:t>
            </a:r>
            <a:r>
              <a:rPr lang="sk-SK" sz="2000" dirty="0">
                <a:latin typeface="Elephant"/>
                <a:ea typeface="+mn-lt"/>
                <a:cs typeface="+mn-lt"/>
              </a:rPr>
              <a:t> are </a:t>
            </a:r>
            <a:r>
              <a:rPr lang="sk-SK" sz="2000" err="1">
                <a:latin typeface="Elephant"/>
                <a:ea typeface="+mn-lt"/>
                <a:cs typeface="+mn-lt"/>
              </a:rPr>
              <a:t>very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friendly</a:t>
            </a:r>
            <a:r>
              <a:rPr lang="sk-SK" sz="2000" dirty="0">
                <a:latin typeface="Elephant"/>
                <a:ea typeface="+mn-lt"/>
                <a:cs typeface="+mn-lt"/>
              </a:rPr>
              <a:t> and </a:t>
            </a:r>
            <a:r>
              <a:rPr lang="sk-SK" sz="2000" err="1">
                <a:latin typeface="Elephant"/>
                <a:ea typeface="+mn-lt"/>
                <a:cs typeface="+mn-lt"/>
              </a:rPr>
              <a:t>you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can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even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pet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them</a:t>
            </a:r>
            <a:endParaRPr lang="sk-SK" sz="2000" err="1">
              <a:latin typeface="Elephant"/>
            </a:endParaRPr>
          </a:p>
          <a:p>
            <a:r>
              <a:rPr lang="sk-SK" sz="2000">
                <a:latin typeface="Elephant"/>
                <a:ea typeface="+mn-lt"/>
                <a:cs typeface="+mn-lt"/>
              </a:rPr>
              <a:t>They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can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have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length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from</a:t>
            </a:r>
            <a:r>
              <a:rPr lang="sk-SK" sz="2000" dirty="0">
                <a:latin typeface="Elephant"/>
                <a:ea typeface="+mn-lt"/>
                <a:cs typeface="+mn-lt"/>
              </a:rPr>
              <a:t> 20 to 22 cm and </a:t>
            </a:r>
            <a:r>
              <a:rPr lang="sk-SK" sz="2000" err="1">
                <a:latin typeface="Elephant"/>
                <a:ea typeface="+mn-lt"/>
                <a:cs typeface="+mn-lt"/>
              </a:rPr>
              <a:t>they</a:t>
            </a:r>
            <a:r>
              <a:rPr lang="sk-SK" sz="2000" dirty="0">
                <a:latin typeface="Elephant"/>
                <a:ea typeface="+mn-lt"/>
                <a:cs typeface="+mn-lt"/>
              </a:rPr>
              <a:t> ́re </a:t>
            </a:r>
            <a:r>
              <a:rPr lang="sk-SK" sz="2000" err="1">
                <a:latin typeface="Elephant"/>
                <a:ea typeface="+mn-lt"/>
                <a:cs typeface="+mn-lt"/>
              </a:rPr>
              <a:t>tail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can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have</a:t>
            </a:r>
            <a:r>
              <a:rPr lang="sk-SK" sz="2000" dirty="0">
                <a:latin typeface="Elephant"/>
                <a:ea typeface="+mn-lt"/>
                <a:cs typeface="+mn-lt"/>
              </a:rPr>
              <a:t> </a:t>
            </a:r>
            <a:r>
              <a:rPr lang="sk-SK" sz="2000" err="1">
                <a:latin typeface="Elephant"/>
                <a:ea typeface="+mn-lt"/>
                <a:cs typeface="+mn-lt"/>
              </a:rPr>
              <a:t>lenght</a:t>
            </a:r>
            <a:r>
              <a:rPr lang="sk-SK" sz="2000" dirty="0">
                <a:latin typeface="Elephant"/>
                <a:ea typeface="+mn-lt"/>
                <a:cs typeface="+mn-lt"/>
              </a:rPr>
              <a:t> 3,8 to 8,3 cm</a:t>
            </a:r>
            <a:endParaRPr lang="sk-SK"/>
          </a:p>
          <a:p>
            <a:pPr>
              <a:buNone/>
            </a:pPr>
            <a:endParaRPr lang="sk-SK" sz="2000">
              <a:latin typeface="Elephant"/>
            </a:endParaRPr>
          </a:p>
          <a:p>
            <a:pPr marL="0" indent="0">
              <a:buNone/>
            </a:pPr>
            <a:endParaRPr lang="sk-SK" sz="2000"/>
          </a:p>
        </p:txBody>
      </p:sp>
    </p:spTree>
    <p:extLst>
      <p:ext uri="{BB962C8B-B14F-4D97-AF65-F5344CB8AC3E}">
        <p14:creationId xmlns:p14="http://schemas.microsoft.com/office/powerpoint/2010/main" val="14477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243</Words>
  <Application>Microsoft Office PowerPoint</Application>
  <PresentationFormat>Širokouhlá</PresentationFormat>
  <Paragraphs>68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Elephant</vt:lpstr>
      <vt:lpstr>BrushVTI</vt:lpstr>
      <vt:lpstr>Nature and photo, Erasmus+</vt:lpstr>
      <vt:lpstr>Protected areas,plants and animals in Slovakia </vt:lpstr>
      <vt:lpstr>National park of         Pieniny </vt:lpstr>
      <vt:lpstr>                               Wildcat</vt:lpstr>
      <vt:lpstr>                       National park of                            Malá Fatra </vt:lpstr>
      <vt:lpstr>                            Fire  salamander</vt:lpstr>
      <vt:lpstr>                      National park of                          Slovenský raj </vt:lpstr>
      <vt:lpstr>                  Leontopodium nivale               </vt:lpstr>
      <vt:lpstr>                      European ground                                squirrel </vt:lpstr>
      <vt:lpstr>                          Taxus baccata</vt:lpstr>
      <vt:lpstr>               Simple thinghs to save our nature</vt:lpstr>
      <vt:lpstr>                 Thank you for your                        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Uzivatel</dc:creator>
  <cp:lastModifiedBy>Uzivatel</cp:lastModifiedBy>
  <cp:revision>557</cp:revision>
  <dcterms:created xsi:type="dcterms:W3CDTF">2021-11-21T17:01:17Z</dcterms:created>
  <dcterms:modified xsi:type="dcterms:W3CDTF">2023-11-12T14:01:55Z</dcterms:modified>
</cp:coreProperties>
</file>