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4128" y="687740"/>
            <a:ext cx="7483641" cy="2151713"/>
          </a:xfrm>
        </p:spPr>
        <p:txBody>
          <a:bodyPr>
            <a:noAutofit/>
          </a:bodyPr>
          <a:lstStyle/>
          <a:p>
            <a:r>
              <a:rPr lang="sk-SK" sz="6600" dirty="0" smtClean="0"/>
              <a:t>Nature and </a:t>
            </a:r>
            <a:r>
              <a:rPr lang="sk-SK" sz="6600" dirty="0" err="1" smtClean="0"/>
              <a:t>photo</a:t>
            </a:r>
            <a:r>
              <a:rPr lang="sk-SK" sz="6600" dirty="0" smtClean="0"/>
              <a:t/>
            </a:r>
            <a:br>
              <a:rPr lang="sk-SK" sz="6600" dirty="0" smtClean="0"/>
            </a:br>
            <a:r>
              <a:rPr lang="sk-SK" sz="3600" dirty="0" err="1" smtClean="0"/>
              <a:t>Croatia,Krivodol</a:t>
            </a:r>
            <a:r>
              <a:rPr lang="sk-SK" sz="3600" dirty="0" smtClean="0"/>
              <a:t> </a:t>
            </a:r>
            <a:r>
              <a:rPr lang="sk-SK" sz="3600" dirty="0" smtClean="0"/>
              <a:t>21.5.- </a:t>
            </a:r>
            <a:r>
              <a:rPr lang="sk-SK" sz="3600" dirty="0" smtClean="0"/>
              <a:t>27.5.2023</a:t>
            </a:r>
            <a:br>
              <a:rPr lang="sk-SK" sz="3600" dirty="0" smtClean="0"/>
            </a:br>
            <a:r>
              <a:rPr lang="sk-SK" sz="3600" dirty="0" smtClean="0"/>
              <a:t>Erasmus+</a:t>
            </a:r>
            <a:endParaRPr lang="sk-SK" sz="3600" dirty="0"/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64" y="2839453"/>
            <a:ext cx="5582652" cy="3501188"/>
          </a:xfrm>
        </p:spPr>
      </p:pic>
    </p:spTree>
    <p:extLst>
      <p:ext uri="{BB962C8B-B14F-4D97-AF65-F5344CB8AC3E}">
        <p14:creationId xmlns:p14="http://schemas.microsoft.com/office/powerpoint/2010/main" val="397367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DDD5C-91F1-421E-84BF-D35EAB8B1C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Pollution of </a:t>
            </a:r>
            <a:r>
              <a:rPr lang="sk-SK" dirty="0" err="1"/>
              <a:t>nature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ADB4AE-5DB4-4625-BEEB-C429F3AAA7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/>
              <a:t>Lara</a:t>
            </a:r>
            <a:r>
              <a:rPr lang="sk-SK" dirty="0"/>
              <a:t> </a:t>
            </a:r>
            <a:r>
              <a:rPr lang="sk-SK" dirty="0" err="1"/>
              <a:t>Pavučková</a:t>
            </a:r>
            <a:r>
              <a:rPr lang="sk-SK" dirty="0"/>
              <a:t>, Marko </a:t>
            </a:r>
            <a:r>
              <a:rPr lang="sk-SK" dirty="0" err="1"/>
              <a:t>Tribula</a:t>
            </a:r>
            <a:r>
              <a:rPr lang="sk-SK" dirty="0"/>
              <a:t>, Diana </a:t>
            </a:r>
            <a:r>
              <a:rPr lang="sk-SK" dirty="0" smtClean="0"/>
              <a:t>Šimková, Filip Boršč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51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D8913-2DC3-4234-8563-1A54BCF4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Sea pollution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A8F9C6-1C1A-430C-80A5-9A972A288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GeographEditWeb"/>
              </a:rPr>
              <a:t>Marine pollution is a combination of chemicals and trash, most of which comes from land sources and is washed or blown into the ocean. </a:t>
            </a:r>
            <a:endParaRPr lang="sk-SK" b="0" i="0" dirty="0">
              <a:solidFill>
                <a:schemeClr val="tx1">
                  <a:lumMod val="95000"/>
                </a:schemeClr>
              </a:solidFill>
              <a:effectLst/>
              <a:latin typeface="GeographEditWeb"/>
            </a:endParaRPr>
          </a:p>
          <a:p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GeographEditWeb"/>
              </a:rPr>
              <a:t>This pollution results in damage to the environment, to the health of all organisms, and to economic structures worldwide.</a:t>
            </a:r>
            <a:endParaRPr lang="sk-SK" b="0" i="0" dirty="0">
              <a:solidFill>
                <a:schemeClr val="tx1">
                  <a:lumMod val="95000"/>
                </a:schemeClr>
              </a:solidFill>
              <a:effectLst/>
              <a:latin typeface="GeographEditWeb"/>
            </a:endParaRPr>
          </a:p>
          <a:p>
            <a:endParaRPr lang="sk-SK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4" name="Zástupný objekt pre obrázok 13">
            <a:extLst>
              <a:ext uri="{FF2B5EF4-FFF2-40B4-BE49-F238E27FC236}">
                <a16:creationId xmlns:a16="http://schemas.microsoft.com/office/drawing/2014/main" id="{6C5A9445-8D2B-4DBC-8B7A-6B722CAA33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021" r="31021"/>
          <a:stretch>
            <a:fillRect/>
          </a:stretch>
        </p:blipFill>
        <p:spPr>
          <a:xfrm>
            <a:off x="6184380" y="69136"/>
            <a:ext cx="3171439" cy="4697835"/>
          </a:xfrm>
          <a:prstGeom prst="rect">
            <a:avLst/>
          </a:prstGeom>
        </p:spPr>
      </p:pic>
      <p:sp>
        <p:nvSpPr>
          <p:cNvPr id="12" name="AutoShape 14" descr="Marine Plastic Pollution - Facts &amp; Information -WAF">
            <a:extLst>
              <a:ext uri="{FF2B5EF4-FFF2-40B4-BE49-F238E27FC236}">
                <a16:creationId xmlns:a16="http://schemas.microsoft.com/office/drawing/2014/main" id="{50516578-B709-4A32-A638-4A4078A27D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" name="AutoShape 20" descr="More than 14m tonnes of plastic believed to be at the bottom of the ocean |  Environment | The Guardian">
            <a:extLst>
              <a:ext uri="{FF2B5EF4-FFF2-40B4-BE49-F238E27FC236}">
                <a16:creationId xmlns:a16="http://schemas.microsoft.com/office/drawing/2014/main" id="{291FF1C7-D3A3-46D3-A32A-D8142BAD0D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" name="AutoShape 22" descr="More than 14m tonnes of plastic believed to be at the bottom of the ocean |  Environment | The Guardian">
            <a:extLst>
              <a:ext uri="{FF2B5EF4-FFF2-40B4-BE49-F238E27FC236}">
                <a16:creationId xmlns:a16="http://schemas.microsoft.com/office/drawing/2014/main" id="{9218D521-BD21-4F89-BD56-88C14CEAB3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BBF05968-908A-461D-9534-B285F0BD8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7571360" y="4376125"/>
            <a:ext cx="3745678" cy="224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rázok 5">
            <a:extLst>
              <a:ext uri="{FF2B5EF4-FFF2-40B4-BE49-F238E27FC236}">
                <a16:creationId xmlns:a16="http://schemas.microsoft.com/office/drawing/2014/main" id="{E600F076-8C08-4B34-8753-F846A8211F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750" r="29750"/>
          <a:stretch>
            <a:fillRect/>
          </a:stretch>
        </p:blipFill>
        <p:spPr>
          <a:xfrm>
            <a:off x="8069180" y="236182"/>
            <a:ext cx="2486526" cy="3683278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0CF0CE8C-2DA0-41AD-A790-E0DE1304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Forest</a:t>
            </a:r>
            <a:r>
              <a:rPr lang="sk-SK" dirty="0"/>
              <a:t> pollution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D22B9C-673C-4940-BEB0-432FC8404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/>
              <a:t>People</a:t>
            </a:r>
            <a:r>
              <a:rPr lang="sk-SK" dirty="0"/>
              <a:t> </a:t>
            </a:r>
            <a:r>
              <a:rPr lang="sk-SK" dirty="0" err="1"/>
              <a:t>throw</a:t>
            </a:r>
            <a:r>
              <a:rPr lang="sk-SK" dirty="0"/>
              <a:t> </a:t>
            </a:r>
            <a:r>
              <a:rPr lang="sk-SK" dirty="0" err="1"/>
              <a:t>things</a:t>
            </a:r>
            <a:r>
              <a:rPr lang="sk-SK" dirty="0"/>
              <a:t> </a:t>
            </a:r>
            <a:r>
              <a:rPr lang="sk-SK" dirty="0" err="1"/>
              <a:t>into</a:t>
            </a:r>
            <a:r>
              <a:rPr lang="sk-SK" dirty="0"/>
              <a:t> </a:t>
            </a:r>
            <a:r>
              <a:rPr lang="sk-SK" dirty="0" err="1"/>
              <a:t>nature</a:t>
            </a:r>
            <a:r>
              <a:rPr lang="sk-SK" dirty="0"/>
              <a:t> </a:t>
            </a:r>
            <a:r>
              <a:rPr lang="sk-SK" dirty="0" err="1"/>
              <a:t>they</a:t>
            </a:r>
            <a:r>
              <a:rPr lang="sk-SK" dirty="0"/>
              <a:t> </a:t>
            </a:r>
            <a:r>
              <a:rPr lang="sk-SK" dirty="0" err="1"/>
              <a:t>dont</a:t>
            </a:r>
            <a:r>
              <a:rPr lang="sk-SK" dirty="0"/>
              <a:t> </a:t>
            </a:r>
            <a:r>
              <a:rPr lang="sk-SK" dirty="0" err="1"/>
              <a:t>need</a:t>
            </a:r>
            <a:r>
              <a:rPr lang="sk-SK" dirty="0"/>
              <a:t> </a:t>
            </a:r>
            <a:r>
              <a:rPr lang="sk-SK" dirty="0" err="1"/>
              <a:t>instead</a:t>
            </a:r>
            <a:r>
              <a:rPr lang="sk-SK" dirty="0"/>
              <a:t> of </a:t>
            </a:r>
            <a:r>
              <a:rPr lang="sk-SK" dirty="0" err="1"/>
              <a:t>trowing</a:t>
            </a:r>
            <a:r>
              <a:rPr lang="sk-SK" dirty="0"/>
              <a:t> </a:t>
            </a:r>
            <a:r>
              <a:rPr lang="sk-SK" dirty="0" err="1"/>
              <a:t>into</a:t>
            </a:r>
            <a:r>
              <a:rPr lang="sk-SK" dirty="0"/>
              <a:t> a </a:t>
            </a:r>
            <a:r>
              <a:rPr lang="sk-SK" dirty="0" err="1"/>
              <a:t>container</a:t>
            </a:r>
            <a:r>
              <a:rPr lang="sk-SK" dirty="0"/>
              <a:t> or </a:t>
            </a:r>
            <a:r>
              <a:rPr lang="sk-SK" dirty="0" err="1"/>
              <a:t>recyclin</a:t>
            </a:r>
            <a:r>
              <a:rPr lang="sk-SK" dirty="0"/>
              <a:t>.</a:t>
            </a:r>
          </a:p>
          <a:p>
            <a:r>
              <a:rPr lang="sk-SK" dirty="0" err="1"/>
              <a:t>Forest</a:t>
            </a:r>
            <a:r>
              <a:rPr lang="sk-SK" dirty="0"/>
              <a:t> are </a:t>
            </a:r>
            <a:r>
              <a:rPr lang="sk-SK" dirty="0" err="1"/>
              <a:t>facing</a:t>
            </a:r>
            <a:r>
              <a:rPr lang="sk-SK" dirty="0"/>
              <a:t> </a:t>
            </a:r>
            <a:r>
              <a:rPr lang="sk-SK" dirty="0" err="1"/>
              <a:t>significant</a:t>
            </a:r>
            <a:r>
              <a:rPr lang="sk-SK" dirty="0"/>
              <a:t> </a:t>
            </a:r>
            <a:r>
              <a:rPr lang="sk-SK" dirty="0" err="1"/>
              <a:t>pressures</a:t>
            </a:r>
            <a:r>
              <a:rPr lang="sk-SK" dirty="0"/>
              <a:t> </a:t>
            </a:r>
            <a:r>
              <a:rPr lang="sk-SK" dirty="0" err="1"/>
              <a:t>form</a:t>
            </a:r>
            <a:r>
              <a:rPr lang="sk-SK" dirty="0"/>
              <a:t> </a:t>
            </a:r>
            <a:r>
              <a:rPr lang="sk-SK" dirty="0" err="1"/>
              <a:t>climate</a:t>
            </a:r>
            <a:r>
              <a:rPr lang="sk-SK" dirty="0"/>
              <a:t> change and </a:t>
            </a:r>
            <a:r>
              <a:rPr lang="sk-SK" dirty="0" err="1"/>
              <a:t>air</a:t>
            </a:r>
            <a:r>
              <a:rPr lang="sk-SK" dirty="0"/>
              <a:t> pollution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49932815-67DB-44A6-A1D0-E6BC40177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118" y="4125393"/>
            <a:ext cx="4547282" cy="25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1799609-2567-4617-81EB-3EB05687B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The</a:t>
            </a:r>
            <a:r>
              <a:rPr lang="sk-SK" dirty="0"/>
              <a:t> most </a:t>
            </a:r>
            <a:r>
              <a:rPr lang="sk-SK" dirty="0" err="1"/>
              <a:t>polluted</a:t>
            </a:r>
            <a:r>
              <a:rPr lang="sk-SK" dirty="0"/>
              <a:t> city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0A2258-EFDC-40B2-9068-E3421C621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err="1"/>
              <a:t>The</a:t>
            </a:r>
            <a:r>
              <a:rPr lang="sk-SK" dirty="0"/>
              <a:t> most </a:t>
            </a:r>
            <a:r>
              <a:rPr lang="sk-SK" dirty="0" err="1"/>
              <a:t>polluted</a:t>
            </a:r>
            <a:r>
              <a:rPr lang="sk-SK" dirty="0"/>
              <a:t> </a:t>
            </a:r>
            <a:r>
              <a:rPr lang="sk-SK" dirty="0" err="1"/>
              <a:t>cities</a:t>
            </a:r>
            <a:r>
              <a:rPr lang="sk-SK" dirty="0"/>
              <a:t> </a:t>
            </a:r>
            <a:r>
              <a:rPr lang="sk-SK" dirty="0" err="1"/>
              <a:t>globally</a:t>
            </a:r>
            <a:r>
              <a:rPr lang="sk-SK" dirty="0"/>
              <a:t> </a:t>
            </a:r>
            <a:r>
              <a:rPr lang="sk-SK" dirty="0" err="1"/>
              <a:t>were</a:t>
            </a:r>
            <a:r>
              <a:rPr lang="sk-SK" dirty="0"/>
              <a:t> </a:t>
            </a:r>
            <a:r>
              <a:rPr lang="sk-SK" dirty="0" err="1"/>
              <a:t>Lahore</a:t>
            </a:r>
            <a:r>
              <a:rPr lang="sk-SK" dirty="0"/>
              <a:t>, Pakistan; </a:t>
            </a:r>
            <a:r>
              <a:rPr lang="sk-SK" dirty="0" err="1"/>
              <a:t>Hotan</a:t>
            </a:r>
            <a:r>
              <a:rPr lang="sk-SK" dirty="0"/>
              <a:t>, </a:t>
            </a:r>
            <a:r>
              <a:rPr lang="sk-SK" dirty="0" err="1"/>
              <a:t>China</a:t>
            </a:r>
            <a:r>
              <a:rPr lang="sk-SK" dirty="0"/>
              <a:t>; </a:t>
            </a:r>
            <a:r>
              <a:rPr lang="sk-SK" dirty="0" err="1"/>
              <a:t>Bhiwadi</a:t>
            </a:r>
            <a:r>
              <a:rPr lang="sk-SK" dirty="0"/>
              <a:t>, India; </a:t>
            </a:r>
            <a:r>
              <a:rPr lang="sk-SK" dirty="0" err="1"/>
              <a:t>Delhi</a:t>
            </a:r>
            <a:r>
              <a:rPr lang="sk-SK" dirty="0"/>
              <a:t>, India; and </a:t>
            </a:r>
            <a:r>
              <a:rPr lang="sk-SK" dirty="0" err="1"/>
              <a:t>Peshawar</a:t>
            </a:r>
            <a:r>
              <a:rPr lang="sk-SK" dirty="0"/>
              <a:t>, Pakistan.</a:t>
            </a:r>
          </a:p>
        </p:txBody>
      </p:sp>
      <p:pic>
        <p:nvPicPr>
          <p:cNvPr id="2050" name="Picture 2" descr="Most polluted cities and countries in the world, according to IQAi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r="31000"/>
          <a:stretch>
            <a:fillRect/>
          </a:stretch>
        </p:blipFill>
        <p:spPr bwMode="auto">
          <a:xfrm>
            <a:off x="8268239" y="0"/>
            <a:ext cx="3095680" cy="458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5 Most Polluted Cities in the World (2023 Rankings) – Smart 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80" y="4376125"/>
            <a:ext cx="3503142" cy="228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453C042-2CD1-4405-99C6-6445F3BEE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210" y="1282455"/>
            <a:ext cx="3970986" cy="1900473"/>
          </a:xfrm>
        </p:spPr>
        <p:txBody>
          <a:bodyPr/>
          <a:lstStyle/>
          <a:p>
            <a:r>
              <a:rPr lang="sk-SK" dirty="0"/>
              <a:t>Consequences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60DB92-E8A3-4E6B-9564-56635DABB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All litter, whether intentional or not, causes pollution by releasing chemicals and </a:t>
            </a:r>
            <a:r>
              <a:rPr lang="en-US" dirty="0" err="1"/>
              <a:t>microparticles</a:t>
            </a:r>
            <a:r>
              <a:rPr lang="en-US" dirty="0"/>
              <a:t> as it degrades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/>
              <a:t>Land pollution touches essentially every area of the living world, including:</a:t>
            </a:r>
            <a:br>
              <a:rPr lang="en-US" dirty="0"/>
            </a:br>
            <a:r>
              <a:rPr lang="en-US" dirty="0" smtClean="0"/>
              <a:t>Contamination </a:t>
            </a:r>
            <a:r>
              <a:rPr lang="en-US" dirty="0"/>
              <a:t>of drinking </a:t>
            </a:r>
            <a:r>
              <a:rPr lang="en-US" dirty="0" smtClean="0"/>
              <a:t>water</a:t>
            </a:r>
            <a:r>
              <a:rPr lang="sk-SK" dirty="0" smtClean="0"/>
              <a:t>...</a:t>
            </a:r>
            <a:endParaRPr lang="en-US" dirty="0"/>
          </a:p>
          <a:p>
            <a:endParaRPr lang="sk-SK" dirty="0"/>
          </a:p>
        </p:txBody>
      </p:sp>
      <p:pic>
        <p:nvPicPr>
          <p:cNvPr id="1030" name="Picture 6" descr="La pollution de l'air : définition, causes, et conséquences - Conservation  Natur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6" r="31016"/>
          <a:stretch>
            <a:fillRect/>
          </a:stretch>
        </p:blipFill>
        <p:spPr bwMode="auto">
          <a:xfrm>
            <a:off x="8228742" y="2232691"/>
            <a:ext cx="3032144" cy="449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097" y="0"/>
            <a:ext cx="4772062" cy="318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F3B27D-EE7D-4E5E-B8A0-678CB78D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How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deal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these</a:t>
            </a:r>
            <a:r>
              <a:rPr lang="sk-SK" dirty="0"/>
              <a:t> </a:t>
            </a:r>
            <a:r>
              <a:rPr lang="sk-SK" dirty="0" err="1"/>
              <a:t>consequences</a:t>
            </a:r>
            <a:r>
              <a:rPr lang="sk-SK" dirty="0"/>
              <a:t>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386A98-2BB4-4E54-958D-D238A0094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64406" y="3182928"/>
            <a:ext cx="4177790" cy="2805748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 </a:t>
            </a:r>
            <a:r>
              <a:rPr lang="en-US" dirty="0"/>
              <a:t>There are now significantly safer practices for disposing of waste, including the recovery and use of landfill gas for </a:t>
            </a:r>
            <a:r>
              <a:rPr lang="en-US" dirty="0" smtClean="0"/>
              <a:t>electricity</a:t>
            </a:r>
            <a:endParaRPr lang="sk-SK" dirty="0" smtClean="0"/>
          </a:p>
          <a:p>
            <a:r>
              <a:rPr lang="en-US" dirty="0"/>
              <a:t>To help reduce the environmental impact of construction sites, it’s important to work with partners that offer comprehensive solutions</a:t>
            </a:r>
            <a:endParaRPr lang="sk-SK" dirty="0"/>
          </a:p>
        </p:txBody>
      </p:sp>
      <p:pic>
        <p:nvPicPr>
          <p:cNvPr id="3074" name="Picture 2" descr="The Nature Conservancy: A World Where People &amp; Nature Thriv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 bwMode="auto">
          <a:xfrm>
            <a:off x="8126569" y="0"/>
            <a:ext cx="3288864" cy="487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ature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65" y="3182925"/>
            <a:ext cx="3512373" cy="322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FDAB157-F85A-4E78-8F03-342B64CEC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7" y="3201419"/>
            <a:ext cx="10226190" cy="2236853"/>
          </a:xfrm>
        </p:spPr>
        <p:txBody>
          <a:bodyPr>
            <a:normAutofit/>
          </a:bodyPr>
          <a:lstStyle/>
          <a:p>
            <a:r>
              <a:rPr lang="sk-SK" sz="4000" dirty="0"/>
              <a:t>THANK YOU FOR YOUR  ATTENTION </a:t>
            </a:r>
          </a:p>
        </p:txBody>
      </p:sp>
    </p:spTree>
    <p:extLst>
      <p:ext uri="{BB962C8B-B14F-4D97-AF65-F5344CB8AC3E}">
        <p14:creationId xmlns:p14="http://schemas.microsoft.com/office/powerpoint/2010/main" val="30549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78</TotalTime>
  <Words>195</Words>
  <Application>Microsoft Office PowerPoint</Application>
  <PresentationFormat>Širokouhlá</PresentationFormat>
  <Paragraphs>18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Arial</vt:lpstr>
      <vt:lpstr>GeographEditWeb</vt:lpstr>
      <vt:lpstr>MS Shell Dlg 2</vt:lpstr>
      <vt:lpstr>Wingdings</vt:lpstr>
      <vt:lpstr>Wingdings 3</vt:lpstr>
      <vt:lpstr>Madison</vt:lpstr>
      <vt:lpstr>Nature and photo Croatia,Krivodol 21.5.- 27.5.2023 Erasmus+</vt:lpstr>
      <vt:lpstr>Pollution of nature</vt:lpstr>
      <vt:lpstr>Sea pollution</vt:lpstr>
      <vt:lpstr>Forest pollution </vt:lpstr>
      <vt:lpstr>The most polluted city</vt:lpstr>
      <vt:lpstr>Consequences</vt:lpstr>
      <vt:lpstr>How can we deal with these consequences?</vt:lpstr>
      <vt:lpstr>THANK YOU FOR YOUR 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Pollution of nature</dc:title>
  <dc:creator>user7</dc:creator>
  <cp:lastModifiedBy>Uzivatel</cp:lastModifiedBy>
  <cp:revision>10</cp:revision>
  <dcterms:created xsi:type="dcterms:W3CDTF">2023-05-15T06:51:10Z</dcterms:created>
  <dcterms:modified xsi:type="dcterms:W3CDTF">2023-05-16T09:15:34Z</dcterms:modified>
</cp:coreProperties>
</file>