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6" r:id="rId1"/>
  </p:sldMasterIdLst>
  <p:notesMasterIdLst>
    <p:notesMasterId r:id="rId9"/>
  </p:notesMasterIdLst>
  <p:sldIdLst>
    <p:sldId id="272" r:id="rId2"/>
    <p:sldId id="265" r:id="rId3"/>
    <p:sldId id="266" r:id="rId4"/>
    <p:sldId id="267" r:id="rId5"/>
    <p:sldId id="268" r:id="rId6"/>
    <p:sldId id="269" r:id="rId7"/>
    <p:sldId id="27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9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1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1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1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71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6" descr="C0-HD-BT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68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048681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8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104868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8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Picture 7" descr="C0-HD-BT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1048626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627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28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/>
          </a:lstStyle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104862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4863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Picture 12" descr="C0-HD-BT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1048671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67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73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74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/>
          </a:lstStyle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104867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4867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48677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48678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Picture 8" descr="C0-HD-BT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1048621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622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23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/>
          </a:lstStyle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104862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4862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692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93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9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95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9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97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9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104869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0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638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3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048640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4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42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04864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4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45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048646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4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104864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4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70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04870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10487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Picture 7" descr="C0-HD-BT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1048666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/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66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048668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/>
          </a:lstStyle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104866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4867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59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04859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104859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59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Picture 8" descr="C0-HD-BT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1048650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651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52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/>
          </a:lstStyle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104865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486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686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048687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04868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104868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9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656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57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04865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59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04866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104866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6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61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104861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1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104866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6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702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048703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70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104870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0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63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048633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4863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104863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3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6" descr="C0-HD-TO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586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2"/>
            <a:ext cx="12191999" cy="45437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587" name="Nadpis 1"/>
          <p:cNvSpPr>
            <a:spLocks noGrp="1"/>
          </p:cNvSpPr>
          <p:nvPr>
            <p:ph type="ctrTitle"/>
          </p:nvPr>
        </p:nvSpPr>
        <p:spPr>
          <a:xfrm>
            <a:off x="5603235" y="536714"/>
            <a:ext cx="5951914" cy="5009064"/>
          </a:xfrm>
          <a:noFill/>
          <a:ln w="19050">
            <a:noFill/>
            <a:prstDash val="dash"/>
          </a:ln>
        </p:spPr>
        <p:txBody>
          <a:bodyPr>
            <a:normAutofit fontScale="90000"/>
          </a:bodyPr>
          <a:lstStyle/>
          <a:p>
            <a:pPr algn="ctr"/>
            <a:r>
              <a:rPr lang="sk-SK" dirty="0"/>
              <a:t>Nature and </a:t>
            </a:r>
            <a:r>
              <a:rPr lang="sk-SK" dirty="0" err="1" smtClean="0"/>
              <a:t>photo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8800" dirty="0"/>
              <a:t/>
            </a:r>
            <a:br>
              <a:rPr lang="sk-SK" sz="8800" dirty="0"/>
            </a:br>
            <a:r>
              <a:rPr lang="sk-SK" sz="4800" dirty="0" err="1" smtClean="0"/>
              <a:t>Croatia,Krivodol</a:t>
            </a:r>
            <a:r>
              <a:rPr lang="sk-SK" sz="4800" dirty="0" smtClean="0"/>
              <a:t/>
            </a:r>
            <a:br>
              <a:rPr lang="sk-SK" sz="4800" dirty="0" smtClean="0"/>
            </a:br>
            <a:r>
              <a:rPr lang="sk-SK" sz="4800" dirty="0" smtClean="0"/>
              <a:t>21.5</a:t>
            </a:r>
            <a:r>
              <a:rPr lang="sk-SK" sz="4800" dirty="0"/>
              <a:t>.- </a:t>
            </a:r>
            <a:r>
              <a:rPr lang="sk-SK" sz="4800" dirty="0" smtClean="0"/>
              <a:t>27.5.2023</a:t>
            </a:r>
            <a:r>
              <a:rPr lang="sk-SK" sz="4800" dirty="0"/>
              <a:t/>
            </a:r>
            <a:br>
              <a:rPr lang="sk-SK" sz="4800" dirty="0"/>
            </a:br>
            <a:r>
              <a:rPr lang="sk-SK" sz="4800" dirty="0"/>
              <a:t/>
            </a:r>
            <a:br>
              <a:rPr lang="sk-SK" sz="4800" dirty="0"/>
            </a:br>
            <a:r>
              <a:rPr lang="sk-SK" sz="4800" dirty="0"/>
              <a:t>Erasmus+</a:t>
            </a:r>
            <a:endParaRPr lang="sk-SK" sz="4800" b="1" i="1" dirty="0"/>
          </a:p>
        </p:txBody>
      </p:sp>
      <p:sp>
        <p:nvSpPr>
          <p:cNvPr id="1048588" name="Podnadpis 2"/>
          <p:cNvSpPr>
            <a:spLocks noGrp="1"/>
          </p:cNvSpPr>
          <p:nvPr>
            <p:ph type="subTitle" idx="1"/>
          </p:nvPr>
        </p:nvSpPr>
        <p:spPr>
          <a:xfrm>
            <a:off x="5836981" y="7749917"/>
            <a:ext cx="5935535" cy="2058765"/>
          </a:xfrm>
          <a:noFill/>
          <a:ln w="19050">
            <a:noFill/>
            <a:prstDash val="dash"/>
          </a:ln>
        </p:spPr>
        <p:txBody>
          <a:bodyPr>
            <a:normAutofit/>
          </a:bodyPr>
          <a:lstStyle/>
          <a:p>
            <a:pPr algn="r"/>
            <a:endParaRPr lang="sk-SK" dirty="0"/>
          </a:p>
        </p:txBody>
      </p:sp>
      <p:sp useBgFill="1">
        <p:nvSpPr>
          <p:cNvPr id="1048589" name="Rectangl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496638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590" name="Rectangle 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jekt pre obsa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" y="1176908"/>
            <a:ext cx="5306352" cy="413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0922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Nadpis 1"/>
          <p:cNvSpPr>
            <a:spLocks noGrp="1"/>
          </p:cNvSpPr>
          <p:nvPr>
            <p:ph type="title"/>
          </p:nvPr>
        </p:nvSpPr>
        <p:spPr>
          <a:xfrm>
            <a:off x="685799" y="665018"/>
            <a:ext cx="3977639" cy="1385455"/>
          </a:xfrm>
        </p:spPr>
        <p:txBody>
          <a:bodyPr anchor="b">
            <a:normAutofit fontScale="90000"/>
          </a:bodyPr>
          <a:lstStyle/>
          <a:p>
            <a:pPr algn="l"/>
            <a:r>
              <a:rPr lang="sk-SK" sz="3200" b="1" i="1" dirty="0" err="1"/>
              <a:t>Elementary</a:t>
            </a:r>
            <a:r>
              <a:rPr lang="sk-SK" sz="3200" b="1" i="1" dirty="0"/>
              <a:t> </a:t>
            </a:r>
            <a:r>
              <a:rPr lang="sk-SK" sz="3200" b="1" i="1" dirty="0" err="1"/>
              <a:t>school</a:t>
            </a:r>
            <a:r>
              <a:rPr lang="sk-SK" sz="3200" b="1" i="1" dirty="0"/>
              <a:t> </a:t>
            </a:r>
            <a:r>
              <a:rPr lang="sk-SK" sz="3200" b="1" i="1" dirty="0" err="1"/>
              <a:t>kudlovská</a:t>
            </a:r>
            <a:endParaRPr lang="sk-SK" sz="3200" b="1" i="1" dirty="0"/>
          </a:p>
        </p:txBody>
      </p:sp>
      <p:sp>
        <p:nvSpPr>
          <p:cNvPr id="1048597" name="Zástupný objekt pre obsah 2"/>
          <p:cNvSpPr>
            <a:spLocks noGrp="1"/>
          </p:cNvSpPr>
          <p:nvPr>
            <p:ph idx="1"/>
          </p:nvPr>
        </p:nvSpPr>
        <p:spPr>
          <a:xfrm>
            <a:off x="685800" y="2050473"/>
            <a:ext cx="3977639" cy="480752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The school is located in </a:t>
            </a:r>
            <a:r>
              <a:rPr lang="en-US" sz="1800" dirty="0" err="1"/>
              <a:t>Humenné</a:t>
            </a:r>
            <a:r>
              <a:rPr lang="en-US" sz="1800" dirty="0"/>
              <a:t> town situated in the Eastern Slovakia. We have a total of 343 students aged </a:t>
            </a:r>
            <a:r>
              <a:rPr lang="sk-SK" sz="1800" dirty="0"/>
              <a:t> </a:t>
            </a:r>
            <a:r>
              <a:rPr lang="sk-SK" sz="1800" dirty="0" smtClean="0"/>
              <a:t>       </a:t>
            </a:r>
            <a:r>
              <a:rPr lang="en-US" sz="1800" dirty="0" smtClean="0"/>
              <a:t>6 </a:t>
            </a:r>
            <a:r>
              <a:rPr lang="en-US" sz="1800" dirty="0"/>
              <a:t>– 15, 25 teachers. 1 social worker, 8 teachers´ assistants and 1 special pedagogue. We also educate students with mental and physical disabilities, with educational problems and Roma students. They are all integrated in normal classes. </a:t>
            </a:r>
            <a:endParaRPr lang="sk-SK" sz="1800" dirty="0"/>
          </a:p>
        </p:txBody>
      </p:sp>
      <p:sp useBgFill="1">
        <p:nvSpPr>
          <p:cNvPr id="1048598" name="Rectangle 103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55" name="Picture 2" descr="Z histórie školy – Základná škola Kudlovská"/>
          <p:cNvPicPr>
            <a:picLocks noChangeAspect="1" noChangeArrowheads="1"/>
          </p:cNvPicPr>
          <p:nvPr/>
        </p:nvPicPr>
        <p:blipFill rotWithShape="1">
          <a:blip r:embed="rId2"/>
          <a:srcRect l="17196" r="17270" b="1"/>
          <a:stretch>
            <a:fillRect/>
          </a:stretch>
        </p:blipFill>
        <p:spPr bwMode="auto">
          <a:xfrm>
            <a:off x="5304147" y="550842"/>
            <a:ext cx="6428817" cy="5860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Nadpis 1"/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sk-SK" sz="3200" b="1" i="1"/>
              <a:t>About our school</a:t>
            </a:r>
          </a:p>
        </p:txBody>
      </p:sp>
      <p:sp>
        <p:nvSpPr>
          <p:cNvPr id="1048600" name="Zástupný objekt pre obsah 2"/>
          <p:cNvSpPr>
            <a:spLocks noGrp="1"/>
          </p:cNvSpPr>
          <p:nvPr>
            <p:ph idx="1"/>
          </p:nvPr>
        </p:nvSpPr>
        <p:spPr>
          <a:xfrm>
            <a:off x="973739" y="2466460"/>
            <a:ext cx="3977639" cy="38541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k-SK" sz="1800" dirty="0" err="1" smtClean="0"/>
              <a:t>We</a:t>
            </a:r>
            <a:r>
              <a:rPr lang="sk-SK" sz="1800" dirty="0" smtClean="0"/>
              <a:t> </a:t>
            </a:r>
            <a:r>
              <a:rPr lang="sk-SK" sz="1800" dirty="0" err="1" smtClean="0"/>
              <a:t>have</a:t>
            </a:r>
            <a:r>
              <a:rPr lang="sk-SK" sz="1800" dirty="0" smtClean="0"/>
              <a:t>  </a:t>
            </a:r>
            <a:r>
              <a:rPr lang="sk-SK" sz="1800" dirty="0" err="1" smtClean="0"/>
              <a:t>modern</a:t>
            </a:r>
            <a:r>
              <a:rPr lang="sk-SK" sz="1800" dirty="0" smtClean="0"/>
              <a:t> </a:t>
            </a:r>
            <a:r>
              <a:rPr lang="sk-SK" sz="1800" dirty="0" err="1" smtClean="0"/>
              <a:t>classes</a:t>
            </a:r>
            <a:r>
              <a:rPr lang="sk-SK" sz="1800" dirty="0" smtClean="0"/>
              <a:t>, </a:t>
            </a:r>
            <a:r>
              <a:rPr lang="sk-SK" sz="1800" dirty="0" err="1" smtClean="0"/>
              <a:t>laboratories</a:t>
            </a:r>
            <a:r>
              <a:rPr lang="sk-SK" sz="1800" dirty="0" smtClean="0"/>
              <a:t>, </a:t>
            </a:r>
            <a:r>
              <a:rPr lang="sk-SK" sz="1800" dirty="0" err="1" smtClean="0"/>
              <a:t>school</a:t>
            </a:r>
            <a:r>
              <a:rPr lang="sk-SK" sz="1800" dirty="0" smtClean="0"/>
              <a:t> </a:t>
            </a:r>
            <a:r>
              <a:rPr lang="sk-SK" sz="1800" dirty="0" err="1" smtClean="0"/>
              <a:t>library</a:t>
            </a:r>
            <a:r>
              <a:rPr lang="sk-SK" sz="1800" dirty="0" smtClean="0"/>
              <a:t>, </a:t>
            </a:r>
            <a:r>
              <a:rPr lang="sk-SK" sz="1800" dirty="0" err="1" smtClean="0"/>
              <a:t>school</a:t>
            </a:r>
            <a:r>
              <a:rPr lang="sk-SK" sz="1800" dirty="0" smtClean="0"/>
              <a:t> canteen,2 </a:t>
            </a:r>
            <a:r>
              <a:rPr lang="sk-SK" sz="1800" dirty="0" err="1" smtClean="0"/>
              <a:t>gym</a:t>
            </a:r>
            <a:r>
              <a:rPr lang="sk-SK" sz="1800" dirty="0" smtClean="0"/>
              <a:t> </a:t>
            </a:r>
            <a:r>
              <a:rPr lang="sk-SK" sz="1800" dirty="0" err="1" smtClean="0"/>
              <a:t>halls</a:t>
            </a:r>
            <a:r>
              <a:rPr lang="sk-SK" sz="1800" dirty="0" smtClean="0"/>
              <a:t>, </a:t>
            </a:r>
            <a:r>
              <a:rPr lang="sk-SK" sz="1800" dirty="0" err="1" smtClean="0"/>
              <a:t>playground</a:t>
            </a:r>
            <a:r>
              <a:rPr lang="sk-SK" sz="1800" dirty="0" smtClean="0"/>
              <a:t>, relax centre, </a:t>
            </a:r>
            <a:r>
              <a:rPr lang="sk-SK" sz="1800" dirty="0" err="1" smtClean="0"/>
              <a:t>work</a:t>
            </a:r>
            <a:r>
              <a:rPr lang="sk-SK" sz="1800" dirty="0" smtClean="0"/>
              <a:t> </a:t>
            </a:r>
            <a:r>
              <a:rPr lang="sk-SK" sz="1800" dirty="0" err="1" smtClean="0"/>
              <a:t>out</a:t>
            </a:r>
            <a:r>
              <a:rPr lang="sk-SK" sz="1800" dirty="0" smtClean="0"/>
              <a:t> </a:t>
            </a:r>
            <a:r>
              <a:rPr lang="sk-SK" sz="1800" dirty="0" err="1" smtClean="0"/>
              <a:t>playgroung</a:t>
            </a:r>
            <a:r>
              <a:rPr lang="sk-SK" sz="1800" dirty="0" smtClean="0"/>
              <a:t>, ...</a:t>
            </a:r>
            <a:endParaRPr lang="zh-CN" altLang="en-US" dirty="0"/>
          </a:p>
          <a:p>
            <a:endParaRPr lang="sk-SK" sz="1600" dirty="0"/>
          </a:p>
        </p:txBody>
      </p:sp>
      <p:sp useBgFill="1">
        <p:nvSpPr>
          <p:cNvPr id="1048601" name="Rectangle 205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45" y="4340739"/>
            <a:ext cx="3519049" cy="251726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73" y="4340738"/>
            <a:ext cx="3721567" cy="2543252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8" y="4525818"/>
            <a:ext cx="3676759" cy="233218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44" y="1828800"/>
            <a:ext cx="3519056" cy="251193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73" y="1819564"/>
            <a:ext cx="3721565" cy="249518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7" y="0"/>
            <a:ext cx="3721572" cy="182879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72" y="0"/>
            <a:ext cx="3550922" cy="18287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Nadpis 1"/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055191"/>
          </a:xfrm>
        </p:spPr>
        <p:txBody>
          <a:bodyPr anchor="b">
            <a:normAutofit/>
          </a:bodyPr>
          <a:lstStyle/>
          <a:p>
            <a:pPr algn="l"/>
            <a:r>
              <a:rPr lang="sk-SK" sz="3200" b="1" i="1" dirty="0"/>
              <a:t>ušiačik</a:t>
            </a:r>
          </a:p>
        </p:txBody>
      </p:sp>
      <p:sp>
        <p:nvSpPr>
          <p:cNvPr id="1048603" name="Zástupný objekt pre obsah 2"/>
          <p:cNvSpPr>
            <a:spLocks noGrp="1"/>
          </p:cNvSpPr>
          <p:nvPr>
            <p:ph idx="1"/>
          </p:nvPr>
        </p:nvSpPr>
        <p:spPr>
          <a:xfrm>
            <a:off x="685800" y="1819564"/>
            <a:ext cx="3977639" cy="439912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sk-SK" sz="1800" dirty="0" err="1"/>
              <a:t>We</a:t>
            </a:r>
            <a:r>
              <a:rPr lang="sk-SK" sz="1800" dirty="0"/>
              <a:t> </a:t>
            </a:r>
            <a:r>
              <a:rPr lang="sk-SK" sz="1800" dirty="0" err="1"/>
              <a:t>attend</a:t>
            </a:r>
            <a:r>
              <a:rPr lang="sk-SK" sz="1800" dirty="0"/>
              <a:t> </a:t>
            </a:r>
            <a:r>
              <a:rPr lang="sk-SK" sz="1800" dirty="0" err="1"/>
              <a:t>elemetary</a:t>
            </a:r>
            <a:r>
              <a:rPr lang="sk-SK" sz="1800" dirty="0"/>
              <a:t> </a:t>
            </a:r>
            <a:r>
              <a:rPr lang="sk-SK" sz="1800" dirty="0" err="1"/>
              <a:t>school</a:t>
            </a:r>
            <a:r>
              <a:rPr lang="sk-SK" sz="1800" dirty="0"/>
              <a:t> </a:t>
            </a:r>
            <a:r>
              <a:rPr lang="sk-SK" sz="1800" dirty="0" smtClean="0"/>
              <a:t> </a:t>
            </a:r>
            <a:r>
              <a:rPr lang="sk-SK" sz="1800" dirty="0"/>
              <a:t>9 </a:t>
            </a:r>
            <a:r>
              <a:rPr lang="sk-SK" sz="1800" dirty="0" err="1"/>
              <a:t>years</a:t>
            </a:r>
            <a:r>
              <a:rPr lang="sk-SK" sz="1800" dirty="0"/>
              <a:t>.</a:t>
            </a:r>
          </a:p>
          <a:p>
            <a:pPr>
              <a:lnSpc>
                <a:spcPct val="150000"/>
              </a:lnSpc>
            </a:pPr>
            <a:r>
              <a:rPr lang="sk-SK" sz="1800" dirty="0" err="1"/>
              <a:t>Students</a:t>
            </a:r>
            <a:r>
              <a:rPr lang="sk-SK" sz="1800" dirty="0"/>
              <a:t> </a:t>
            </a:r>
            <a:r>
              <a:rPr lang="sk-SK" sz="1800" dirty="0" err="1"/>
              <a:t>from</a:t>
            </a:r>
            <a:r>
              <a:rPr lang="sk-SK" sz="1800" dirty="0"/>
              <a:t> 1</a:t>
            </a:r>
            <a:r>
              <a:rPr lang="en-US" sz="1800" dirty="0"/>
              <a:t>st class</a:t>
            </a:r>
            <a:r>
              <a:rPr lang="sk-SK" sz="1800" dirty="0"/>
              <a:t> to</a:t>
            </a:r>
            <a:r>
              <a:rPr lang="en-US" sz="1800" dirty="0"/>
              <a:t> </a:t>
            </a:r>
            <a:r>
              <a:rPr lang="sk-SK" sz="1800" dirty="0"/>
              <a:t>4 </a:t>
            </a:r>
            <a:r>
              <a:rPr lang="en-US" sz="1800" dirty="0"/>
              <a:t>th class </a:t>
            </a:r>
            <a:r>
              <a:rPr lang="sk-SK" sz="1800" dirty="0"/>
              <a:t>are in </a:t>
            </a:r>
            <a:r>
              <a:rPr lang="sk-SK" sz="1800" dirty="0" err="1"/>
              <a:t>first</a:t>
            </a:r>
            <a:r>
              <a:rPr lang="sk-SK" sz="1800" dirty="0"/>
              <a:t> </a:t>
            </a:r>
            <a:r>
              <a:rPr lang="sk-SK" sz="1800" dirty="0" err="1"/>
              <a:t>grade</a:t>
            </a:r>
            <a:r>
              <a:rPr lang="sk-SK" sz="1800" dirty="0"/>
              <a:t> and </a:t>
            </a:r>
            <a:r>
              <a:rPr lang="sk-SK" sz="1800" dirty="0" err="1"/>
              <a:t>then</a:t>
            </a:r>
            <a:r>
              <a:rPr lang="sk-SK" sz="1800" dirty="0"/>
              <a:t> </a:t>
            </a:r>
            <a:r>
              <a:rPr lang="sk-SK" sz="1800" dirty="0" err="1"/>
              <a:t>continue</a:t>
            </a:r>
            <a:r>
              <a:rPr lang="sk-SK" sz="1800" dirty="0"/>
              <a:t> to </a:t>
            </a:r>
            <a:r>
              <a:rPr lang="sk-SK" sz="1800" dirty="0" err="1"/>
              <a:t>second</a:t>
            </a:r>
            <a:r>
              <a:rPr lang="sk-SK" sz="1800" dirty="0"/>
              <a:t> </a:t>
            </a:r>
            <a:r>
              <a:rPr lang="sk-SK" sz="1800" dirty="0" err="1"/>
              <a:t>grade</a:t>
            </a:r>
            <a:r>
              <a:rPr lang="en-US" sz="1800" dirty="0" err="1"/>
              <a:t> from </a:t>
            </a:r>
            <a:r>
              <a:rPr lang="sk-SK" sz="1800" dirty="0"/>
              <a:t> 5 </a:t>
            </a:r>
            <a:r>
              <a:rPr lang="en-US" sz="1800" dirty="0"/>
              <a:t>th </a:t>
            </a:r>
            <a:r>
              <a:rPr lang="sk-SK" sz="1800" dirty="0"/>
              <a:t>to 9</a:t>
            </a:r>
            <a:r>
              <a:rPr lang="en-US" sz="1800" dirty="0"/>
              <a:t>th.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sk-SK" sz="1800" dirty="0" err="1"/>
              <a:t>For</a:t>
            </a:r>
            <a:r>
              <a:rPr lang="sk-SK" sz="1800" dirty="0"/>
              <a:t> </a:t>
            </a:r>
            <a:r>
              <a:rPr lang="sk-SK" sz="1800" dirty="0" err="1"/>
              <a:t>students</a:t>
            </a:r>
            <a:r>
              <a:rPr lang="sk-SK" sz="1800" dirty="0"/>
              <a:t> </a:t>
            </a:r>
            <a:r>
              <a:rPr lang="sk-SK" sz="1800" dirty="0" err="1"/>
              <a:t>moving</a:t>
            </a:r>
            <a:r>
              <a:rPr lang="sk-SK" sz="1800" dirty="0"/>
              <a:t> </a:t>
            </a:r>
            <a:r>
              <a:rPr lang="sk-SK" sz="1800" dirty="0" err="1"/>
              <a:t>from</a:t>
            </a:r>
            <a:r>
              <a:rPr lang="sk-SK" sz="1800" dirty="0"/>
              <a:t> </a:t>
            </a:r>
            <a:r>
              <a:rPr lang="sk-SK" sz="1800" dirty="0" smtClean="0"/>
              <a:t>1st </a:t>
            </a:r>
            <a:r>
              <a:rPr lang="sk-SK" sz="1800" dirty="0" err="1"/>
              <a:t>grade</a:t>
            </a:r>
            <a:r>
              <a:rPr lang="sk-SK" sz="1800" dirty="0"/>
              <a:t> to </a:t>
            </a:r>
            <a:r>
              <a:rPr lang="sk-SK" sz="1800" dirty="0" smtClean="0"/>
              <a:t>2nd </a:t>
            </a:r>
            <a:r>
              <a:rPr lang="sk-SK" sz="1800" dirty="0" err="1"/>
              <a:t>is</a:t>
            </a:r>
            <a:r>
              <a:rPr lang="sk-SK" sz="1800" dirty="0"/>
              <a:t> </a:t>
            </a:r>
            <a:r>
              <a:rPr lang="sk-SK" sz="1800" dirty="0" err="1"/>
              <a:t>made</a:t>
            </a:r>
            <a:r>
              <a:rPr lang="sk-SK" sz="1800" dirty="0"/>
              <a:t> </a:t>
            </a:r>
            <a:r>
              <a:rPr lang="sk-SK" sz="1800" dirty="0" err="1"/>
              <a:t>special</a:t>
            </a:r>
            <a:r>
              <a:rPr lang="sk-SK" sz="1800" dirty="0"/>
              <a:t> party </a:t>
            </a:r>
            <a:r>
              <a:rPr lang="sk-SK" sz="1800" dirty="0" err="1"/>
              <a:t>called</a:t>
            </a:r>
            <a:r>
              <a:rPr lang="sk-SK" sz="1800" dirty="0"/>
              <a:t> Ušiačik. </a:t>
            </a:r>
          </a:p>
          <a:p>
            <a:pPr>
              <a:lnSpc>
                <a:spcPct val="150000"/>
              </a:lnSpc>
            </a:pPr>
            <a:r>
              <a:rPr lang="sk-SK" sz="1800" dirty="0"/>
              <a:t>So </a:t>
            </a:r>
            <a:r>
              <a:rPr lang="sk-SK" sz="1800" dirty="0" err="1"/>
              <a:t>they</a:t>
            </a:r>
            <a:r>
              <a:rPr lang="sk-SK" sz="1800" dirty="0"/>
              <a:t> are </a:t>
            </a:r>
            <a:r>
              <a:rPr lang="sk-SK" sz="1800" dirty="0" err="1"/>
              <a:t>welcomed</a:t>
            </a:r>
            <a:r>
              <a:rPr lang="sk-SK" sz="1800" dirty="0"/>
              <a:t> by </a:t>
            </a:r>
            <a:r>
              <a:rPr lang="sk-SK" sz="1800" dirty="0" err="1"/>
              <a:t>older</a:t>
            </a:r>
            <a:r>
              <a:rPr lang="sk-SK" sz="1800" dirty="0"/>
              <a:t> </a:t>
            </a:r>
            <a:r>
              <a:rPr lang="sk-SK" sz="1800" dirty="0" err="1"/>
              <a:t>students</a:t>
            </a:r>
            <a:r>
              <a:rPr lang="sk-SK" sz="1800" dirty="0"/>
              <a:t>.</a:t>
            </a:r>
          </a:p>
        </p:txBody>
      </p:sp>
      <p:sp useBgFill="1">
        <p:nvSpPr>
          <p:cNvPr id="1048604" name="Rectangle 308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57" name="Picture 2"/>
          <p:cNvPicPr>
            <a:picLocks noChangeAspect="1" noChangeArrowheads="1"/>
          </p:cNvPicPr>
          <p:nvPr/>
        </p:nvPicPr>
        <p:blipFill rotWithShape="1">
          <a:blip r:embed="rId2"/>
          <a:srcRect l="8577" r="16097"/>
          <a:stretch>
            <a:fillRect/>
          </a:stretch>
        </p:blipFill>
        <p:spPr bwMode="auto">
          <a:xfrm>
            <a:off x="5304141" y="484742"/>
            <a:ext cx="6583059" cy="5883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Rectangle 410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58" name="Picture 410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048606" name="Nadpis 1"/>
          <p:cNvSpPr>
            <a:spLocks noGrp="1"/>
          </p:cNvSpPr>
          <p:nvPr>
            <p:ph type="title"/>
          </p:nvPr>
        </p:nvSpPr>
        <p:spPr>
          <a:xfrm>
            <a:off x="685799" y="764373"/>
            <a:ext cx="4124396" cy="1600200"/>
          </a:xfrm>
        </p:spPr>
        <p:txBody>
          <a:bodyPr anchor="b">
            <a:normAutofit/>
          </a:bodyPr>
          <a:lstStyle/>
          <a:p>
            <a:pPr algn="l"/>
            <a:r>
              <a:rPr lang="sk-SK" sz="3200" b="1" i="1" dirty="0" err="1"/>
              <a:t>activities</a:t>
            </a:r>
            <a:endParaRPr lang="sk-SK" sz="3200" b="1" i="1" dirty="0"/>
          </a:p>
        </p:txBody>
      </p:sp>
      <p:sp>
        <p:nvSpPr>
          <p:cNvPr id="1048607" name="Zástupný objekt pre obsah 2"/>
          <p:cNvSpPr>
            <a:spLocks noGrp="1"/>
          </p:cNvSpPr>
          <p:nvPr>
            <p:ph idx="1"/>
          </p:nvPr>
        </p:nvSpPr>
        <p:spPr>
          <a:xfrm>
            <a:off x="685800" y="2364573"/>
            <a:ext cx="4124395" cy="385411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sk-SK" sz="1800" dirty="0" err="1"/>
              <a:t>Our</a:t>
            </a:r>
            <a:r>
              <a:rPr lang="sk-SK" sz="1800" dirty="0"/>
              <a:t> </a:t>
            </a:r>
            <a:r>
              <a:rPr lang="sk-SK" sz="1800" dirty="0" err="1"/>
              <a:t>school</a:t>
            </a:r>
            <a:r>
              <a:rPr lang="sk-SK" sz="1800" dirty="0"/>
              <a:t> </a:t>
            </a:r>
            <a:r>
              <a:rPr lang="sk-SK" sz="1800" dirty="0" err="1"/>
              <a:t>is</a:t>
            </a:r>
            <a:r>
              <a:rPr lang="sk-SK" sz="1800" dirty="0"/>
              <a:t> </a:t>
            </a:r>
            <a:r>
              <a:rPr lang="sk-SK" sz="1800" dirty="0" err="1"/>
              <a:t>orginizing</a:t>
            </a:r>
            <a:r>
              <a:rPr lang="sk-SK" sz="1800" dirty="0"/>
              <a:t> </a:t>
            </a:r>
            <a:r>
              <a:rPr lang="sk-SK" sz="1800" dirty="0" err="1"/>
              <a:t>a</a:t>
            </a:r>
            <a:r>
              <a:rPr lang="en-US" sz="1800" dirty="0" err="1"/>
              <a:t> </a:t>
            </a:r>
            <a:r>
              <a:rPr lang="sk-SK" sz="1800" dirty="0" err="1"/>
              <a:t>lot</a:t>
            </a:r>
            <a:r>
              <a:rPr lang="sk-SK" sz="1800" dirty="0"/>
              <a:t> of </a:t>
            </a:r>
            <a:r>
              <a:rPr lang="sk-SK" sz="1800" dirty="0" err="1"/>
              <a:t>activities</a:t>
            </a:r>
            <a:r>
              <a:rPr lang="sk-SK" sz="1800" dirty="0"/>
              <a:t> </a:t>
            </a:r>
            <a:r>
              <a:rPr lang="sk-SK" sz="1800" dirty="0" err="1"/>
              <a:t>for</a:t>
            </a:r>
            <a:r>
              <a:rPr lang="sk-SK" sz="1800" dirty="0"/>
              <a:t> </a:t>
            </a:r>
            <a:r>
              <a:rPr lang="sk-SK" sz="1800" dirty="0" err="1"/>
              <a:t>students</a:t>
            </a:r>
            <a:r>
              <a:rPr lang="sk-SK" sz="1800" dirty="0"/>
              <a:t>.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sk-SK" sz="1800" dirty="0" err="1"/>
              <a:t>For</a:t>
            </a:r>
            <a:r>
              <a:rPr lang="sk-SK" sz="1800" dirty="0"/>
              <a:t> </a:t>
            </a:r>
            <a:r>
              <a:rPr lang="sk-SK" sz="1800" dirty="0" err="1"/>
              <a:t>example</a:t>
            </a:r>
            <a:r>
              <a:rPr lang="sk-SK" sz="1800" dirty="0"/>
              <a:t> ST. </a:t>
            </a:r>
            <a:r>
              <a:rPr lang="sk-SK" sz="1800" dirty="0" err="1"/>
              <a:t>Valentines</a:t>
            </a:r>
            <a:r>
              <a:rPr lang="sk-SK" sz="1800" dirty="0"/>
              <a:t> </a:t>
            </a:r>
            <a:r>
              <a:rPr lang="sk-SK" sz="1800" dirty="0" err="1"/>
              <a:t>day</a:t>
            </a:r>
            <a:r>
              <a:rPr lang="sk-SK" sz="1800" dirty="0"/>
              <a:t>, </a:t>
            </a:r>
            <a:r>
              <a:rPr lang="sk-SK" sz="1800" dirty="0" err="1"/>
              <a:t>various</a:t>
            </a:r>
            <a:r>
              <a:rPr lang="sk-SK" sz="1800" dirty="0"/>
              <a:t> </a:t>
            </a:r>
            <a:r>
              <a:rPr lang="sk-SK" sz="1800" dirty="0" err="1"/>
              <a:t>trips</a:t>
            </a:r>
            <a:r>
              <a:rPr lang="sk-SK" sz="1800" dirty="0"/>
              <a:t> to </a:t>
            </a:r>
            <a:r>
              <a:rPr lang="sk-SK" sz="1800" dirty="0" err="1"/>
              <a:t>museums</a:t>
            </a:r>
            <a:r>
              <a:rPr lang="sk-SK" sz="1800" dirty="0"/>
              <a:t>, </a:t>
            </a:r>
            <a:r>
              <a:rPr lang="sk-SK" sz="1800" dirty="0" err="1"/>
              <a:t>libraries</a:t>
            </a:r>
            <a:r>
              <a:rPr lang="sk-SK" sz="1800" dirty="0"/>
              <a:t>, and </a:t>
            </a:r>
            <a:r>
              <a:rPr lang="sk-SK" sz="1800" dirty="0" err="1"/>
              <a:t>also</a:t>
            </a:r>
            <a:r>
              <a:rPr lang="sk-SK" sz="1800" dirty="0"/>
              <a:t> </a:t>
            </a:r>
            <a:r>
              <a:rPr lang="sk-SK" sz="1800" dirty="0" err="1"/>
              <a:t>sport</a:t>
            </a:r>
            <a:r>
              <a:rPr lang="sk-SK" sz="1800" dirty="0"/>
              <a:t> </a:t>
            </a:r>
            <a:r>
              <a:rPr lang="sk-SK" sz="1800" dirty="0" err="1"/>
              <a:t>activities</a:t>
            </a:r>
            <a:r>
              <a:rPr lang="sk-SK" sz="1800" dirty="0"/>
              <a:t> (</a:t>
            </a:r>
            <a:r>
              <a:rPr lang="sk-SK" sz="1800" dirty="0" err="1"/>
              <a:t>world</a:t>
            </a:r>
            <a:r>
              <a:rPr lang="sk-SK" sz="1800" dirty="0"/>
              <a:t> run </a:t>
            </a:r>
            <a:r>
              <a:rPr lang="sk-SK" sz="1800" dirty="0" err="1"/>
              <a:t>day</a:t>
            </a:r>
            <a:r>
              <a:rPr lang="sk-SK" sz="1800" dirty="0"/>
              <a:t>). </a:t>
            </a:r>
          </a:p>
          <a:p>
            <a:pPr>
              <a:lnSpc>
                <a:spcPct val="150000"/>
              </a:lnSpc>
            </a:pPr>
            <a:r>
              <a:rPr lang="sk-SK" sz="1800" dirty="0" err="1"/>
              <a:t>We</a:t>
            </a:r>
            <a:r>
              <a:rPr lang="sk-SK" sz="1800" dirty="0"/>
              <a:t> </a:t>
            </a:r>
            <a:r>
              <a:rPr lang="sk-SK" sz="1800" dirty="0" err="1"/>
              <a:t>have</a:t>
            </a:r>
            <a:r>
              <a:rPr lang="sk-SK" sz="1800" dirty="0"/>
              <a:t> </a:t>
            </a:r>
            <a:r>
              <a:rPr lang="sk-SK" sz="1800" dirty="0" err="1"/>
              <a:t>a</a:t>
            </a:r>
            <a:r>
              <a:rPr lang="en-US" sz="1800" dirty="0" err="1"/>
              <a:t> </a:t>
            </a:r>
            <a:r>
              <a:rPr lang="sk-SK" sz="1800" dirty="0" err="1"/>
              <a:t>lot</a:t>
            </a:r>
            <a:r>
              <a:rPr lang="sk-SK" sz="1800" dirty="0"/>
              <a:t> of </a:t>
            </a:r>
            <a:r>
              <a:rPr lang="sk-SK" sz="1800" dirty="0" err="1"/>
              <a:t>courses</a:t>
            </a:r>
            <a:r>
              <a:rPr lang="en-US" sz="1800" dirty="0" err="1"/>
              <a:t>,,</a:t>
            </a:r>
            <a:r>
              <a:rPr lang="sk-SK" sz="1800" dirty="0"/>
              <a:t> to</a:t>
            </a:r>
            <a:r>
              <a:rPr lang="en-US" sz="1800" dirty="0"/>
              <a:t>o. </a:t>
            </a:r>
            <a:r>
              <a:rPr lang="en-US" sz="1800" dirty="0" err="1"/>
              <a:t>F</a:t>
            </a:r>
            <a:r>
              <a:rPr lang="sk-SK" sz="1800" dirty="0" err="1"/>
              <a:t>or</a:t>
            </a:r>
            <a:r>
              <a:rPr lang="sk-SK" sz="1800" dirty="0"/>
              <a:t> </a:t>
            </a:r>
            <a:r>
              <a:rPr lang="sk-SK" sz="1800" dirty="0" err="1"/>
              <a:t>example</a:t>
            </a:r>
            <a:r>
              <a:rPr lang="sk-SK" sz="1800" dirty="0"/>
              <a:t> </a:t>
            </a:r>
            <a:r>
              <a:rPr lang="sk-SK" sz="1800" dirty="0" err="1"/>
              <a:t>skating</a:t>
            </a:r>
            <a:r>
              <a:rPr lang="sk-SK" sz="1800" dirty="0"/>
              <a:t> </a:t>
            </a:r>
            <a:r>
              <a:rPr lang="sk-SK" sz="1800" dirty="0" err="1"/>
              <a:t>course</a:t>
            </a:r>
            <a:r>
              <a:rPr lang="sk-SK" sz="1800" dirty="0"/>
              <a:t>, </a:t>
            </a:r>
            <a:r>
              <a:rPr lang="sk-SK" sz="1800" dirty="0" err="1"/>
              <a:t>swimming</a:t>
            </a:r>
            <a:r>
              <a:rPr lang="sk-SK" sz="1800" dirty="0"/>
              <a:t> </a:t>
            </a:r>
            <a:r>
              <a:rPr lang="sk-SK" sz="1800" dirty="0" err="1"/>
              <a:t>course</a:t>
            </a:r>
            <a:r>
              <a:rPr lang="sk-SK" sz="1800" dirty="0"/>
              <a:t> and </a:t>
            </a:r>
            <a:r>
              <a:rPr lang="sk-SK" sz="1800" dirty="0" err="1"/>
              <a:t>ski</a:t>
            </a:r>
            <a:r>
              <a:rPr lang="sk-SK" sz="1800" dirty="0"/>
              <a:t> </a:t>
            </a:r>
            <a:r>
              <a:rPr lang="sk-SK" sz="1800" dirty="0" err="1"/>
              <a:t>course</a:t>
            </a:r>
            <a:r>
              <a:rPr lang="sk-SK" sz="1800" dirty="0"/>
              <a:t>.</a:t>
            </a:r>
            <a:endParaRPr lang="zh-CN" altLang="en-US" dirty="0"/>
          </a:p>
          <a:p>
            <a:pPr>
              <a:lnSpc>
                <a:spcPct val="150000"/>
              </a:lnSpc>
            </a:pPr>
            <a:endParaRPr lang="sk-SK" sz="1600" dirty="0"/>
          </a:p>
        </p:txBody>
      </p:sp>
      <p:pic>
        <p:nvPicPr>
          <p:cNvPr id="2097159" name="Picture 6"/>
          <p:cNvPicPr>
            <a:picLocks noChangeAspect="1" noChangeArrowheads="1"/>
          </p:cNvPicPr>
          <p:nvPr/>
        </p:nvPicPr>
        <p:blipFill rotWithShape="1">
          <a:blip r:embed="rId3"/>
          <a:srcRect l="12084" r="32402" b="-1"/>
          <a:stretch>
            <a:fillRect/>
          </a:stretch>
        </p:blipFill>
        <p:spPr bwMode="auto">
          <a:xfrm>
            <a:off x="5349607" y="746125"/>
            <a:ext cx="3314451" cy="3358380"/>
          </a:xfrm>
          <a:prstGeom prst="rect">
            <a:avLst/>
          </a:prstGeom>
          <a:noFill/>
        </p:spPr>
      </p:pic>
      <p:pic>
        <p:nvPicPr>
          <p:cNvPr id="2097160" name="Picture 2"/>
          <p:cNvPicPr>
            <a:picLocks noChangeAspect="1" noChangeArrowheads="1"/>
          </p:cNvPicPr>
          <p:nvPr/>
        </p:nvPicPr>
        <p:blipFill rotWithShape="1">
          <a:blip r:embed="rId4"/>
          <a:srcRect l="26504" r="16279" b="4"/>
          <a:stretch>
            <a:fillRect/>
          </a:stretch>
        </p:blipFill>
        <p:spPr bwMode="auto">
          <a:xfrm>
            <a:off x="8810817" y="2822889"/>
            <a:ext cx="2695383" cy="3532955"/>
          </a:xfrm>
          <a:prstGeom prst="rect">
            <a:avLst/>
          </a:prstGeom>
          <a:noFill/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6" y="4429496"/>
            <a:ext cx="3318143" cy="2090057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816" y="214076"/>
            <a:ext cx="2779501" cy="2446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Rectangle 51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61" name="Picture 513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048611" name="Nadpis 1"/>
          <p:cNvSpPr>
            <a:spLocks noGrp="1"/>
          </p:cNvSpPr>
          <p:nvPr>
            <p:ph type="title"/>
          </p:nvPr>
        </p:nvSpPr>
        <p:spPr>
          <a:xfrm>
            <a:off x="685799" y="764373"/>
            <a:ext cx="4124396" cy="1600200"/>
          </a:xfrm>
        </p:spPr>
        <p:txBody>
          <a:bodyPr anchor="b">
            <a:normAutofit/>
          </a:bodyPr>
          <a:lstStyle/>
          <a:p>
            <a:pPr algn="l"/>
            <a:r>
              <a:rPr lang="sk-SK" sz="3200" b="1" i="1" dirty="0" err="1"/>
              <a:t>ERa</a:t>
            </a:r>
            <a:r>
              <a:rPr lang="en-US" sz="3200" b="1" i="1" dirty="0"/>
              <a:t>S</a:t>
            </a:r>
            <a:r>
              <a:rPr lang="sk-SK" sz="3200" b="1" i="1" dirty="0"/>
              <a:t>mus</a:t>
            </a:r>
            <a:r>
              <a:rPr lang="en-US" sz="3200" b="1" i="1" dirty="0"/>
              <a:t> +</a:t>
            </a:r>
            <a:endParaRPr lang="zh-CN" altLang="en-US" dirty="0"/>
          </a:p>
        </p:txBody>
      </p:sp>
      <p:sp>
        <p:nvSpPr>
          <p:cNvPr id="1048612" name="Zástupný objekt pre obsah 2"/>
          <p:cNvSpPr>
            <a:spLocks noGrp="1"/>
          </p:cNvSpPr>
          <p:nvPr>
            <p:ph idx="1"/>
          </p:nvPr>
        </p:nvSpPr>
        <p:spPr>
          <a:xfrm>
            <a:off x="685800" y="2364573"/>
            <a:ext cx="4124395" cy="38541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k-SK" dirty="0" err="1"/>
              <a:t>Our</a:t>
            </a:r>
            <a:r>
              <a:rPr lang="sk-SK" dirty="0"/>
              <a:t> </a:t>
            </a:r>
            <a:r>
              <a:rPr lang="sk-SK" dirty="0" err="1"/>
              <a:t>school</a:t>
            </a:r>
            <a:r>
              <a:rPr lang="sk-SK" dirty="0"/>
              <a:t> </a:t>
            </a:r>
            <a:r>
              <a:rPr lang="sk-SK" dirty="0" err="1"/>
              <a:t>takes</a:t>
            </a:r>
            <a:r>
              <a:rPr lang="sk-SK" dirty="0"/>
              <a:t> part in </a:t>
            </a:r>
            <a:r>
              <a:rPr lang="sk-SK" dirty="0" err="1"/>
              <a:t>Era</a:t>
            </a:r>
            <a:r>
              <a:rPr lang="en-US" dirty="0" err="1"/>
              <a:t>s</a:t>
            </a:r>
            <a:r>
              <a:rPr lang="sk-SK" dirty="0" err="1"/>
              <a:t>mus</a:t>
            </a:r>
            <a:r>
              <a:rPr lang="sk-SK" dirty="0"/>
              <a:t> </a:t>
            </a:r>
            <a:r>
              <a:rPr lang="en-US" dirty="0"/>
              <a:t>+ project, </a:t>
            </a:r>
            <a:r>
              <a:rPr lang="sk-SK" dirty="0"/>
              <a:t>to</a:t>
            </a:r>
            <a:r>
              <a:rPr lang="en-US" dirty="0"/>
              <a:t>o.</a:t>
            </a:r>
            <a:r>
              <a:rPr lang="sk-SK" dirty="0"/>
              <a:t> 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sk-SK" dirty="0" err="1"/>
              <a:t>It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a </a:t>
            </a:r>
            <a:r>
              <a:rPr lang="sk-SK" dirty="0" err="1"/>
              <a:t>very</a:t>
            </a:r>
            <a:r>
              <a:rPr lang="sk-SK" dirty="0"/>
              <a:t> </a:t>
            </a:r>
            <a:r>
              <a:rPr lang="sk-SK" dirty="0" err="1"/>
              <a:t>good</a:t>
            </a:r>
            <a:r>
              <a:rPr lang="sk-SK" dirty="0"/>
              <a:t> </a:t>
            </a:r>
            <a:r>
              <a:rPr lang="sk-SK" dirty="0" err="1"/>
              <a:t>project</a:t>
            </a:r>
            <a:r>
              <a:rPr lang="sk-SK" dirty="0"/>
              <a:t> </a:t>
            </a:r>
            <a:r>
              <a:rPr lang="sk-SK" dirty="0" err="1"/>
              <a:t>because</a:t>
            </a:r>
            <a:r>
              <a:rPr lang="sk-SK" dirty="0"/>
              <a:t> </a:t>
            </a:r>
            <a:r>
              <a:rPr lang="sk-SK" dirty="0" err="1"/>
              <a:t>it</a:t>
            </a:r>
            <a:r>
              <a:rPr lang="sk-SK" dirty="0"/>
              <a:t> </a:t>
            </a:r>
            <a:r>
              <a:rPr lang="sk-SK" dirty="0" err="1"/>
              <a:t>gives</a:t>
            </a:r>
            <a:r>
              <a:rPr lang="sk-SK" dirty="0"/>
              <a:t> </a:t>
            </a:r>
            <a:r>
              <a:rPr lang="sk-SK" dirty="0" err="1"/>
              <a:t>chance</a:t>
            </a:r>
            <a:r>
              <a:rPr lang="sk-SK" dirty="0"/>
              <a:t> to </a:t>
            </a:r>
            <a:r>
              <a:rPr lang="sk-SK" dirty="0" err="1"/>
              <a:t>students</a:t>
            </a:r>
            <a:r>
              <a:rPr lang="sk-SK" dirty="0"/>
              <a:t> to </a:t>
            </a:r>
            <a:r>
              <a:rPr lang="sk-SK" dirty="0" err="1"/>
              <a:t>meet</a:t>
            </a:r>
            <a:r>
              <a:rPr lang="sk-SK" dirty="0"/>
              <a:t> and </a:t>
            </a:r>
            <a:r>
              <a:rPr lang="sk-SK" dirty="0" err="1"/>
              <a:t>learn</a:t>
            </a:r>
            <a:r>
              <a:rPr lang="sk-SK" dirty="0"/>
              <a:t> a </a:t>
            </a:r>
            <a:r>
              <a:rPr lang="sk-SK" dirty="0" err="1"/>
              <a:t>lot</a:t>
            </a:r>
            <a:r>
              <a:rPr lang="sk-SK" dirty="0"/>
              <a:t> </a:t>
            </a:r>
            <a:r>
              <a:rPr lang="sk-SK" dirty="0" err="1"/>
              <a:t>about</a:t>
            </a:r>
            <a:r>
              <a:rPr lang="sk-SK" dirty="0"/>
              <a:t> </a:t>
            </a:r>
            <a:r>
              <a:rPr lang="sk-SK" dirty="0" err="1"/>
              <a:t>other</a:t>
            </a:r>
            <a:r>
              <a:rPr lang="sk-SK" dirty="0"/>
              <a:t> </a:t>
            </a:r>
            <a:r>
              <a:rPr lang="sk-SK" dirty="0" err="1"/>
              <a:t>cultures</a:t>
            </a:r>
            <a:r>
              <a:rPr lang="sk-SK" sz="1600" dirty="0"/>
              <a:t>.</a:t>
            </a:r>
          </a:p>
        </p:txBody>
      </p:sp>
      <p:pic>
        <p:nvPicPr>
          <p:cNvPr id="2097162" name="Picture 6"/>
          <p:cNvPicPr>
            <a:picLocks noChangeAspect="1" noChangeArrowheads="1"/>
          </p:cNvPicPr>
          <p:nvPr/>
        </p:nvPicPr>
        <p:blipFill rotWithShape="1">
          <a:blip r:embed="rId3"/>
          <a:srcRect l="18236" r="37353" b="2"/>
          <a:stretch>
            <a:fillRect/>
          </a:stretch>
        </p:blipFill>
        <p:spPr bwMode="auto">
          <a:xfrm>
            <a:off x="5349607" y="746125"/>
            <a:ext cx="3314451" cy="3358380"/>
          </a:xfrm>
          <a:prstGeom prst="rect">
            <a:avLst/>
          </a:prstGeom>
          <a:noFill/>
        </p:spPr>
      </p:pic>
      <p:pic>
        <p:nvPicPr>
          <p:cNvPr id="2097163" name="Picture 12"/>
          <p:cNvPicPr>
            <a:picLocks noChangeAspect="1" noChangeArrowheads="1"/>
          </p:cNvPicPr>
          <p:nvPr/>
        </p:nvPicPr>
        <p:blipFill rotWithShape="1">
          <a:blip r:embed="rId4"/>
          <a:srcRect l="9395" r="33387" b="4"/>
          <a:stretch>
            <a:fillRect/>
          </a:stretch>
        </p:blipFill>
        <p:spPr bwMode="auto">
          <a:xfrm>
            <a:off x="9203470" y="3202899"/>
            <a:ext cx="2695383" cy="3532955"/>
          </a:xfrm>
          <a:prstGeom prst="rect">
            <a:avLst/>
          </a:prstGeom>
          <a:noFill/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7" y="4346369"/>
            <a:ext cx="3314452" cy="218506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817" y="1056903"/>
            <a:ext cx="3148903" cy="2145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Picture 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097165" name="Picture 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1048619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166" name="Picture 3"/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t="17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097167" name="Picture 1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097168" name="Picture 1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1048620" name="Nadpis 1"/>
          <p:cNvSpPr>
            <a:spLocks noGrp="1"/>
          </p:cNvSpPr>
          <p:nvPr>
            <p:ph type="title"/>
          </p:nvPr>
        </p:nvSpPr>
        <p:spPr>
          <a:xfrm>
            <a:off x="1371600" y="3014139"/>
            <a:ext cx="9448800" cy="1825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000"/>
              <a:t>THAnk you for your attention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ymová stop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259</Words>
  <Application>Microsoft Office PowerPoint</Application>
  <PresentationFormat>Širokouhlá</PresentationFormat>
  <Paragraphs>18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2" baseType="lpstr">
      <vt:lpstr>宋体</vt:lpstr>
      <vt:lpstr>Arial</vt:lpstr>
      <vt:lpstr>Calibri</vt:lpstr>
      <vt:lpstr>Century Gothic</vt:lpstr>
      <vt:lpstr>Dymová stopa</vt:lpstr>
      <vt:lpstr>Nature and photo  Croatia,Krivodol 21.5.- 27.5.2023  Erasmus+</vt:lpstr>
      <vt:lpstr>Elementary school kudlovská</vt:lpstr>
      <vt:lpstr>About our school</vt:lpstr>
      <vt:lpstr>ušiačik</vt:lpstr>
      <vt:lpstr>activities</vt:lpstr>
      <vt:lpstr>ERaSmus +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Erazmus+ be my guide</dc:title>
  <dc:creator>martina sisakova</dc:creator>
  <cp:lastModifiedBy>Uzivatel</cp:lastModifiedBy>
  <cp:revision>11</cp:revision>
  <dcterms:created xsi:type="dcterms:W3CDTF">2023-03-10T13:01:36Z</dcterms:created>
  <dcterms:modified xsi:type="dcterms:W3CDTF">2023-05-19T09:18:45Z</dcterms:modified>
</cp:coreProperties>
</file>