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753"/>
    <p:restoredTop sz="95859"/>
  </p:normalViewPr>
  <p:slideViewPr>
    <p:cSldViewPr snapToGrid="0">
      <p:cViewPr>
        <p:scale>
          <a:sx n="100" d="100"/>
          <a:sy n="100" d="100"/>
        </p:scale>
        <p:origin x="-2668" y="-1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48C285-F387-B1C4-0395-F0A7B4362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1D0280A-8635-159B-751F-5D95ECEE9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CCF4B96-0384-2E69-8D53-14F24E5C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1046832-4F77-8A8E-C916-19165367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81994D6-9371-D992-4FD1-3AB68EDD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4896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4AB7B5-BF91-023C-61BF-7850D814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EA521AD8-37A4-6C41-4520-F29981292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16F8316-4D1F-2AE9-242D-3B129E13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F0F6A32-409C-9517-EB50-D8CDAF79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77C0D104-8339-701D-24B3-18FD5953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716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7018EB93-BB1D-C239-AFC2-0A0309E78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3AF957B5-460A-B23C-AC3C-778FA06F8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29725BA-BA5B-3311-9AD9-8CEC7988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16CE911-049F-931E-BB1E-F0147ACD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2668C62-C824-6266-B036-A84B6629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1533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1D6AC8-A178-6B8F-75C2-76DA9DAB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35B0374-C2D1-705E-E6DB-77920164B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0B10F44-66D5-62E4-C436-AFB8926F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FF7B0E7-3EA8-6C8C-C45D-0334D366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7CDCFA55-03F0-BED4-C2B4-F7AAE595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3962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442D30-E6CE-B2D7-CC25-EB90643B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942CF59-439E-1299-2486-38605ECD2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7180CD0-CCF6-74DE-C2CB-8C0C9B80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EEEF9E1-C5AF-1276-DAE3-169A6C78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7D34D860-86FD-85E7-2895-B17651F0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7244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B28431-459B-D2CD-3E43-F4AB7235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55BA2DA-AD69-D705-BB8D-DF33981BC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F5B08B82-E77A-C10C-4109-28BAE81A5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51AD8289-4EFA-90E1-79F8-74B3D676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9A93A324-BE67-4217-C03F-8DDA7684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AFE4E129-7231-4A88-1319-899621A0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01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469ABE-9A08-3DA3-78F3-0722BA95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CA588E4-397F-2C25-68E9-016EF283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C67B2B8-7131-2E34-DCF1-598DEF65A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AB4406AE-3183-B333-9264-CBC599C13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C322B4AE-A3FA-02D5-6ED8-672636279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26E821BE-55FB-C2F8-F780-C3FADE46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86DDD097-961A-D86E-6F47-70D08EE7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2C908246-478F-2804-5544-775A9192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2185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441432-DF5B-8C4A-226C-BD789945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23AB525C-7E66-C48D-82FE-B38DE99D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E23E967A-4CD5-4910-8F63-052083B7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C7C68B27-BCF9-23B2-1F3D-68246EF6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2387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D11B79D1-ABE9-31AE-B7FA-82DC6131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20E07E7E-21C3-8A40-FB99-36E922E8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4EA99218-FE6B-47CF-546F-AB9945DD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195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494F4F-7111-49CA-3AB5-7FAB8106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630EF66-7E19-0E63-99EF-C289EE5AC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341DB19-6402-2D2E-1AB1-FCB0A25D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8D234476-63D7-9D71-B1C5-DD67DD41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4A3B0244-E230-C9DE-9023-6ADFC1C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D6895F6A-FD0E-2079-4F50-F44324A7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3282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7CC2E6-3D20-BBC2-4807-934EC35A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B57645D1-BF30-E0F7-22A2-6CE928250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84BB7E9-559D-B4F0-6432-7F38B9173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63DE2FD3-D071-DCF8-E5F4-425304CF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CBA49820-9628-B3A6-11EE-D3932D10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3CBC25BB-D966-AF4A-599A-936869B6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734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9DFF9381-6DAD-2E7D-81E1-40E11341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1A6FEB3-E045-1EC7-65B1-0F08D2E4A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9FC6C2B-4357-C34A-4553-698CA1E5B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6BF0-06BB-F045-992E-4AE98B861FCC}" type="datetimeFigureOut">
              <a:rPr lang="sk-SK" smtClean="0"/>
              <a:pPr/>
              <a:t>20. 11. 2022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1F8189C-0EF1-9C27-FC56-0BD3EA64E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5B049B2A-2AD8-31C9-DE49-0B19986B3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92FD-F281-1245-AEBA-A76A455EE9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935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k/illustrations/slovensko-mapa-flag-obrys-hranice-150064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bratys%C5%82awa-s%C5%82owacja-stolica-1905408/" TargetMode="External"/><Relationship Id="rId7" Type="http://schemas.openxmlformats.org/officeDocument/2006/relationships/hyperlink" Target="https://pixabay.com/cs/bal%C3%B3n-kappadokie-turecko-56842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pxhere.com/cs/photo/1083892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anec.png" TargetMode="External"/><Relationship Id="rId7" Type="http://schemas.openxmlformats.org/officeDocument/2006/relationships/hyperlink" Target="https://zv-podujatia.com/category/sport/futbal/page/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necyklopedia.org/wiki/Spev%C3%A1k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blati.benediktini.sk/?p=34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irati/15649813219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zk.cz/sluzby/akce/ahoj-brno-echo-lipska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.es/guia-basica-para-participar-en-erasmus-plu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CB755D-C74E-F50B-D6CD-9CE3ACCA0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Slovak </a:t>
            </a:r>
            <a:r>
              <a:rPr lang="sk-SK" b="1" dirty="0" err="1">
                <a:solidFill>
                  <a:srgbClr val="FF0000"/>
                </a:solidFill>
              </a:rPr>
              <a:t>language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for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our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visitors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18938BF-B69E-3E7C-96DF-2B316E826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3469" y="3602038"/>
            <a:ext cx="4500283" cy="1655762"/>
          </a:xfrm>
        </p:spPr>
        <p:txBody>
          <a:bodyPr>
            <a:normAutofit/>
          </a:bodyPr>
          <a:lstStyle/>
          <a:p>
            <a:r>
              <a:rPr lang="sk-SK" sz="5400" dirty="0" err="1">
                <a:solidFill>
                  <a:schemeClr val="accent1"/>
                </a:solidFill>
              </a:rPr>
              <a:t>Good</a:t>
            </a:r>
            <a:r>
              <a:rPr lang="sk-SK" sz="5400" dirty="0">
                <a:solidFill>
                  <a:schemeClr val="accent1"/>
                </a:solidFill>
              </a:rPr>
              <a:t> </a:t>
            </a:r>
            <a:r>
              <a:rPr lang="sk-SK" sz="5400" dirty="0" err="1">
                <a:solidFill>
                  <a:schemeClr val="accent1"/>
                </a:solidFill>
              </a:rPr>
              <a:t>luck</a:t>
            </a:r>
            <a:r>
              <a:rPr lang="sk-SK" sz="5400" dirty="0">
                <a:solidFill>
                  <a:schemeClr val="accent1"/>
                </a:solidFill>
              </a:rPr>
              <a:t> !</a:t>
            </a:r>
          </a:p>
          <a:p>
            <a:endParaRPr lang="sk-SK" sz="5400" dirty="0">
              <a:solidFill>
                <a:schemeClr val="accent1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C84D90A-DBF9-00B5-D5D0-329B1FE30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5469" y="1600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0423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BBB031-4DAB-6014-E335-37D2ABF6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PRVÁ SITUÁCIA  *  FIRST SITUATION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C504104-6D2B-16F7-820B-36FFD8ED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sk-SK" b="1" dirty="0">
                <a:solidFill>
                  <a:schemeClr val="accent1"/>
                </a:solidFill>
              </a:rPr>
              <a:t>Ahoj! (</a:t>
            </a:r>
            <a:r>
              <a:rPr lang="sk-SK" b="1" dirty="0" err="1">
                <a:solidFill>
                  <a:schemeClr val="accent1"/>
                </a:solidFill>
              </a:rPr>
              <a:t>Hello</a:t>
            </a:r>
            <a:r>
              <a:rPr lang="sk-SK" b="1" dirty="0">
                <a:solidFill>
                  <a:schemeClr val="accent1"/>
                </a:solidFill>
              </a:rPr>
              <a:t>.) </a:t>
            </a:r>
          </a:p>
          <a:p>
            <a:pPr marL="514350" indent="-514350">
              <a:buAutoNum type="alphaUcPeriod"/>
            </a:pPr>
            <a:r>
              <a:rPr lang="sk-SK" b="1" dirty="0"/>
              <a:t>Ahoj! (</a:t>
            </a:r>
            <a:r>
              <a:rPr lang="sk-SK" b="1" dirty="0" err="1"/>
              <a:t>Hi</a:t>
            </a:r>
            <a:r>
              <a:rPr lang="sk-SK" b="1" dirty="0"/>
              <a:t>.)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/>
                </a:solidFill>
              </a:rPr>
              <a:t>A.   Ako sa voláš?  (</a:t>
            </a:r>
            <a:r>
              <a:rPr lang="sk-SK" b="1" dirty="0" err="1">
                <a:solidFill>
                  <a:schemeClr val="accent1"/>
                </a:solidFill>
              </a:rPr>
              <a:t>What`s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err="1">
                <a:solidFill>
                  <a:schemeClr val="accent1"/>
                </a:solidFill>
              </a:rPr>
              <a:t>your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err="1">
                <a:solidFill>
                  <a:schemeClr val="accent1"/>
                </a:solidFill>
              </a:rPr>
              <a:t>name</a:t>
            </a:r>
            <a:r>
              <a:rPr lang="sk-SK" b="1" dirty="0">
                <a:solidFill>
                  <a:schemeClr val="accent1"/>
                </a:solidFill>
              </a:rPr>
              <a:t>?)</a:t>
            </a:r>
          </a:p>
          <a:p>
            <a:pPr marL="514350" indent="-514350">
              <a:buAutoNum type="alphaUcPeriod" startAt="2"/>
            </a:pPr>
            <a:r>
              <a:rPr lang="sk-SK" b="1" dirty="0"/>
              <a:t>Volám sa _____.  A ty? (My </a:t>
            </a:r>
            <a:r>
              <a:rPr lang="sk-SK" b="1" dirty="0" err="1"/>
              <a:t>name</a:t>
            </a:r>
            <a:r>
              <a:rPr lang="sk-SK" b="1" dirty="0"/>
              <a:t> </a:t>
            </a:r>
            <a:r>
              <a:rPr lang="sk-SK" b="1" dirty="0" err="1"/>
              <a:t>is</a:t>
            </a:r>
            <a:r>
              <a:rPr lang="sk-SK" b="1" dirty="0"/>
              <a:t> _____ . And </a:t>
            </a:r>
            <a:r>
              <a:rPr lang="sk-SK" b="1" dirty="0" err="1" smtClean="0"/>
              <a:t>you</a:t>
            </a:r>
            <a:r>
              <a:rPr lang="sk-SK" b="1" dirty="0" smtClean="0"/>
              <a:t>?)</a:t>
            </a:r>
            <a:endParaRPr lang="sk-SK" b="1" dirty="0"/>
          </a:p>
          <a:p>
            <a:pPr marL="514350" indent="-514350">
              <a:buAutoNum type="alphaUcPeriod"/>
            </a:pPr>
            <a:r>
              <a:rPr lang="sk-SK" b="1" dirty="0">
                <a:solidFill>
                  <a:schemeClr val="accent1"/>
                </a:solidFill>
              </a:rPr>
              <a:t>Ja som  _____ .  (I </a:t>
            </a:r>
            <a:r>
              <a:rPr lang="sk-SK" b="1" dirty="0" err="1">
                <a:solidFill>
                  <a:schemeClr val="accent1"/>
                </a:solidFill>
              </a:rPr>
              <a:t>am</a:t>
            </a:r>
            <a:r>
              <a:rPr lang="sk-SK" b="1" dirty="0">
                <a:solidFill>
                  <a:schemeClr val="accent1"/>
                </a:solidFill>
              </a:rPr>
              <a:t> _____ .)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sk-SK" b="1" dirty="0"/>
              <a:t>Teší ma.   (</a:t>
            </a:r>
            <a:r>
              <a:rPr lang="sk-SK" b="1" dirty="0" err="1"/>
              <a:t>Nice</a:t>
            </a:r>
            <a:r>
              <a:rPr lang="sk-SK" b="1" dirty="0"/>
              <a:t> to </a:t>
            </a:r>
            <a:r>
              <a:rPr lang="sk-SK" b="1" dirty="0" err="1"/>
              <a:t>meet</a:t>
            </a:r>
            <a:r>
              <a:rPr lang="sk-SK" b="1" dirty="0"/>
              <a:t> </a:t>
            </a:r>
            <a:r>
              <a:rPr lang="sk-SK" b="1" dirty="0" err="1"/>
              <a:t>you</a:t>
            </a:r>
            <a:r>
              <a:rPr lang="sk-SK" b="1" dirty="0"/>
              <a:t>.) </a:t>
            </a:r>
          </a:p>
          <a:p>
            <a:pPr marL="0" indent="0">
              <a:buNone/>
            </a:pPr>
            <a:r>
              <a:rPr lang="sk-SK" b="1" dirty="0"/>
              <a:t>                                                                                         </a:t>
            </a:r>
            <a:r>
              <a:rPr lang="sk-SK" sz="9600" b="1" dirty="0">
                <a:solidFill>
                  <a:schemeClr val="accent1"/>
                </a:solidFill>
              </a:rPr>
              <a:t>🤝</a:t>
            </a:r>
          </a:p>
          <a:p>
            <a:pPr marL="0" indent="0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223022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3ED50A-EE9F-34B0-761D-BEA14DA2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DRUHÁ SITUÁCIA *  SECOND SITUATION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CE125BB-A1A7-DEF2-C3D6-D7331ECB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 </a:t>
            </a:r>
            <a:r>
              <a:rPr lang="sk-SK" sz="3000" b="1" dirty="0">
                <a:solidFill>
                  <a:schemeClr val="accent1"/>
                </a:solidFill>
              </a:rPr>
              <a:t>A.  Ahoj!   (</a:t>
            </a:r>
            <a:r>
              <a:rPr lang="sk-SK" sz="3000" b="1" dirty="0" err="1">
                <a:solidFill>
                  <a:schemeClr val="accent1"/>
                </a:solidFill>
              </a:rPr>
              <a:t>Hi</a:t>
            </a:r>
            <a:r>
              <a:rPr lang="sk-SK" sz="3000" b="1" dirty="0">
                <a:solidFill>
                  <a:schemeClr val="accent1"/>
                </a:solidFill>
              </a:rPr>
              <a:t>.)</a:t>
            </a:r>
          </a:p>
          <a:p>
            <a:pPr marL="0" indent="0">
              <a:buNone/>
            </a:pPr>
            <a:r>
              <a:rPr lang="sk-SK" sz="3000" dirty="0"/>
              <a:t> B.  Ahoj!   ( </a:t>
            </a:r>
            <a:r>
              <a:rPr lang="sk-SK" sz="3000" dirty="0" err="1"/>
              <a:t>Hello</a:t>
            </a:r>
            <a:r>
              <a:rPr lang="sk-SK" sz="3000" dirty="0"/>
              <a:t>.)</a:t>
            </a:r>
          </a:p>
          <a:p>
            <a:pPr marL="0" indent="0">
              <a:buNone/>
            </a:pPr>
            <a:r>
              <a:rPr lang="sk-SK" sz="3000" dirty="0"/>
              <a:t> </a:t>
            </a:r>
            <a:r>
              <a:rPr lang="sk-SK" sz="3000" b="1" dirty="0">
                <a:solidFill>
                  <a:schemeClr val="accent1"/>
                </a:solidFill>
              </a:rPr>
              <a:t>A.  Odkiaľ si?  ( </a:t>
            </a:r>
            <a:r>
              <a:rPr lang="sk-SK" sz="3000" b="1" dirty="0" err="1">
                <a:solidFill>
                  <a:schemeClr val="accent1"/>
                </a:solidFill>
              </a:rPr>
              <a:t>Where</a:t>
            </a:r>
            <a:r>
              <a:rPr lang="sk-SK" sz="3000" b="1" dirty="0">
                <a:solidFill>
                  <a:schemeClr val="accent1"/>
                </a:solidFill>
              </a:rPr>
              <a:t> </a:t>
            </a:r>
            <a:r>
              <a:rPr lang="sk-SK" sz="3000" b="1" dirty="0" smtClean="0">
                <a:solidFill>
                  <a:schemeClr val="accent1"/>
                </a:solidFill>
              </a:rPr>
              <a:t>are </a:t>
            </a:r>
            <a:r>
              <a:rPr lang="sk-SK" sz="3000" b="1" dirty="0" err="1" smtClean="0">
                <a:solidFill>
                  <a:schemeClr val="accent1"/>
                </a:solidFill>
              </a:rPr>
              <a:t>you</a:t>
            </a:r>
            <a:r>
              <a:rPr lang="sk-SK" sz="3000" b="1" dirty="0" smtClean="0">
                <a:solidFill>
                  <a:schemeClr val="accent1"/>
                </a:solidFill>
              </a:rPr>
              <a:t> </a:t>
            </a:r>
            <a:r>
              <a:rPr lang="sk-SK" sz="3000" b="1" dirty="0" err="1" smtClean="0">
                <a:solidFill>
                  <a:schemeClr val="accent1"/>
                </a:solidFill>
              </a:rPr>
              <a:t>from</a:t>
            </a:r>
            <a:r>
              <a:rPr lang="sk-SK" sz="3000" b="1" dirty="0">
                <a:solidFill>
                  <a:schemeClr val="accent1"/>
                </a:solidFill>
              </a:rPr>
              <a:t>?)</a:t>
            </a:r>
          </a:p>
          <a:p>
            <a:pPr marL="0" indent="0">
              <a:buNone/>
            </a:pPr>
            <a:r>
              <a:rPr lang="sk-SK" sz="3000" dirty="0"/>
              <a:t> B.  Som z ______ .  (I </a:t>
            </a:r>
            <a:r>
              <a:rPr lang="sk-SK" sz="3000" dirty="0" err="1"/>
              <a:t>am</a:t>
            </a:r>
            <a:r>
              <a:rPr lang="sk-SK" sz="3000" dirty="0"/>
              <a:t> </a:t>
            </a:r>
            <a:r>
              <a:rPr lang="sk-SK" sz="3000" dirty="0" err="1"/>
              <a:t>from</a:t>
            </a:r>
            <a:r>
              <a:rPr lang="sk-SK" sz="3000" dirty="0"/>
              <a:t> _____ .)</a:t>
            </a:r>
          </a:p>
          <a:p>
            <a:pPr marL="0" indent="0">
              <a:buNone/>
            </a:pPr>
            <a:r>
              <a:rPr lang="sk-SK" sz="3000" dirty="0"/>
              <a:t>                  Turecka                  (</a:t>
            </a:r>
            <a:r>
              <a:rPr lang="sk-SK" sz="3000" dirty="0" err="1"/>
              <a:t>Turkey</a:t>
            </a:r>
            <a:r>
              <a:rPr lang="sk-SK" sz="3000" dirty="0"/>
              <a:t>)</a:t>
            </a:r>
          </a:p>
          <a:p>
            <a:pPr marL="0" indent="0">
              <a:buNone/>
            </a:pPr>
            <a:r>
              <a:rPr lang="sk-SK" sz="3000" dirty="0"/>
              <a:t>                  Chorvátska             (</a:t>
            </a:r>
            <a:r>
              <a:rPr lang="sk-SK" sz="3000" dirty="0" err="1"/>
              <a:t>Croatia</a:t>
            </a:r>
            <a:r>
              <a:rPr lang="sk-SK" sz="3000" dirty="0"/>
              <a:t>)</a:t>
            </a:r>
          </a:p>
          <a:p>
            <a:pPr marL="0" indent="0">
              <a:buNone/>
            </a:pPr>
            <a:r>
              <a:rPr lang="sk-SK" sz="3000" dirty="0"/>
              <a:t>             zo Slovenska               (Slovakia)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sk-SK" dirty="0"/>
              <a:t>                               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87CB071-A47A-96F7-E234-4207D0B9A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28964" y="1690688"/>
            <a:ext cx="3048000" cy="14541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241110AE-F382-969F-7AA5-4403DC835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382000" y="3448424"/>
            <a:ext cx="2725271" cy="2043953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4DEB9334-9E7F-DC4A-97EE-53675EC4B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661647" y="4707872"/>
            <a:ext cx="2465294" cy="17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7426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F435D2-CA9D-FBCB-2CD2-FE1652F4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TRETIA SITUÁCIA  *  THIRD SITUATION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563A020-9A69-86BD-9236-163F859E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sk-SK" dirty="0">
                <a:solidFill>
                  <a:schemeClr val="accent1"/>
                </a:solidFill>
              </a:rPr>
              <a:t>Ahoj!  (HI.)</a:t>
            </a:r>
          </a:p>
          <a:p>
            <a:pPr marL="514350" indent="-514350">
              <a:buAutoNum type="alphaUcPeriod"/>
            </a:pPr>
            <a:r>
              <a:rPr lang="sk-SK" dirty="0"/>
              <a:t>Ahoj!   (HI.)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1"/>
                </a:solidFill>
              </a:rPr>
              <a:t>A.  Aké sú tvoje záľuby?  (</a:t>
            </a:r>
            <a:r>
              <a:rPr lang="sk-SK" dirty="0" err="1">
                <a:solidFill>
                  <a:schemeClr val="accent1"/>
                </a:solidFill>
              </a:rPr>
              <a:t>What</a:t>
            </a:r>
            <a:r>
              <a:rPr lang="sk-SK" dirty="0">
                <a:solidFill>
                  <a:schemeClr val="accent1"/>
                </a:solidFill>
              </a:rPr>
              <a:t> are </a:t>
            </a:r>
            <a:r>
              <a:rPr lang="sk-SK" dirty="0" err="1">
                <a:solidFill>
                  <a:schemeClr val="accent1"/>
                </a:solidFill>
              </a:rPr>
              <a:t>your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hobbies</a:t>
            </a:r>
            <a:r>
              <a:rPr lang="sk-SK" dirty="0">
                <a:solidFill>
                  <a:schemeClr val="accent1"/>
                </a:solidFill>
              </a:rPr>
              <a:t>?)</a:t>
            </a:r>
          </a:p>
          <a:p>
            <a:pPr marL="514350" indent="-514350">
              <a:buAutoNum type="alphaUcPeriod" startAt="2"/>
            </a:pPr>
            <a:r>
              <a:rPr lang="sk-SK" dirty="0"/>
              <a:t>Rád/rada    _____. A ty? (I </a:t>
            </a:r>
            <a:r>
              <a:rPr lang="sk-SK" dirty="0" err="1"/>
              <a:t>like</a:t>
            </a:r>
            <a:r>
              <a:rPr lang="sk-SK" dirty="0"/>
              <a:t> ___________. And </a:t>
            </a:r>
            <a:r>
              <a:rPr lang="sk-SK" dirty="0" err="1"/>
              <a:t>you</a:t>
            </a:r>
            <a:r>
              <a:rPr lang="sk-SK" dirty="0"/>
              <a:t>?)</a:t>
            </a:r>
          </a:p>
          <a:p>
            <a:pPr marL="0" indent="0">
              <a:buNone/>
            </a:pPr>
            <a:r>
              <a:rPr lang="sk-SK" dirty="0"/>
              <a:t>                                 . tancujem (</a:t>
            </a:r>
            <a:r>
              <a:rPr lang="sk-SK" dirty="0" err="1"/>
              <a:t>dancing</a:t>
            </a:r>
            <a:r>
              <a:rPr lang="sk-SK" dirty="0"/>
              <a:t>)                         </a:t>
            </a:r>
          </a:p>
          <a:p>
            <a:pPr marL="0" indent="0">
              <a:buNone/>
            </a:pPr>
            <a:r>
              <a:rPr lang="sk-SK" dirty="0"/>
              <a:t>                                 . spievam   (</a:t>
            </a:r>
            <a:r>
              <a:rPr lang="sk-SK" dirty="0" err="1"/>
              <a:t>singing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/>
              <a:t>                                 . športujem  (</a:t>
            </a:r>
            <a:r>
              <a:rPr lang="sk-SK" dirty="0" err="1"/>
              <a:t>sport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/>
              <a:t>                                 . bicyklujem  (bike </a:t>
            </a:r>
            <a:r>
              <a:rPr lang="sk-SK" dirty="0" err="1"/>
              <a:t>riding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1"/>
                </a:solidFill>
              </a:rPr>
              <a:t>A. Ja rád/rada_____. I </a:t>
            </a:r>
            <a:r>
              <a:rPr lang="sk-SK" dirty="0" err="1">
                <a:solidFill>
                  <a:schemeClr val="accent1"/>
                </a:solidFill>
              </a:rPr>
              <a:t>like</a:t>
            </a:r>
            <a:r>
              <a:rPr lang="sk-SK" dirty="0">
                <a:solidFill>
                  <a:schemeClr val="accent1"/>
                </a:solidFill>
              </a:rPr>
              <a:t>________.</a:t>
            </a:r>
          </a:p>
          <a:p>
            <a:pPr marL="514350" indent="-514350">
              <a:buAutoNum type="alphaUcPeriod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3D19836-4F21-8844-0DAF-0DB622A6F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79224" y="1236009"/>
            <a:ext cx="3048000" cy="20193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87416433-2472-6399-8CD8-4844874EC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75129" y="3792070"/>
            <a:ext cx="1866900" cy="13716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67EEB146-DFB4-6406-9AAF-CE95C79C5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948898" y="4001294"/>
            <a:ext cx="3031928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09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D2A9AF-B140-23F8-97B0-0B26EA82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ŠTVRTÁ SITUÁCIA * FOURTH  SITUATION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051E90B-A7B4-3FCE-0818-358BF067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sk-SK" b="1" dirty="0">
                <a:solidFill>
                  <a:schemeClr val="accent1"/>
                </a:solidFill>
              </a:rPr>
              <a:t>Ahoj! (</a:t>
            </a:r>
            <a:r>
              <a:rPr lang="sk-SK" b="1" dirty="0" err="1">
                <a:solidFill>
                  <a:schemeClr val="accent1"/>
                </a:solidFill>
              </a:rPr>
              <a:t>Hi</a:t>
            </a:r>
            <a:r>
              <a:rPr lang="sk-SK" b="1" dirty="0">
                <a:solidFill>
                  <a:schemeClr val="accent1"/>
                </a:solidFill>
              </a:rPr>
              <a:t>.)</a:t>
            </a:r>
          </a:p>
          <a:p>
            <a:pPr marL="514350" indent="-514350">
              <a:buAutoNum type="alphaUcPeriod"/>
            </a:pPr>
            <a:r>
              <a:rPr lang="sk-SK" dirty="0"/>
              <a:t>Ahoj! (</a:t>
            </a:r>
            <a:r>
              <a:rPr lang="sk-SK" dirty="0" err="1"/>
              <a:t>Hi</a:t>
            </a:r>
            <a:r>
              <a:rPr lang="sk-SK" dirty="0"/>
              <a:t>.)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/>
                </a:solidFill>
              </a:rPr>
              <a:t>A.  Máš veľkú rodinu? (</a:t>
            </a:r>
            <a:r>
              <a:rPr lang="sk-SK" b="1" dirty="0" err="1">
                <a:solidFill>
                  <a:schemeClr val="accent1"/>
                </a:solidFill>
              </a:rPr>
              <a:t>Is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err="1">
                <a:solidFill>
                  <a:schemeClr val="accent1"/>
                </a:solidFill>
              </a:rPr>
              <a:t>your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err="1">
                <a:solidFill>
                  <a:schemeClr val="accent1"/>
                </a:solidFill>
              </a:rPr>
              <a:t>family</a:t>
            </a:r>
            <a:r>
              <a:rPr lang="sk-SK" b="1" dirty="0">
                <a:solidFill>
                  <a:schemeClr val="accent1"/>
                </a:solidFill>
              </a:rPr>
              <a:t> big?)</a:t>
            </a:r>
          </a:p>
          <a:p>
            <a:pPr marL="0" indent="0">
              <a:buNone/>
            </a:pPr>
            <a:r>
              <a:rPr lang="sk-SK" dirty="0"/>
              <a:t>B.   Áno/nie a ty?  (</a:t>
            </a:r>
            <a:r>
              <a:rPr lang="sk-SK" dirty="0" err="1"/>
              <a:t>Yes</a:t>
            </a:r>
            <a:r>
              <a:rPr lang="sk-SK" dirty="0"/>
              <a:t>/no, and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family</a:t>
            </a:r>
            <a:r>
              <a:rPr lang="sk-SK" dirty="0" smtClean="0"/>
              <a:t>?</a:t>
            </a:r>
            <a:endParaRPr lang="sk-SK" dirty="0"/>
          </a:p>
          <a:p>
            <a:pPr marL="0" indent="0">
              <a:buNone/>
            </a:pPr>
            <a:r>
              <a:rPr lang="sk-SK" b="1" dirty="0">
                <a:solidFill>
                  <a:schemeClr val="accent1"/>
                </a:solidFill>
              </a:rPr>
              <a:t>A.   Moja rodina je veľká/malá. (My </a:t>
            </a:r>
            <a:r>
              <a:rPr lang="sk-SK" b="1" dirty="0" err="1">
                <a:solidFill>
                  <a:schemeClr val="accent1"/>
                </a:solidFill>
              </a:rPr>
              <a:t>family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b="1" dirty="0" err="1">
                <a:solidFill>
                  <a:schemeClr val="accent1"/>
                </a:solidFill>
              </a:rPr>
              <a:t>is</a:t>
            </a:r>
            <a:r>
              <a:rPr lang="sk-SK" b="1" dirty="0">
                <a:solidFill>
                  <a:schemeClr val="accent1"/>
                </a:solidFill>
              </a:rPr>
              <a:t> big/</a:t>
            </a:r>
            <a:r>
              <a:rPr lang="sk-SK" b="1" dirty="0" err="1">
                <a:solidFill>
                  <a:schemeClr val="accent1"/>
                </a:solidFill>
              </a:rPr>
              <a:t>small</a:t>
            </a:r>
            <a:r>
              <a:rPr lang="sk-SK" b="1" dirty="0">
                <a:solidFill>
                  <a:schemeClr val="accent1"/>
                </a:solidFill>
              </a:rPr>
              <a:t>.)</a:t>
            </a:r>
          </a:p>
          <a:p>
            <a:pPr marL="514350" indent="-514350">
              <a:buAutoNum type="alphaUcPeriod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EADB8C84-E7F3-3A8D-96FF-9EE039DF0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12229" y="4506686"/>
            <a:ext cx="4397828" cy="19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99712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BD8E19-BAE0-043B-0E90-0A3A48B4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PIATA SITUÁCIA *  FIFTH SITUATION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1AC1CF-5AEC-0F16-494A-4CCD56B52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sk-SK" dirty="0">
                <a:solidFill>
                  <a:schemeClr val="accent1"/>
                </a:solidFill>
              </a:rPr>
              <a:t> Bolo mi potešením sa s tebou porozprávať. ( </a:t>
            </a:r>
            <a:r>
              <a:rPr lang="sk-SK" dirty="0" err="1">
                <a:solidFill>
                  <a:schemeClr val="accent1"/>
                </a:solidFill>
              </a:rPr>
              <a:t>It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was</a:t>
            </a:r>
            <a:r>
              <a:rPr lang="sk-SK" dirty="0">
                <a:solidFill>
                  <a:schemeClr val="accent1"/>
                </a:solidFill>
              </a:rPr>
              <a:t> a </a:t>
            </a:r>
            <a:r>
              <a:rPr lang="sk-SK" dirty="0" err="1">
                <a:solidFill>
                  <a:schemeClr val="accent1"/>
                </a:solidFill>
              </a:rPr>
              <a:t>plesure</a:t>
            </a:r>
            <a:r>
              <a:rPr lang="sk-SK" dirty="0">
                <a:solidFill>
                  <a:schemeClr val="accent1"/>
                </a:solidFill>
              </a:rPr>
              <a:t> to </a:t>
            </a:r>
            <a:r>
              <a:rPr lang="sk-SK" dirty="0" err="1">
                <a:solidFill>
                  <a:schemeClr val="accent1"/>
                </a:solidFill>
              </a:rPr>
              <a:t>talk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with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you</a:t>
            </a:r>
            <a:r>
              <a:rPr lang="sk-SK" dirty="0">
                <a:solidFill>
                  <a:schemeClr val="accent1"/>
                </a:solidFill>
              </a:rPr>
              <a:t>.)</a:t>
            </a:r>
          </a:p>
          <a:p>
            <a:pPr marL="514350" indent="-514350">
              <a:buAutoNum type="alphaUcPeriod"/>
            </a:pPr>
            <a:r>
              <a:rPr lang="sk-SK" dirty="0"/>
              <a:t>Pre mňa tiež. Rád som ťa spoznal/spoznala. (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me</a:t>
            </a:r>
            <a:r>
              <a:rPr lang="sk-SK" dirty="0"/>
              <a:t> </a:t>
            </a:r>
            <a:r>
              <a:rPr lang="sk-SK" dirty="0" err="1"/>
              <a:t>too</a:t>
            </a:r>
            <a:r>
              <a:rPr lang="sk-SK" dirty="0"/>
              <a:t>.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nice</a:t>
            </a:r>
            <a:r>
              <a:rPr lang="sk-SK" dirty="0"/>
              <a:t> to </a:t>
            </a:r>
            <a:r>
              <a:rPr lang="sk-SK" dirty="0" err="1"/>
              <a:t>meet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.)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1"/>
                </a:solidFill>
              </a:rPr>
              <a:t>A.   Ahoj! (</a:t>
            </a:r>
            <a:r>
              <a:rPr lang="sk-SK" dirty="0" err="1">
                <a:solidFill>
                  <a:schemeClr val="accent1"/>
                </a:solidFill>
              </a:rPr>
              <a:t>Bye</a:t>
            </a:r>
            <a:r>
              <a:rPr lang="sk-SK" dirty="0">
                <a:solidFill>
                  <a:schemeClr val="accent1"/>
                </a:solidFill>
              </a:rPr>
              <a:t>.)</a:t>
            </a:r>
          </a:p>
          <a:p>
            <a:pPr marL="0" indent="0">
              <a:buNone/>
            </a:pPr>
            <a:r>
              <a:rPr lang="sk-SK" dirty="0"/>
              <a:t>B.   Čau!  (</a:t>
            </a:r>
            <a:r>
              <a:rPr lang="sk-SK" dirty="0" err="1"/>
              <a:t>Goodbye</a:t>
            </a:r>
            <a:r>
              <a:rPr lang="sk-SK" dirty="0"/>
              <a:t>.)    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2B213A60-DE71-1643-DC26-04E64EAA0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71204" y="3389034"/>
            <a:ext cx="4057570" cy="271825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7FA1546E-FB37-6707-2199-0EE3EC1B9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298700" y="4678488"/>
            <a:ext cx="3147430" cy="14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1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9EF808-565C-8846-6F0C-7C3B8134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ĎAKUJEM ZA POZORNOSŤ *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THANK YOU FOR YOUR ATTENTION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BB93392-30A9-83D8-705A-9B05BF70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pPr marL="0" indent="0">
              <a:buNone/>
            </a:pPr>
            <a:r>
              <a:rPr lang="sk-SK" dirty="0"/>
              <a:t>     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8316B4E-4CFC-424F-54F2-5E0E600C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16300" y="2578100"/>
            <a:ext cx="5359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0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323</Words>
  <Application>Microsoft Macintosh PowerPoint</Application>
  <PresentationFormat>Vlastná</PresentationFormat>
  <Paragraphs>45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balíka Office</vt:lpstr>
      <vt:lpstr>Slovak language for our visitors</vt:lpstr>
      <vt:lpstr>PRVÁ SITUÁCIA  *  FIRST SITUATION  </vt:lpstr>
      <vt:lpstr>DRUHÁ SITUÁCIA *  SECOND SITUATION</vt:lpstr>
      <vt:lpstr>TRETIA SITUÁCIA  *  THIRD SITUATION</vt:lpstr>
      <vt:lpstr>ŠTVRTÁ SITUÁCIA * FOURTH  SITUATION</vt:lpstr>
      <vt:lpstr>PIATA SITUÁCIA *  FIFTH SITUATION</vt:lpstr>
      <vt:lpstr>ĎAKUJEM ZA POZORNOSŤ *  THANK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language for our visitors</dc:title>
  <dc:creator>Ivana Kočanová</dc:creator>
  <cp:lastModifiedBy>PCNUC</cp:lastModifiedBy>
  <cp:revision>2</cp:revision>
  <dcterms:created xsi:type="dcterms:W3CDTF">2022-11-20T13:31:02Z</dcterms:created>
  <dcterms:modified xsi:type="dcterms:W3CDTF">2022-11-20T19:09:30Z</dcterms:modified>
</cp:coreProperties>
</file>