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4" r:id="rId3"/>
    <p:sldId id="256" r:id="rId4"/>
    <p:sldId id="261" r:id="rId5"/>
    <p:sldId id="262" r:id="rId6"/>
    <p:sldId id="264" r:id="rId7"/>
    <p:sldId id="270" r:id="rId8"/>
    <p:sldId id="271" r:id="rId9"/>
    <p:sldId id="265" r:id="rId10"/>
    <p:sldId id="275" r:id="rId11"/>
    <p:sldId id="267" r:id="rId12"/>
    <p:sldId id="269" r:id="rId13"/>
    <p:sldId id="260" r:id="rId14"/>
    <p:sldId id="273" r:id="rId15"/>
    <p:sldId id="268" r:id="rId16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A6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9A3C6-0A2D-4D1B-8956-F4C6144B15F7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39EA-023B-4B84-BEBD-C3742F800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428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9A3C6-0A2D-4D1B-8956-F4C6144B15F7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39EA-023B-4B84-BEBD-C3742F800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40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9A3C6-0A2D-4D1B-8956-F4C6144B15F7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39EA-023B-4B84-BEBD-C3742F800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17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9A3C6-0A2D-4D1B-8956-F4C6144B15F7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39EA-023B-4B84-BEBD-C3742F800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94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9A3C6-0A2D-4D1B-8956-F4C6144B15F7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39EA-023B-4B84-BEBD-C3742F800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140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9A3C6-0A2D-4D1B-8956-F4C6144B15F7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39EA-023B-4B84-BEBD-C3742F800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89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9A3C6-0A2D-4D1B-8956-F4C6144B15F7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39EA-023B-4B84-BEBD-C3742F800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91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9A3C6-0A2D-4D1B-8956-F4C6144B15F7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39EA-023B-4B84-BEBD-C3742F800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70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9A3C6-0A2D-4D1B-8956-F4C6144B15F7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39EA-023B-4B84-BEBD-C3742F800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17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9A3C6-0A2D-4D1B-8956-F4C6144B15F7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39EA-023B-4B84-BEBD-C3742F800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799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9A3C6-0A2D-4D1B-8956-F4C6144B15F7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39EA-023B-4B84-BEBD-C3742F800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688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88">
              <a:srgbClr val="8ED523"/>
            </a:gs>
            <a:gs pos="11000">
              <a:srgbClr val="FF0000"/>
            </a:gs>
            <a:gs pos="90000">
              <a:srgbClr val="00B05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9A3C6-0A2D-4D1B-8956-F4C6144B15F7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539EA-023B-4B84-BEBD-C3742F800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689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836713"/>
            <a:ext cx="7772400" cy="1224135"/>
          </a:xfrm>
        </p:spPr>
        <p:txBody>
          <a:bodyPr/>
          <a:lstStyle/>
          <a:p>
            <a:r>
              <a:rPr lang="sk-SK" dirty="0" smtClean="0"/>
              <a:t>Nature and </a:t>
            </a:r>
            <a:r>
              <a:rPr lang="sk-SK" dirty="0" err="1" smtClean="0"/>
              <a:t>photo</a:t>
            </a:r>
            <a:r>
              <a:rPr lang="sk-SK" smtClean="0"/>
              <a:t>, Erasmus+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objekt pre obsa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5287">
            <a:off x="2255198" y="2463906"/>
            <a:ext cx="4633603" cy="413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10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b="1" dirty="0" smtClean="0"/>
              <a:t>CHECK YOUR ANSWERS</a:t>
            </a:r>
            <a:endParaRPr lang="en-US" sz="4000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global</a:t>
            </a:r>
            <a:r>
              <a:rPr lang="sk-SK" dirty="0" smtClean="0"/>
              <a:t> </a:t>
            </a:r>
            <a:r>
              <a:rPr lang="sk-SK" dirty="0" err="1" smtClean="0"/>
              <a:t>environment</a:t>
            </a:r>
            <a:r>
              <a:rPr lang="sk-SK" dirty="0" smtClean="0"/>
              <a:t> </a:t>
            </a:r>
            <a:r>
              <a:rPr lang="sk-SK" b="1" dirty="0" smtClean="0"/>
              <a:t>has </a:t>
            </a:r>
            <a:r>
              <a:rPr lang="sk-SK" b="1" dirty="0" err="1" smtClean="0"/>
              <a:t>been</a:t>
            </a:r>
            <a:r>
              <a:rPr lang="sk-SK" b="1" dirty="0" smtClean="0"/>
              <a:t> </a:t>
            </a:r>
            <a:r>
              <a:rPr lang="sk-SK" b="1" dirty="0" err="1" smtClean="0"/>
              <a:t>damaged</a:t>
            </a:r>
            <a:r>
              <a:rPr lang="sk-SK" b="1" dirty="0" smtClean="0"/>
              <a:t> </a:t>
            </a:r>
            <a:r>
              <a:rPr lang="sk-SK" dirty="0" smtClean="0"/>
              <a:t>by a </a:t>
            </a:r>
            <a:r>
              <a:rPr lang="sk-SK" dirty="0" err="1" smtClean="0"/>
              <a:t>deforestation</a:t>
            </a:r>
            <a:r>
              <a:rPr lang="sk-SK" dirty="0" smtClean="0"/>
              <a:t>.</a:t>
            </a:r>
          </a:p>
          <a:p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car</a:t>
            </a:r>
            <a:r>
              <a:rPr lang="sk-SK" dirty="0" smtClean="0"/>
              <a:t> </a:t>
            </a:r>
            <a:r>
              <a:rPr lang="sk-SK" b="1" dirty="0" err="1" smtClean="0"/>
              <a:t>is</a:t>
            </a:r>
            <a:r>
              <a:rPr lang="sk-SK" b="1" dirty="0" smtClean="0"/>
              <a:t> </a:t>
            </a:r>
            <a:r>
              <a:rPr lang="sk-SK" b="1" dirty="0" err="1" smtClean="0"/>
              <a:t>sold</a:t>
            </a:r>
            <a:r>
              <a:rPr lang="sk-SK" b="1" dirty="0" smtClean="0"/>
              <a:t> </a:t>
            </a:r>
            <a:r>
              <a:rPr lang="sk-SK" dirty="0" smtClean="0"/>
              <a:t>by </a:t>
            </a:r>
            <a:r>
              <a:rPr lang="sk-SK" dirty="0" err="1" smtClean="0"/>
              <a:t>him</a:t>
            </a:r>
            <a:r>
              <a:rPr lang="sk-SK" dirty="0" smtClean="0"/>
              <a:t>.</a:t>
            </a:r>
          </a:p>
          <a:p>
            <a:r>
              <a:rPr lang="sk-SK" dirty="0" smtClean="0"/>
              <a:t>A </a:t>
            </a:r>
            <a:r>
              <a:rPr lang="sk-SK" dirty="0" err="1" smtClean="0"/>
              <a:t>lot</a:t>
            </a:r>
            <a:r>
              <a:rPr lang="sk-SK" dirty="0" smtClean="0"/>
              <a:t> </a:t>
            </a:r>
            <a:r>
              <a:rPr lang="sk-SK" dirty="0" err="1" smtClean="0"/>
              <a:t>of</a:t>
            </a:r>
            <a:r>
              <a:rPr lang="sk-SK" dirty="0" smtClean="0"/>
              <a:t> </a:t>
            </a:r>
            <a:r>
              <a:rPr lang="sk-SK" dirty="0" err="1" smtClean="0"/>
              <a:t>animals</a:t>
            </a:r>
            <a:r>
              <a:rPr lang="sk-SK" dirty="0" smtClean="0"/>
              <a:t> </a:t>
            </a:r>
            <a:r>
              <a:rPr lang="sk-SK" b="1" dirty="0" err="1" smtClean="0"/>
              <a:t>were</a:t>
            </a:r>
            <a:r>
              <a:rPr lang="sk-SK" b="1" dirty="0" smtClean="0"/>
              <a:t> </a:t>
            </a:r>
            <a:r>
              <a:rPr lang="sk-SK" b="1" dirty="0" err="1" smtClean="0"/>
              <a:t>found</a:t>
            </a:r>
            <a:r>
              <a:rPr lang="sk-SK" b="1" dirty="0" smtClean="0"/>
              <a:t> </a:t>
            </a:r>
            <a:r>
              <a:rPr lang="sk-SK" dirty="0" smtClean="0"/>
              <a:t>by </a:t>
            </a:r>
            <a:r>
              <a:rPr lang="sk-SK" dirty="0" err="1" smtClean="0"/>
              <a:t>hunters</a:t>
            </a:r>
            <a:r>
              <a:rPr lang="sk-SK" dirty="0" smtClean="0"/>
              <a:t>.</a:t>
            </a:r>
          </a:p>
          <a:p>
            <a:r>
              <a:rPr lang="sk-SK" dirty="0" err="1" smtClean="0"/>
              <a:t>Animals</a:t>
            </a:r>
            <a:r>
              <a:rPr lang="sk-SK" dirty="0" smtClean="0"/>
              <a:t> </a:t>
            </a:r>
            <a:r>
              <a:rPr lang="sk-SK" dirty="0" err="1" smtClean="0"/>
              <a:t>at</a:t>
            </a:r>
            <a:r>
              <a:rPr lang="sk-SK" dirty="0" smtClean="0"/>
              <a:t> </a:t>
            </a:r>
            <a:r>
              <a:rPr lang="sk-SK" dirty="0" err="1" smtClean="0"/>
              <a:t>the</a:t>
            </a:r>
            <a:r>
              <a:rPr lang="sk-SK" dirty="0" smtClean="0"/>
              <a:t> ZOO </a:t>
            </a:r>
            <a:r>
              <a:rPr lang="sk-SK" b="1" dirty="0" err="1" smtClean="0"/>
              <a:t>will</a:t>
            </a:r>
            <a:r>
              <a:rPr lang="sk-SK" b="1" dirty="0" smtClean="0"/>
              <a:t> </a:t>
            </a:r>
            <a:r>
              <a:rPr lang="sk-SK" b="1" dirty="0" err="1" smtClean="0"/>
              <a:t>be</a:t>
            </a:r>
            <a:r>
              <a:rPr lang="sk-SK" b="1" dirty="0" smtClean="0"/>
              <a:t> </a:t>
            </a:r>
            <a:r>
              <a:rPr lang="sk-SK" b="1" dirty="0" err="1" smtClean="0"/>
              <a:t>protected</a:t>
            </a:r>
            <a:r>
              <a:rPr lang="sk-SK" b="1" dirty="0" smtClean="0"/>
              <a:t> </a:t>
            </a:r>
            <a:r>
              <a:rPr lang="sk-SK" dirty="0" smtClean="0"/>
              <a:t>by </a:t>
            </a:r>
            <a:r>
              <a:rPr lang="sk-SK" dirty="0" err="1" smtClean="0"/>
              <a:t>them</a:t>
            </a:r>
            <a:r>
              <a:rPr lang="sk-SK" dirty="0" smtClean="0"/>
              <a:t>.</a:t>
            </a:r>
          </a:p>
          <a:p>
            <a:r>
              <a:rPr lang="sk-SK" dirty="0" err="1" smtClean="0"/>
              <a:t>Fossil</a:t>
            </a:r>
            <a:r>
              <a:rPr lang="sk-SK" dirty="0" smtClean="0"/>
              <a:t> </a:t>
            </a:r>
            <a:r>
              <a:rPr lang="sk-SK" dirty="0" err="1" smtClean="0"/>
              <a:t>fuels</a:t>
            </a:r>
            <a:r>
              <a:rPr lang="sk-SK" dirty="0" smtClean="0"/>
              <a:t> </a:t>
            </a:r>
            <a:r>
              <a:rPr lang="sk-SK" b="1" dirty="0" smtClean="0"/>
              <a:t>are </a:t>
            </a:r>
            <a:r>
              <a:rPr lang="sk-SK" b="1" dirty="0" err="1" smtClean="0"/>
              <a:t>burnt</a:t>
            </a:r>
            <a:r>
              <a:rPr lang="sk-SK" b="1" dirty="0" smtClean="0"/>
              <a:t> </a:t>
            </a:r>
            <a:r>
              <a:rPr lang="sk-SK" dirty="0" smtClean="0"/>
              <a:t>by </a:t>
            </a:r>
            <a:r>
              <a:rPr lang="sk-SK" dirty="0" err="1" smtClean="0"/>
              <a:t>power</a:t>
            </a:r>
            <a:r>
              <a:rPr lang="sk-SK" dirty="0" smtClean="0"/>
              <a:t> </a:t>
            </a:r>
            <a:r>
              <a:rPr lang="sk-SK" dirty="0" err="1" smtClean="0"/>
              <a:t>stations</a:t>
            </a:r>
            <a:r>
              <a:rPr lang="sk-SK" dirty="0" smtClean="0"/>
              <a:t> and </a:t>
            </a:r>
            <a:r>
              <a:rPr lang="sk-SK" dirty="0" err="1" smtClean="0"/>
              <a:t>factories</a:t>
            </a:r>
            <a:r>
              <a:rPr lang="sk-SK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0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smtClean="0"/>
              <a:t>WHAT IS GOOD OR BAD FOR OUR NATURE AND ENVIRONMENT ?</a:t>
            </a:r>
            <a:endParaRPr lang="en-US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b="1" dirty="0" smtClean="0"/>
              <a:t>GOOD                                                          BAD</a:t>
            </a:r>
            <a:endParaRPr lang="en-US" b="1" dirty="0"/>
          </a:p>
        </p:txBody>
      </p:sp>
      <p:sp>
        <p:nvSpPr>
          <p:cNvPr id="4" name="Obdĺžnik 3"/>
          <p:cNvSpPr/>
          <p:nvPr/>
        </p:nvSpPr>
        <p:spPr>
          <a:xfrm>
            <a:off x="3635896" y="1556792"/>
            <a:ext cx="2232248" cy="489654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 err="1" smtClean="0">
                <a:solidFill>
                  <a:schemeClr val="bg1"/>
                </a:solidFill>
              </a:rPr>
              <a:t>Deforestation</a:t>
            </a:r>
            <a:r>
              <a:rPr lang="sk-SK" sz="2400" b="1" dirty="0" smtClean="0">
                <a:solidFill>
                  <a:schemeClr val="bg1"/>
                </a:solidFill>
              </a:rPr>
              <a:t> </a:t>
            </a:r>
            <a:r>
              <a:rPr lang="sk-SK" sz="2400" b="1" dirty="0" err="1" smtClean="0">
                <a:solidFill>
                  <a:schemeClr val="bg1"/>
                </a:solidFill>
              </a:rPr>
              <a:t>paper</a:t>
            </a:r>
            <a:r>
              <a:rPr lang="sk-SK" sz="2400" b="1" dirty="0" smtClean="0">
                <a:solidFill>
                  <a:schemeClr val="bg1"/>
                </a:solidFill>
              </a:rPr>
              <a:t> </a:t>
            </a:r>
            <a:r>
              <a:rPr lang="sk-SK" sz="2400" b="1" dirty="0" err="1" smtClean="0">
                <a:solidFill>
                  <a:schemeClr val="bg1"/>
                </a:solidFill>
              </a:rPr>
              <a:t>bags</a:t>
            </a:r>
            <a:r>
              <a:rPr lang="sk-SK" sz="2400" b="1" dirty="0" smtClean="0">
                <a:solidFill>
                  <a:schemeClr val="bg1"/>
                </a:solidFill>
              </a:rPr>
              <a:t> </a:t>
            </a:r>
            <a:r>
              <a:rPr lang="sk-SK" sz="2400" b="1" dirty="0" err="1" smtClean="0">
                <a:solidFill>
                  <a:schemeClr val="bg1"/>
                </a:solidFill>
              </a:rPr>
              <a:t>pollution</a:t>
            </a:r>
            <a:r>
              <a:rPr lang="sk-SK" sz="2400" b="1" dirty="0" smtClean="0">
                <a:solidFill>
                  <a:schemeClr val="bg1"/>
                </a:solidFill>
              </a:rPr>
              <a:t>              </a:t>
            </a:r>
            <a:r>
              <a:rPr lang="sk-SK" sz="2400" b="1" dirty="0" err="1" smtClean="0">
                <a:solidFill>
                  <a:schemeClr val="bg1"/>
                </a:solidFill>
              </a:rPr>
              <a:t>plant</a:t>
            </a:r>
            <a:r>
              <a:rPr lang="sk-SK" sz="2400" b="1" dirty="0" smtClean="0">
                <a:solidFill>
                  <a:schemeClr val="bg1"/>
                </a:solidFill>
              </a:rPr>
              <a:t> </a:t>
            </a:r>
            <a:r>
              <a:rPr lang="sk-SK" sz="2400" b="1" dirty="0" err="1" smtClean="0">
                <a:solidFill>
                  <a:schemeClr val="bg1"/>
                </a:solidFill>
              </a:rPr>
              <a:t>trees</a:t>
            </a:r>
            <a:r>
              <a:rPr lang="sk-SK" sz="2400" b="1" dirty="0" smtClean="0">
                <a:solidFill>
                  <a:schemeClr val="bg1"/>
                </a:solidFill>
              </a:rPr>
              <a:t> </a:t>
            </a:r>
            <a:r>
              <a:rPr lang="sk-SK" sz="2400" b="1" dirty="0" err="1" smtClean="0">
                <a:solidFill>
                  <a:schemeClr val="bg1"/>
                </a:solidFill>
              </a:rPr>
              <a:t>recyclation</a:t>
            </a:r>
            <a:r>
              <a:rPr lang="sk-SK" sz="2400" b="1" dirty="0" smtClean="0">
                <a:solidFill>
                  <a:schemeClr val="bg1"/>
                </a:solidFill>
              </a:rPr>
              <a:t> </a:t>
            </a:r>
            <a:r>
              <a:rPr lang="sk-SK" sz="2400" b="1" dirty="0" err="1" smtClean="0">
                <a:solidFill>
                  <a:schemeClr val="bg1"/>
                </a:solidFill>
              </a:rPr>
              <a:t>bicycles</a:t>
            </a:r>
            <a:r>
              <a:rPr lang="sk-SK" sz="2400" b="1" dirty="0" smtClean="0">
                <a:solidFill>
                  <a:schemeClr val="bg1"/>
                </a:solidFill>
              </a:rPr>
              <a:t>               </a:t>
            </a:r>
            <a:r>
              <a:rPr lang="sk-SK" sz="2400" b="1" dirty="0" err="1" smtClean="0">
                <a:solidFill>
                  <a:schemeClr val="bg1"/>
                </a:solidFill>
              </a:rPr>
              <a:t>fossil</a:t>
            </a:r>
            <a:r>
              <a:rPr lang="sk-SK" sz="2400" b="1" dirty="0" smtClean="0">
                <a:solidFill>
                  <a:schemeClr val="bg1"/>
                </a:solidFill>
              </a:rPr>
              <a:t> </a:t>
            </a:r>
            <a:r>
              <a:rPr lang="sk-SK" sz="2400" b="1" dirty="0" err="1" smtClean="0">
                <a:solidFill>
                  <a:schemeClr val="bg1"/>
                </a:solidFill>
              </a:rPr>
              <a:t>fuels</a:t>
            </a:r>
            <a:r>
              <a:rPr lang="sk-SK" sz="2400" b="1" dirty="0" smtClean="0">
                <a:solidFill>
                  <a:schemeClr val="bg1"/>
                </a:solidFill>
              </a:rPr>
              <a:t> </a:t>
            </a:r>
            <a:r>
              <a:rPr lang="sk-SK" sz="2400" b="1" dirty="0" err="1" smtClean="0">
                <a:solidFill>
                  <a:schemeClr val="bg1"/>
                </a:solidFill>
              </a:rPr>
              <a:t>protection</a:t>
            </a:r>
            <a:r>
              <a:rPr lang="sk-SK" sz="2400" b="1" dirty="0" smtClean="0">
                <a:solidFill>
                  <a:schemeClr val="bg1"/>
                </a:solidFill>
              </a:rPr>
              <a:t>           </a:t>
            </a:r>
            <a:r>
              <a:rPr lang="sk-SK" sz="2400" b="1" dirty="0" err="1" smtClean="0">
                <a:solidFill>
                  <a:schemeClr val="bg1"/>
                </a:solidFill>
              </a:rPr>
              <a:t>save</a:t>
            </a:r>
            <a:r>
              <a:rPr lang="sk-SK" sz="2400" b="1" dirty="0" smtClean="0">
                <a:solidFill>
                  <a:schemeClr val="bg1"/>
                </a:solidFill>
              </a:rPr>
              <a:t> </a:t>
            </a:r>
            <a:r>
              <a:rPr lang="sk-SK" sz="2400" b="1" dirty="0" err="1" smtClean="0">
                <a:solidFill>
                  <a:schemeClr val="bg1"/>
                </a:solidFill>
              </a:rPr>
              <a:t>forest</a:t>
            </a:r>
            <a:r>
              <a:rPr lang="sk-SK" sz="2400" b="1" dirty="0" smtClean="0">
                <a:solidFill>
                  <a:schemeClr val="bg1"/>
                </a:solidFill>
              </a:rPr>
              <a:t> </a:t>
            </a:r>
            <a:r>
              <a:rPr lang="sk-SK" sz="2400" b="1" dirty="0" err="1" smtClean="0">
                <a:solidFill>
                  <a:schemeClr val="bg1"/>
                </a:solidFill>
              </a:rPr>
              <a:t>plastic</a:t>
            </a:r>
            <a:r>
              <a:rPr lang="sk-SK" sz="2400" b="1" dirty="0" smtClean="0">
                <a:solidFill>
                  <a:schemeClr val="bg1"/>
                </a:solidFill>
              </a:rPr>
              <a:t> </a:t>
            </a:r>
            <a:r>
              <a:rPr lang="sk-SK" sz="2400" b="1" dirty="0" err="1" smtClean="0">
                <a:solidFill>
                  <a:schemeClr val="bg1"/>
                </a:solidFill>
              </a:rPr>
              <a:t>bags</a:t>
            </a:r>
            <a:r>
              <a:rPr lang="sk-SK" sz="2400" b="1" dirty="0" smtClean="0">
                <a:solidFill>
                  <a:schemeClr val="bg1"/>
                </a:solidFill>
              </a:rPr>
              <a:t> </a:t>
            </a:r>
            <a:r>
              <a:rPr lang="sk-SK" sz="2400" b="1" dirty="0" err="1" smtClean="0">
                <a:solidFill>
                  <a:schemeClr val="bg1"/>
                </a:solidFill>
              </a:rPr>
              <a:t>power</a:t>
            </a:r>
            <a:r>
              <a:rPr lang="sk-SK" sz="2400" b="1" dirty="0" smtClean="0">
                <a:solidFill>
                  <a:schemeClr val="bg1"/>
                </a:solidFill>
              </a:rPr>
              <a:t> </a:t>
            </a:r>
            <a:r>
              <a:rPr lang="sk-SK" sz="2400" b="1" dirty="0" err="1" smtClean="0">
                <a:solidFill>
                  <a:schemeClr val="bg1"/>
                </a:solidFill>
              </a:rPr>
              <a:t>stations</a:t>
            </a:r>
            <a:r>
              <a:rPr lang="sk-SK" sz="2400" b="1" dirty="0" smtClean="0">
                <a:solidFill>
                  <a:schemeClr val="bg1"/>
                </a:solidFill>
              </a:rPr>
              <a:t> </a:t>
            </a:r>
            <a:r>
              <a:rPr lang="sk-SK" sz="2400" b="1" dirty="0" err="1" smtClean="0">
                <a:solidFill>
                  <a:schemeClr val="bg1"/>
                </a:solidFill>
              </a:rPr>
              <a:t>greenhouse</a:t>
            </a:r>
            <a:r>
              <a:rPr lang="sk-SK" sz="2400" b="1" dirty="0" smtClean="0">
                <a:solidFill>
                  <a:schemeClr val="bg1"/>
                </a:solidFill>
              </a:rPr>
              <a:t> </a:t>
            </a:r>
            <a:r>
              <a:rPr lang="sk-SK" sz="2400" b="1" dirty="0" err="1" smtClean="0">
                <a:solidFill>
                  <a:schemeClr val="bg1"/>
                </a:solidFill>
              </a:rPr>
              <a:t>gases</a:t>
            </a:r>
            <a:r>
              <a:rPr lang="sk-SK" sz="2400" b="1" dirty="0" smtClean="0">
                <a:solidFill>
                  <a:schemeClr val="bg1"/>
                </a:solidFill>
              </a:rPr>
              <a:t>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Ovál 4"/>
          <p:cNvSpPr/>
          <p:nvPr/>
        </p:nvSpPr>
        <p:spPr>
          <a:xfrm>
            <a:off x="438702" y="2204864"/>
            <a:ext cx="2837153" cy="42484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vislý zvitok 5"/>
          <p:cNvSpPr/>
          <p:nvPr/>
        </p:nvSpPr>
        <p:spPr>
          <a:xfrm>
            <a:off x="5940152" y="2276872"/>
            <a:ext cx="2952328" cy="4176464"/>
          </a:xfrm>
          <a:prstGeom prst="vertic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45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588"/>
            <a:ext cx="910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158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340769"/>
            <a:ext cx="7772400" cy="2259682"/>
          </a:xfrm>
        </p:spPr>
        <p:txBody>
          <a:bodyPr>
            <a:normAutofit/>
          </a:bodyPr>
          <a:lstStyle/>
          <a:p>
            <a:r>
              <a:rPr lang="sk-SK" dirty="0" smtClean="0"/>
              <a:t>„ </a:t>
            </a:r>
            <a:r>
              <a:rPr lang="sk-SK" b="1" dirty="0" smtClean="0"/>
              <a:t>TO REALLY HELP THIS WORLD, YOU HAVE TO LEARN HOW TO LIVE IN IT „</a:t>
            </a:r>
            <a:endParaRPr lang="en-US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sk-SK" sz="4400" b="1" dirty="0" smtClean="0">
                <a:solidFill>
                  <a:schemeClr val="tx1"/>
                </a:solidFill>
              </a:rPr>
              <a:t>                                                             JOSEPH CAMPBELL</a:t>
            </a:r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4098" name="Picture 2" descr="Planeta Zem&amp;ecaron; a zá&amp;rcaron;iv&amp;ecaron; krásné kv&amp;ecaron;ty na bílém pozadí — 3319 × 33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4258">
            <a:off x="332425" y="3851064"/>
            <a:ext cx="2743967" cy="246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2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Obdĺžnik 2"/>
          <p:cNvSpPr/>
          <p:nvPr/>
        </p:nvSpPr>
        <p:spPr>
          <a:xfrm>
            <a:off x="2286000" y="1000108"/>
            <a:ext cx="557214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This is our world</a:t>
            </a:r>
            <a:r>
              <a:rPr lang="sk-SK" sz="2000" b="1" dirty="0" smtClean="0"/>
              <a:t>.</a:t>
            </a:r>
            <a:r>
              <a:rPr lang="en-US" sz="2000" b="1" dirty="0" smtClean="0"/>
              <a:t> This is our Earth</a:t>
            </a:r>
            <a:r>
              <a:rPr lang="sk-SK" sz="2000" b="1" dirty="0" smtClean="0"/>
              <a:t>.</a:t>
            </a:r>
            <a:r>
              <a:rPr lang="en-US" sz="2000" b="1" dirty="0" smtClean="0"/>
              <a:t> This is the place where we belong</a:t>
            </a:r>
            <a:r>
              <a:rPr lang="sk-SK" sz="2000" b="1" dirty="0" smtClean="0"/>
              <a:t>.</a:t>
            </a:r>
            <a:r>
              <a:rPr lang="en-US" sz="2000" b="1" dirty="0" smtClean="0"/>
              <a:t> </a:t>
            </a:r>
            <a:endParaRPr lang="sk-SK" sz="2000" b="1" dirty="0" smtClean="0"/>
          </a:p>
          <a:p>
            <a:r>
              <a:rPr lang="en-US" sz="2000" b="1" dirty="0" smtClean="0"/>
              <a:t>This is our home</a:t>
            </a:r>
            <a:r>
              <a:rPr lang="sk-SK" sz="2000" b="1" dirty="0" smtClean="0"/>
              <a:t>.</a:t>
            </a:r>
            <a:r>
              <a:rPr lang="en-US" sz="2000" b="1" dirty="0" smtClean="0"/>
              <a:t> This is our time</a:t>
            </a:r>
            <a:r>
              <a:rPr lang="sk-SK" sz="2000" b="1" dirty="0" smtClean="0"/>
              <a:t>.</a:t>
            </a:r>
            <a:r>
              <a:rPr lang="en-US" sz="2000" b="1" dirty="0" smtClean="0"/>
              <a:t> This is the place where we come from</a:t>
            </a:r>
            <a:r>
              <a:rPr lang="sk-SK" sz="2000" b="1" dirty="0" smtClean="0"/>
              <a:t>.</a:t>
            </a:r>
            <a:r>
              <a:rPr lang="en-US" sz="2000" b="1" dirty="0" smtClean="0"/>
              <a:t> </a:t>
            </a:r>
            <a:endParaRPr lang="sk-SK" sz="2000" b="1" dirty="0" smtClean="0"/>
          </a:p>
          <a:p>
            <a:r>
              <a:rPr lang="en-US" sz="2000" b="1" u="sng" dirty="0" smtClean="0"/>
              <a:t>We get the trash</a:t>
            </a:r>
            <a:r>
              <a:rPr lang="sk-SK" sz="2000" b="1" dirty="0" smtClean="0"/>
              <a:t>.</a:t>
            </a:r>
            <a:r>
              <a:rPr lang="en-US" sz="2000" b="1" dirty="0" smtClean="0"/>
              <a:t> </a:t>
            </a:r>
            <a:r>
              <a:rPr lang="en-US" sz="2000" b="1" u="sng" dirty="0" smtClean="0"/>
              <a:t>Care</a:t>
            </a:r>
            <a:r>
              <a:rPr lang="en-US" sz="2000" b="1" dirty="0" smtClean="0"/>
              <a:t> it where it should go</a:t>
            </a:r>
            <a:endParaRPr lang="sk-SK" sz="2000" b="1" dirty="0" smtClean="0"/>
          </a:p>
          <a:p>
            <a:r>
              <a:rPr lang="en-US" sz="2000" b="1" dirty="0" smtClean="0"/>
              <a:t> </a:t>
            </a:r>
            <a:r>
              <a:rPr lang="en-US" sz="2000" b="1" u="sng" dirty="0" smtClean="0"/>
              <a:t>you do your part preserve this Earth </a:t>
            </a:r>
            <a:r>
              <a:rPr lang="en-US" sz="2000" b="1" dirty="0" smtClean="0"/>
              <a:t>you know</a:t>
            </a:r>
            <a:r>
              <a:rPr lang="sk-SK" sz="2000" b="1" dirty="0" smtClean="0"/>
              <a:t>.</a:t>
            </a:r>
          </a:p>
          <a:p>
            <a:r>
              <a:rPr lang="en-US" sz="2000" b="1" dirty="0" smtClean="0"/>
              <a:t>This is our world</a:t>
            </a:r>
            <a:r>
              <a:rPr lang="sk-SK" sz="2000" b="1" dirty="0" smtClean="0"/>
              <a:t>........................</a:t>
            </a:r>
            <a:r>
              <a:rPr lang="en-US" sz="2000" b="1" dirty="0" smtClean="0"/>
              <a:t>, </a:t>
            </a:r>
            <a:endParaRPr lang="sk-SK" sz="2000" b="1" dirty="0" smtClean="0"/>
          </a:p>
          <a:p>
            <a:r>
              <a:rPr lang="en-US" sz="2000" b="1" dirty="0" smtClean="0"/>
              <a:t>Try to </a:t>
            </a:r>
            <a:r>
              <a:rPr lang="en-US" sz="2000" b="1" u="sng" dirty="0" smtClean="0"/>
              <a:t>reuse </a:t>
            </a:r>
            <a:r>
              <a:rPr lang="sk-SK" sz="2000" b="1" u="sng" dirty="0" smtClean="0"/>
              <a:t>r</a:t>
            </a:r>
            <a:r>
              <a:rPr lang="en-US" sz="2000" b="1" u="sng" dirty="0" err="1" smtClean="0"/>
              <a:t>ecycle</a:t>
            </a:r>
            <a:r>
              <a:rPr lang="en-US" sz="2000" b="1" u="sng" dirty="0" smtClean="0"/>
              <a:t> what you can </a:t>
            </a:r>
            <a:endParaRPr lang="sk-SK" sz="2000" b="1" u="sng" dirty="0" smtClean="0"/>
          </a:p>
          <a:p>
            <a:r>
              <a:rPr lang="en-US" sz="2000" b="1" dirty="0" smtClean="0"/>
              <a:t>and do your part and give a helping hand</a:t>
            </a:r>
            <a:r>
              <a:rPr lang="sk-SK" sz="2000" b="1" dirty="0" smtClean="0"/>
              <a:t>.</a:t>
            </a:r>
          </a:p>
          <a:p>
            <a:r>
              <a:rPr lang="en-US" sz="2000" b="1" dirty="0" smtClean="0"/>
              <a:t>This is our world</a:t>
            </a:r>
            <a:r>
              <a:rPr lang="sk-SK" sz="2000" b="1" dirty="0" smtClean="0"/>
              <a:t> ........................</a:t>
            </a:r>
            <a:r>
              <a:rPr lang="en-US" sz="2000" b="1" dirty="0" smtClean="0"/>
              <a:t> </a:t>
            </a:r>
            <a:endParaRPr lang="sk-SK" sz="2000" b="1" dirty="0" smtClean="0"/>
          </a:p>
          <a:p>
            <a:r>
              <a:rPr lang="en-US" sz="2000" b="1" dirty="0" smtClean="0"/>
              <a:t>Just </a:t>
            </a:r>
            <a:r>
              <a:rPr lang="en-US" sz="2000" b="1" u="sng" dirty="0" smtClean="0"/>
              <a:t>be aware of your environment </a:t>
            </a:r>
            <a:endParaRPr lang="sk-SK" sz="2000" b="1" u="sng" dirty="0" smtClean="0"/>
          </a:p>
          <a:p>
            <a:r>
              <a:rPr lang="en-US" sz="2000" b="1" dirty="0" smtClean="0"/>
              <a:t>you do your part to love, preserve, protect</a:t>
            </a:r>
            <a:r>
              <a:rPr lang="sk-SK" sz="2000" b="1" dirty="0" smtClean="0"/>
              <a:t>.</a:t>
            </a:r>
          </a:p>
          <a:p>
            <a:r>
              <a:rPr lang="en-US" sz="2000" b="1" dirty="0" smtClean="0"/>
              <a:t>This is our world</a:t>
            </a:r>
            <a:r>
              <a:rPr lang="sk-SK" sz="2000" b="1" dirty="0"/>
              <a:t> </a:t>
            </a:r>
            <a:r>
              <a:rPr lang="sk-SK" sz="2000" b="1" dirty="0" smtClean="0"/>
              <a:t>........................</a:t>
            </a:r>
            <a:r>
              <a:rPr lang="en-US" sz="2000" b="1" dirty="0" smtClean="0"/>
              <a:t> </a:t>
            </a:r>
            <a:endParaRPr lang="sk-SK" sz="2000" b="1" dirty="0" smtClean="0"/>
          </a:p>
          <a:p>
            <a:r>
              <a:rPr lang="en-US" sz="2000" b="1" dirty="0" smtClean="0"/>
              <a:t>This is the place where we come from </a:t>
            </a:r>
            <a:endParaRPr lang="sk-SK" sz="2000" b="1" dirty="0" smtClean="0"/>
          </a:p>
          <a:p>
            <a:endParaRPr lang="sk-SK" sz="2000" b="1" dirty="0"/>
          </a:p>
          <a:p>
            <a:r>
              <a:rPr lang="en-US" sz="2000" b="1" dirty="0" smtClean="0"/>
              <a:t>/</a:t>
            </a:r>
            <a:endParaRPr lang="en-US" sz="2000" b="1" dirty="0"/>
          </a:p>
        </p:txBody>
      </p:sp>
      <p:sp>
        <p:nvSpPr>
          <p:cNvPr id="6" name="Vodorovný zvitok 5"/>
          <p:cNvSpPr/>
          <p:nvPr/>
        </p:nvSpPr>
        <p:spPr>
          <a:xfrm>
            <a:off x="214282" y="5481093"/>
            <a:ext cx="3024336" cy="1071546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00" b="1" dirty="0" smtClean="0">
                <a:solidFill>
                  <a:srgbClr val="FF0000"/>
                </a:solidFill>
              </a:rPr>
              <a:t>THIS IS OUR WORLD ...</a:t>
            </a:r>
            <a:endParaRPr lang="en-US" sz="2000" b="1" dirty="0"/>
          </a:p>
        </p:txBody>
      </p:sp>
      <p:pic>
        <p:nvPicPr>
          <p:cNvPr id="5" name="This Is Our World Song - For Earth Day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172400" y="60511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9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2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smtClean="0"/>
              <a:t>SO WHAT CAN YOU DO OR HOW CAN YOU PROTECT OUR WORLD?</a:t>
            </a:r>
            <a:endParaRPr lang="en-US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WRITE.....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937"/>
            <a:ext cx="9036496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687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Výsledok vyh&amp;lcaron;adávania obrázkov pre dopyt POZADIE EAR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65647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k-SK" sz="7200" b="1" dirty="0" smtClean="0"/>
              <a:t>GLOBAL WARMING</a:t>
            </a:r>
            <a:endParaRPr lang="en-US" sz="72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endParaRPr lang="sk-SK" dirty="0" smtClean="0"/>
          </a:p>
          <a:p>
            <a:endParaRPr lang="sk-SK" dirty="0"/>
          </a:p>
          <a:p>
            <a:r>
              <a:rPr lang="sk-SK" dirty="0" smtClean="0"/>
              <a:t>                                                              </a:t>
            </a:r>
            <a:r>
              <a:rPr lang="sk-SK" sz="4000" dirty="0" smtClean="0">
                <a:solidFill>
                  <a:srgbClr val="FF0000"/>
                </a:solidFill>
              </a:rPr>
              <a:t>               </a:t>
            </a:r>
          </a:p>
          <a:p>
            <a:endParaRPr lang="sk-SK" dirty="0"/>
          </a:p>
          <a:p>
            <a:r>
              <a:rPr lang="sk-SK" dirty="0" smtClean="0"/>
              <a:t>. </a:t>
            </a:r>
            <a:endParaRPr lang="en-US" dirty="0"/>
          </a:p>
        </p:txBody>
      </p:sp>
      <p:pic>
        <p:nvPicPr>
          <p:cNvPr id="3074" name="Picture 2" descr="Výsledok vyh&amp;lcaron;adávania obrázkov pre dopyt POZADIE EAR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721157"/>
            <a:ext cx="295232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717032"/>
            <a:ext cx="3168352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823" y="3717032"/>
            <a:ext cx="3168352" cy="2512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813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4286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835696" y="612775"/>
            <a:ext cx="5442992" cy="3536305"/>
          </a:xfrm>
        </p:spPr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4653136"/>
            <a:ext cx="5486400" cy="1224136"/>
          </a:xfrm>
        </p:spPr>
        <p:txBody>
          <a:bodyPr>
            <a:noAutofit/>
          </a:bodyPr>
          <a:lstStyle/>
          <a:p>
            <a:r>
              <a:rPr lang="sk-SK" sz="2400" b="1" dirty="0" smtClean="0"/>
              <a:t>IT IS BIG.. </a:t>
            </a:r>
            <a:br>
              <a:rPr lang="sk-SK" sz="2400" b="1" dirty="0" smtClean="0"/>
            </a:br>
            <a:r>
              <a:rPr lang="sk-SK" sz="2400" b="1" dirty="0" smtClean="0"/>
              <a:t>IT IS ROUND..</a:t>
            </a:r>
            <a:br>
              <a:rPr lang="sk-SK" sz="2400" b="1" dirty="0" smtClean="0"/>
            </a:br>
            <a:r>
              <a:rPr lang="sk-SK" sz="2400" b="1" dirty="0" smtClean="0"/>
              <a:t>IT IS BLUE AND GREEN... </a:t>
            </a:r>
            <a:br>
              <a:rPr lang="sk-SK" sz="2400" b="1" dirty="0" smtClean="0"/>
            </a:br>
            <a:r>
              <a:rPr lang="sk-SK" sz="2400" b="1" dirty="0" smtClean="0"/>
              <a:t>WE CAN´T LIVE WITHOUT IT.</a:t>
            </a:r>
            <a:endParaRPr lang="en-US" sz="24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620688"/>
            <a:ext cx="5519949" cy="36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521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smtClean="0"/>
              <a:t>MATCH THE PICTURES WITH THE WORDS</a:t>
            </a:r>
            <a:endParaRPr lang="en-US" b="1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3852"/>
            <a:ext cx="1872208" cy="1413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871189"/>
            <a:ext cx="1746280" cy="146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871189"/>
            <a:ext cx="1749549" cy="1439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71189"/>
            <a:ext cx="1872208" cy="1439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869160"/>
            <a:ext cx="180020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856" y="4869160"/>
            <a:ext cx="1872208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869160"/>
            <a:ext cx="1872208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26" y="4869160"/>
            <a:ext cx="1836414" cy="145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ĺžnik 3"/>
          <p:cNvSpPr/>
          <p:nvPr/>
        </p:nvSpPr>
        <p:spPr>
          <a:xfrm>
            <a:off x="539552" y="3515996"/>
            <a:ext cx="1800200" cy="50405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smtClean="0"/>
              <a:t>DROUGHT</a:t>
            </a:r>
            <a:endParaRPr lang="en-US" b="1" dirty="0"/>
          </a:p>
        </p:txBody>
      </p:sp>
      <p:sp>
        <p:nvSpPr>
          <p:cNvPr id="14" name="Obdĺžnik 13"/>
          <p:cNvSpPr/>
          <p:nvPr/>
        </p:nvSpPr>
        <p:spPr>
          <a:xfrm>
            <a:off x="467544" y="4249371"/>
            <a:ext cx="1800200" cy="50405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smtClean="0"/>
              <a:t>RAINFOREST</a:t>
            </a:r>
            <a:endParaRPr lang="en-US" b="1" dirty="0"/>
          </a:p>
        </p:txBody>
      </p:sp>
      <p:sp>
        <p:nvSpPr>
          <p:cNvPr id="15" name="Obdĺžnik 14"/>
          <p:cNvSpPr/>
          <p:nvPr/>
        </p:nvSpPr>
        <p:spPr>
          <a:xfrm>
            <a:off x="2600824" y="4220230"/>
            <a:ext cx="1800200" cy="50405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smtClean="0"/>
              <a:t>CARBON DIOXIDE</a:t>
            </a:r>
            <a:endParaRPr lang="en-US" b="1" dirty="0"/>
          </a:p>
        </p:txBody>
      </p:sp>
      <p:sp>
        <p:nvSpPr>
          <p:cNvPr id="16" name="Obdĺžnik 15"/>
          <p:cNvSpPr/>
          <p:nvPr/>
        </p:nvSpPr>
        <p:spPr>
          <a:xfrm>
            <a:off x="2600824" y="3487081"/>
            <a:ext cx="1800200" cy="50405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smtClean="0"/>
              <a:t>HURRICANE</a:t>
            </a:r>
            <a:endParaRPr lang="en-US" b="1" dirty="0"/>
          </a:p>
        </p:txBody>
      </p:sp>
      <p:sp>
        <p:nvSpPr>
          <p:cNvPr id="17" name="Obdĺžnik 16"/>
          <p:cNvSpPr/>
          <p:nvPr/>
        </p:nvSpPr>
        <p:spPr>
          <a:xfrm>
            <a:off x="4716016" y="4229472"/>
            <a:ext cx="1800200" cy="50405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smtClean="0"/>
              <a:t>ICE CAP</a:t>
            </a:r>
            <a:endParaRPr lang="en-US" b="1" dirty="0"/>
          </a:p>
        </p:txBody>
      </p:sp>
      <p:sp>
        <p:nvSpPr>
          <p:cNvPr id="18" name="Obdĺžnik 17"/>
          <p:cNvSpPr/>
          <p:nvPr/>
        </p:nvSpPr>
        <p:spPr>
          <a:xfrm>
            <a:off x="4722135" y="3502602"/>
            <a:ext cx="1800200" cy="50405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smtClean="0"/>
              <a:t>POWER STATIONS</a:t>
            </a:r>
            <a:endParaRPr lang="en-US" b="1" dirty="0"/>
          </a:p>
        </p:txBody>
      </p:sp>
      <p:sp>
        <p:nvSpPr>
          <p:cNvPr id="19" name="Obdĺžnik 18"/>
          <p:cNvSpPr/>
          <p:nvPr/>
        </p:nvSpPr>
        <p:spPr>
          <a:xfrm>
            <a:off x="6706914" y="4260183"/>
            <a:ext cx="1800200" cy="50405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smtClean="0"/>
              <a:t>DEFORESTATION</a:t>
            </a:r>
            <a:endParaRPr lang="en-US" b="1" dirty="0"/>
          </a:p>
        </p:txBody>
      </p:sp>
      <p:sp>
        <p:nvSpPr>
          <p:cNvPr id="20" name="Obdĺžnik 19"/>
          <p:cNvSpPr/>
          <p:nvPr/>
        </p:nvSpPr>
        <p:spPr>
          <a:xfrm>
            <a:off x="6732240" y="3487081"/>
            <a:ext cx="1800200" cy="50405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smtClean="0"/>
              <a:t>GREENHOUSE GASES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0177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4000" b="1" dirty="0" smtClean="0"/>
              <a:t>COMPLETE THE TEXT</a:t>
            </a:r>
            <a:endParaRPr lang="en-US" sz="4000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sk-SK" b="1" dirty="0" err="1" smtClean="0"/>
              <a:t>Every</a:t>
            </a:r>
            <a:r>
              <a:rPr lang="sk-SK" b="1" dirty="0" smtClean="0"/>
              <a:t> </a:t>
            </a:r>
            <a:r>
              <a:rPr lang="sk-SK" b="1" dirty="0" err="1" smtClean="0"/>
              <a:t>year</a:t>
            </a:r>
            <a:r>
              <a:rPr lang="sk-SK" b="1" dirty="0" smtClean="0"/>
              <a:t> </a:t>
            </a:r>
            <a:r>
              <a:rPr lang="sk-SK" b="1" dirty="0" err="1" smtClean="0"/>
              <a:t>thousands</a:t>
            </a:r>
            <a:r>
              <a:rPr lang="sk-SK" b="1" dirty="0" smtClean="0"/>
              <a:t> </a:t>
            </a:r>
            <a:r>
              <a:rPr lang="sk-SK" b="1" dirty="0" err="1" smtClean="0"/>
              <a:t>of</a:t>
            </a:r>
            <a:r>
              <a:rPr lang="sk-SK" b="1" dirty="0" smtClean="0"/>
              <a:t> </a:t>
            </a:r>
            <a:r>
              <a:rPr lang="sk-SK" b="1" dirty="0" err="1" smtClean="0"/>
              <a:t>articles</a:t>
            </a:r>
            <a:r>
              <a:rPr lang="sk-SK" b="1" dirty="0"/>
              <a:t> </a:t>
            </a:r>
            <a:r>
              <a:rPr lang="sk-SK" b="1" dirty="0" smtClean="0"/>
              <a:t>are </a:t>
            </a:r>
            <a:r>
              <a:rPr lang="sk-SK" b="1" dirty="0" err="1" smtClean="0"/>
              <a:t>written</a:t>
            </a:r>
            <a:r>
              <a:rPr lang="sk-SK" b="1" dirty="0" smtClean="0"/>
              <a:t> </a:t>
            </a:r>
            <a:r>
              <a:rPr lang="sk-SK" b="1" dirty="0" err="1" smtClean="0"/>
              <a:t>about</a:t>
            </a:r>
            <a:r>
              <a:rPr lang="sk-SK" b="1" dirty="0" smtClean="0"/>
              <a:t> </a:t>
            </a:r>
            <a:r>
              <a:rPr lang="sk-SK" b="1" dirty="0" err="1" smtClean="0"/>
              <a:t>global</a:t>
            </a:r>
            <a:r>
              <a:rPr lang="sk-SK" b="1" dirty="0" smtClean="0"/>
              <a:t> </a:t>
            </a:r>
            <a:r>
              <a:rPr lang="sk-SK" b="1" dirty="0" err="1" smtClean="0"/>
              <a:t>warming</a:t>
            </a:r>
            <a:r>
              <a:rPr lang="sk-SK" b="1" dirty="0" smtClean="0"/>
              <a:t>.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sk-SK" b="1" dirty="0" err="1" smtClean="0"/>
              <a:t>Fossil</a:t>
            </a:r>
            <a:r>
              <a:rPr lang="sk-SK" b="1" dirty="0" smtClean="0"/>
              <a:t> </a:t>
            </a:r>
            <a:r>
              <a:rPr lang="sk-SK" b="1" dirty="0" err="1" smtClean="0"/>
              <a:t>fuels</a:t>
            </a:r>
            <a:r>
              <a:rPr lang="sk-SK" b="1" dirty="0" smtClean="0"/>
              <a:t> are </a:t>
            </a:r>
            <a:r>
              <a:rPr lang="sk-SK" b="1" dirty="0" err="1" smtClean="0"/>
              <a:t>released</a:t>
            </a:r>
            <a:r>
              <a:rPr lang="sk-SK" b="1" dirty="0" smtClean="0"/>
              <a:t> </a:t>
            </a:r>
            <a:r>
              <a:rPr lang="sk-SK" b="1" dirty="0" err="1" smtClean="0"/>
              <a:t>into</a:t>
            </a:r>
            <a:r>
              <a:rPr lang="sk-SK" b="1" dirty="0" smtClean="0"/>
              <a:t> </a:t>
            </a:r>
            <a:r>
              <a:rPr lang="sk-SK" b="1" dirty="0" err="1" smtClean="0"/>
              <a:t>the</a:t>
            </a:r>
            <a:r>
              <a:rPr lang="sk-SK" b="1" dirty="0" smtClean="0"/>
              <a:t> </a:t>
            </a:r>
            <a:r>
              <a:rPr lang="sk-SK" b="1" dirty="0" err="1" smtClean="0"/>
              <a:t>atmosphere</a:t>
            </a:r>
            <a:r>
              <a:rPr lang="sk-SK" b="1" dirty="0" smtClean="0"/>
              <a:t>.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sk-SK" b="1" dirty="0" err="1" smtClean="0"/>
              <a:t>Scientists</a:t>
            </a:r>
            <a:r>
              <a:rPr lang="sk-SK" b="1" dirty="0" smtClean="0"/>
              <a:t> </a:t>
            </a:r>
            <a:r>
              <a:rPr lang="sk-SK" b="1" dirty="0" err="1" smtClean="0"/>
              <a:t>believe</a:t>
            </a:r>
            <a:r>
              <a:rPr lang="sk-SK" b="1" dirty="0" smtClean="0"/>
              <a:t> </a:t>
            </a:r>
            <a:r>
              <a:rPr lang="sk-SK" b="1" dirty="0" err="1" smtClean="0"/>
              <a:t>that</a:t>
            </a:r>
            <a:r>
              <a:rPr lang="sk-SK" b="1" dirty="0" smtClean="0"/>
              <a:t> </a:t>
            </a:r>
            <a:r>
              <a:rPr lang="sk-SK" b="1" dirty="0" err="1" smtClean="0"/>
              <a:t>sea</a:t>
            </a:r>
            <a:r>
              <a:rPr lang="sk-SK" b="1" dirty="0" smtClean="0"/>
              <a:t> </a:t>
            </a:r>
            <a:r>
              <a:rPr lang="sk-SK" b="1" dirty="0" err="1" smtClean="0"/>
              <a:t>levels</a:t>
            </a:r>
            <a:r>
              <a:rPr lang="sk-SK" b="1" dirty="0" smtClean="0"/>
              <a:t>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sk-SK" b="1" dirty="0" err="1" smtClean="0"/>
              <a:t>will</a:t>
            </a:r>
            <a:r>
              <a:rPr lang="sk-SK" b="1" dirty="0" smtClean="0"/>
              <a:t> </a:t>
            </a:r>
            <a:r>
              <a:rPr lang="sk-SK" b="1" dirty="0" err="1" smtClean="0"/>
              <a:t>rise</a:t>
            </a:r>
            <a:r>
              <a:rPr lang="sk-SK" b="1" dirty="0" smtClean="0"/>
              <a:t> and </a:t>
            </a:r>
            <a:r>
              <a:rPr lang="sk-SK" b="1" dirty="0" err="1" smtClean="0"/>
              <a:t>many</a:t>
            </a:r>
            <a:r>
              <a:rPr lang="sk-SK" b="1" dirty="0" smtClean="0"/>
              <a:t> </a:t>
            </a:r>
            <a:r>
              <a:rPr lang="sk-SK" b="1" dirty="0" err="1" smtClean="0"/>
              <a:t>islands</a:t>
            </a:r>
            <a:r>
              <a:rPr lang="sk-SK" b="1" dirty="0" smtClean="0"/>
              <a:t> </a:t>
            </a:r>
            <a:r>
              <a:rPr lang="sk-SK" b="1" dirty="0" err="1" smtClean="0"/>
              <a:t>will</a:t>
            </a:r>
            <a:r>
              <a:rPr lang="sk-SK" b="1" dirty="0" smtClean="0"/>
              <a:t> </a:t>
            </a:r>
            <a:r>
              <a:rPr lang="sk-SK" b="1" dirty="0" err="1" smtClean="0"/>
              <a:t>disappear</a:t>
            </a:r>
            <a:r>
              <a:rPr lang="sk-SK" b="1" dirty="0" smtClean="0"/>
              <a:t>.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sk-SK" b="1" dirty="0" smtClean="0"/>
              <a:t> </a:t>
            </a:r>
            <a:r>
              <a:rPr lang="sk-SK" b="1" dirty="0" err="1" smtClean="0"/>
              <a:t>under</a:t>
            </a:r>
            <a:r>
              <a:rPr lang="sk-SK" b="1" dirty="0" smtClean="0"/>
              <a:t> </a:t>
            </a:r>
            <a:r>
              <a:rPr lang="sk-SK" b="1" dirty="0" err="1" smtClean="0"/>
              <a:t>the</a:t>
            </a:r>
            <a:r>
              <a:rPr lang="sk-SK" b="1" dirty="0" smtClean="0"/>
              <a:t> </a:t>
            </a:r>
            <a:r>
              <a:rPr lang="sk-SK" b="1" dirty="0" err="1" smtClean="0"/>
              <a:t>sea</a:t>
            </a:r>
            <a:r>
              <a:rPr lang="sk-SK" b="1" dirty="0" smtClean="0"/>
              <a:t>. </a:t>
            </a:r>
            <a:r>
              <a:rPr lang="sk-SK" b="1" dirty="0" err="1" smtClean="0"/>
              <a:t>However</a:t>
            </a:r>
            <a:r>
              <a:rPr lang="sk-SK" b="1" dirty="0" smtClean="0"/>
              <a:t> </a:t>
            </a:r>
            <a:r>
              <a:rPr lang="sk-SK" b="1" dirty="0" err="1" smtClean="0"/>
              <a:t>the</a:t>
            </a:r>
            <a:r>
              <a:rPr lang="sk-SK" b="1" dirty="0" smtClean="0"/>
              <a:t> </a:t>
            </a:r>
            <a:r>
              <a:rPr lang="sk-SK" b="1" dirty="0" err="1" smtClean="0"/>
              <a:t>biggest</a:t>
            </a:r>
            <a:r>
              <a:rPr lang="sk-SK" b="1" dirty="0" smtClean="0"/>
              <a:t> </a:t>
            </a:r>
            <a:r>
              <a:rPr lang="sk-SK" b="1" dirty="0" err="1" smtClean="0"/>
              <a:t>cause</a:t>
            </a:r>
            <a:r>
              <a:rPr lang="sk-SK" b="1" dirty="0" smtClean="0"/>
              <a:t> </a:t>
            </a:r>
            <a:r>
              <a:rPr lang="sk-SK" b="1" dirty="0" err="1" smtClean="0"/>
              <a:t>is</a:t>
            </a:r>
            <a:r>
              <a:rPr lang="sk-SK" b="1" dirty="0" smtClean="0"/>
              <a:t> </a:t>
            </a:r>
            <a:r>
              <a:rPr lang="sk-SK" b="1" dirty="0" err="1" smtClean="0"/>
              <a:t>deforestation</a:t>
            </a:r>
            <a:r>
              <a:rPr lang="sk-SK" b="1" dirty="0" smtClean="0"/>
              <a:t>.   </a:t>
            </a:r>
            <a:r>
              <a:rPr lang="sk-SK" b="1" dirty="0" err="1" smtClean="0"/>
              <a:t>Every</a:t>
            </a:r>
            <a:r>
              <a:rPr lang="sk-SK" b="1" dirty="0" smtClean="0"/>
              <a:t> </a:t>
            </a:r>
            <a:r>
              <a:rPr lang="sk-SK" b="1" dirty="0" err="1" smtClean="0"/>
              <a:t>year</a:t>
            </a:r>
            <a:r>
              <a:rPr lang="sk-SK" b="1" dirty="0" smtClean="0"/>
              <a:t> over 200,000 </a:t>
            </a:r>
            <a:r>
              <a:rPr lang="sk-SK" b="1" dirty="0" err="1" smtClean="0"/>
              <a:t>square</a:t>
            </a:r>
            <a:r>
              <a:rPr lang="sk-SK" b="1" dirty="0" smtClean="0"/>
              <a:t> </a:t>
            </a:r>
            <a:r>
              <a:rPr lang="sk-SK" b="1" dirty="0" err="1" smtClean="0"/>
              <a:t>kilometres</a:t>
            </a:r>
            <a:r>
              <a:rPr lang="sk-SK" b="1" dirty="0" smtClean="0"/>
              <a:t> </a:t>
            </a:r>
            <a:r>
              <a:rPr lang="sk-SK" b="1" dirty="0" err="1" smtClean="0"/>
              <a:t>of</a:t>
            </a:r>
            <a:r>
              <a:rPr lang="sk-SK" b="1" dirty="0" smtClean="0"/>
              <a:t> </a:t>
            </a:r>
            <a:r>
              <a:rPr lang="sk-SK" b="1" dirty="0" err="1" smtClean="0"/>
              <a:t>the</a:t>
            </a:r>
            <a:r>
              <a:rPr lang="sk-SK" b="1" dirty="0" smtClean="0"/>
              <a:t> </a:t>
            </a:r>
            <a:r>
              <a:rPr lang="sk-SK" b="1" dirty="0" err="1" smtClean="0"/>
              <a:t>world´s</a:t>
            </a:r>
            <a:r>
              <a:rPr lang="sk-SK" b="1" dirty="0" smtClean="0"/>
              <a:t> </a:t>
            </a:r>
            <a:r>
              <a:rPr lang="sk-SK" b="1" dirty="0" err="1" smtClean="0"/>
              <a:t>forest</a:t>
            </a:r>
            <a:r>
              <a:rPr lang="sk-SK" b="1" dirty="0" smtClean="0"/>
              <a:t> </a:t>
            </a:r>
            <a:r>
              <a:rPr lang="sk-SK" b="1" dirty="0" err="1" smtClean="0"/>
              <a:t>is</a:t>
            </a:r>
            <a:r>
              <a:rPr lang="sk-SK" b="1" dirty="0" smtClean="0"/>
              <a:t> </a:t>
            </a:r>
            <a:r>
              <a:rPr lang="sk-SK" b="1" dirty="0" err="1" smtClean="0"/>
              <a:t>destroyed</a:t>
            </a:r>
            <a:r>
              <a:rPr lang="sk-SK" b="1" dirty="0" smtClean="0"/>
              <a:t>. </a:t>
            </a:r>
            <a:r>
              <a:rPr lang="sk-SK" b="1" dirty="0" err="1" smtClean="0"/>
              <a:t>The</a:t>
            </a:r>
            <a:r>
              <a:rPr lang="sk-SK" b="1" dirty="0" smtClean="0"/>
              <a:t> </a:t>
            </a:r>
            <a:r>
              <a:rPr lang="sk-SK" b="1" dirty="0" err="1" smtClean="0"/>
              <a:t>message</a:t>
            </a:r>
            <a:r>
              <a:rPr lang="sk-SK" b="1" dirty="0" smtClean="0"/>
              <a:t> </a:t>
            </a:r>
            <a:r>
              <a:rPr lang="sk-SK" b="1" dirty="0" err="1" smtClean="0"/>
              <a:t>is</a:t>
            </a:r>
            <a:r>
              <a:rPr lang="sk-SK" b="1" dirty="0" smtClean="0"/>
              <a:t> </a:t>
            </a:r>
            <a:r>
              <a:rPr lang="sk-SK" b="1" dirty="0" err="1" smtClean="0"/>
              <a:t>very</a:t>
            </a:r>
            <a:r>
              <a:rPr lang="sk-SK" b="1" dirty="0" smtClean="0"/>
              <a:t> </a:t>
            </a:r>
            <a:r>
              <a:rPr lang="sk-SK" b="1" dirty="0" err="1" smtClean="0"/>
              <a:t>simple</a:t>
            </a:r>
            <a:r>
              <a:rPr lang="sk-SK" b="1" dirty="0" smtClean="0"/>
              <a:t>. </a:t>
            </a:r>
            <a:r>
              <a:rPr lang="sk-SK" b="1" dirty="0" err="1" smtClean="0"/>
              <a:t>If</a:t>
            </a:r>
            <a:r>
              <a:rPr lang="sk-SK" b="1" dirty="0" smtClean="0"/>
              <a:t> </a:t>
            </a:r>
            <a:r>
              <a:rPr lang="sk-SK" b="1" dirty="0" err="1" smtClean="0"/>
              <a:t>we</a:t>
            </a:r>
            <a:r>
              <a:rPr lang="sk-SK" b="1" dirty="0" smtClean="0"/>
              <a:t> </a:t>
            </a:r>
            <a:r>
              <a:rPr lang="sk-SK" b="1" dirty="0" err="1" smtClean="0"/>
              <a:t>want</a:t>
            </a:r>
            <a:r>
              <a:rPr lang="sk-SK" b="1" dirty="0" smtClean="0"/>
              <a:t>  to </a:t>
            </a:r>
            <a:r>
              <a:rPr lang="sk-SK" b="1" dirty="0" err="1" smtClean="0"/>
              <a:t>save</a:t>
            </a:r>
            <a:r>
              <a:rPr lang="sk-SK" b="1" dirty="0" smtClean="0"/>
              <a:t>       </a:t>
            </a:r>
            <a:r>
              <a:rPr lang="sk-SK" b="1" dirty="0" err="1" smtClean="0"/>
              <a:t>our</a:t>
            </a:r>
            <a:r>
              <a:rPr lang="sk-SK" b="1" dirty="0" smtClean="0"/>
              <a:t> </a:t>
            </a:r>
            <a:r>
              <a:rPr lang="sk-SK" b="1" dirty="0" err="1" smtClean="0"/>
              <a:t>planet</a:t>
            </a:r>
            <a:r>
              <a:rPr lang="sk-SK" b="1" dirty="0" smtClean="0"/>
              <a:t>, </a:t>
            </a:r>
            <a:r>
              <a:rPr lang="sk-SK" b="1" dirty="0" err="1" smtClean="0"/>
              <a:t>we</a:t>
            </a:r>
            <a:r>
              <a:rPr lang="sk-SK" b="1" dirty="0" smtClean="0"/>
              <a:t> </a:t>
            </a:r>
            <a:r>
              <a:rPr lang="sk-SK" b="1" dirty="0" err="1" smtClean="0"/>
              <a:t>must</a:t>
            </a:r>
            <a:r>
              <a:rPr lang="sk-SK" b="1" dirty="0" smtClean="0"/>
              <a:t> </a:t>
            </a:r>
            <a:r>
              <a:rPr lang="sk-SK" b="1" dirty="0" err="1" smtClean="0"/>
              <a:t>save</a:t>
            </a:r>
            <a:r>
              <a:rPr lang="sk-SK" b="1" dirty="0" smtClean="0"/>
              <a:t> </a:t>
            </a:r>
            <a:r>
              <a:rPr lang="sk-SK" b="1" dirty="0" err="1" smtClean="0"/>
              <a:t>our</a:t>
            </a:r>
            <a:r>
              <a:rPr lang="sk-SK" b="1" dirty="0" smtClean="0"/>
              <a:t> </a:t>
            </a:r>
            <a:r>
              <a:rPr lang="sk-SK" b="1" dirty="0" err="1" smtClean="0"/>
              <a:t>forest</a:t>
            </a:r>
            <a:r>
              <a:rPr lang="sk-SK" b="1" dirty="0" smtClean="0"/>
              <a:t>.</a:t>
            </a:r>
          </a:p>
        </p:txBody>
      </p:sp>
      <p:sp>
        <p:nvSpPr>
          <p:cNvPr id="7" name="Obdĺžnik 6"/>
          <p:cNvSpPr/>
          <p:nvPr/>
        </p:nvSpPr>
        <p:spPr>
          <a:xfrm>
            <a:off x="4357686" y="2285992"/>
            <a:ext cx="142876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bdĺžnik 7"/>
          <p:cNvSpPr/>
          <p:nvPr/>
        </p:nvSpPr>
        <p:spPr>
          <a:xfrm>
            <a:off x="3571868" y="2857496"/>
            <a:ext cx="1008112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8" y="4000504"/>
            <a:ext cx="165618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bdĺžnik 9"/>
          <p:cNvSpPr/>
          <p:nvPr/>
        </p:nvSpPr>
        <p:spPr>
          <a:xfrm>
            <a:off x="6357950" y="1785926"/>
            <a:ext cx="230425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5072074"/>
            <a:ext cx="14401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78" y="5072074"/>
            <a:ext cx="78581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bdĺžnik 12"/>
          <p:cNvSpPr/>
          <p:nvPr/>
        </p:nvSpPr>
        <p:spPr>
          <a:xfrm>
            <a:off x="4071934" y="3500438"/>
            <a:ext cx="1357322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0" y="5500702"/>
            <a:ext cx="14401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467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smtClean="0"/>
              <a:t>PUT THE VERBS INTO THE PRESENT PASSIVE VOICE</a:t>
            </a:r>
            <a:endParaRPr lang="en-US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sz="2800" b="1" dirty="0" smtClean="0"/>
              <a:t>A </a:t>
            </a:r>
            <a:r>
              <a:rPr lang="sk-SK" sz="2800" b="1" dirty="0" err="1" smtClean="0"/>
              <a:t>lot</a:t>
            </a:r>
            <a:r>
              <a:rPr lang="sk-SK" sz="2800" b="1" dirty="0" smtClean="0"/>
              <a:t> </a:t>
            </a:r>
            <a:r>
              <a:rPr lang="sk-SK" sz="2800" b="1" dirty="0" err="1" smtClean="0"/>
              <a:t>of</a:t>
            </a:r>
            <a:r>
              <a:rPr lang="sk-SK" sz="2800" b="1" dirty="0" smtClean="0"/>
              <a:t> </a:t>
            </a:r>
            <a:r>
              <a:rPr lang="sk-SK" sz="2800" b="1" dirty="0" err="1" smtClean="0"/>
              <a:t>greenhouse</a:t>
            </a:r>
            <a:r>
              <a:rPr lang="sk-SK" sz="2800" b="1" dirty="0" smtClean="0"/>
              <a:t> </a:t>
            </a:r>
            <a:r>
              <a:rPr lang="sk-SK" sz="2800" b="1" dirty="0" err="1" smtClean="0"/>
              <a:t>gases</a:t>
            </a:r>
            <a:r>
              <a:rPr lang="sk-SK" sz="2800" b="1" dirty="0" smtClean="0"/>
              <a:t>  ................../</a:t>
            </a:r>
            <a:r>
              <a:rPr lang="sk-SK" sz="2800" b="1" dirty="0" err="1" smtClean="0"/>
              <a:t>produce</a:t>
            </a:r>
            <a:r>
              <a:rPr lang="sk-SK" sz="2800" b="1" dirty="0" smtClean="0"/>
              <a:t>/ </a:t>
            </a:r>
            <a:r>
              <a:rPr lang="sk-SK" sz="2800" b="1" dirty="0" err="1" smtClean="0"/>
              <a:t>when</a:t>
            </a:r>
            <a:r>
              <a:rPr lang="sk-SK" sz="2800" b="1" dirty="0" smtClean="0"/>
              <a:t> </a:t>
            </a:r>
            <a:r>
              <a:rPr lang="sk-SK" sz="2800" b="1" dirty="0" err="1" smtClean="0"/>
              <a:t>fossil</a:t>
            </a:r>
            <a:r>
              <a:rPr lang="sk-SK" sz="2800" b="1" dirty="0" smtClean="0"/>
              <a:t> </a:t>
            </a:r>
            <a:r>
              <a:rPr lang="sk-SK" sz="2800" b="1" dirty="0" err="1" smtClean="0"/>
              <a:t>fuels</a:t>
            </a:r>
            <a:r>
              <a:rPr lang="sk-SK" sz="2800" b="1" dirty="0" smtClean="0"/>
              <a:t> ......................./</a:t>
            </a:r>
            <a:r>
              <a:rPr lang="sk-SK" sz="2800" b="1" dirty="0" err="1" smtClean="0"/>
              <a:t>burn</a:t>
            </a:r>
            <a:r>
              <a:rPr lang="sk-SK" sz="2800" b="1" dirty="0" smtClean="0"/>
              <a:t>/ by </a:t>
            </a:r>
            <a:r>
              <a:rPr lang="sk-SK" sz="2800" b="1" dirty="0" err="1" smtClean="0"/>
              <a:t>power</a:t>
            </a:r>
            <a:r>
              <a:rPr lang="sk-SK" sz="2800" b="1" dirty="0" smtClean="0"/>
              <a:t> </a:t>
            </a:r>
            <a:r>
              <a:rPr lang="sk-SK" sz="2800" b="1" dirty="0" err="1" smtClean="0"/>
              <a:t>stations</a:t>
            </a:r>
            <a:r>
              <a:rPr lang="sk-SK" sz="2800" b="1" dirty="0" smtClean="0"/>
              <a:t>, </a:t>
            </a:r>
            <a:r>
              <a:rPr lang="sk-SK" sz="2800" b="1" dirty="0" err="1" smtClean="0"/>
              <a:t>factories</a:t>
            </a:r>
            <a:r>
              <a:rPr lang="sk-SK" sz="2800" b="1" dirty="0" smtClean="0"/>
              <a:t>, </a:t>
            </a:r>
            <a:r>
              <a:rPr lang="sk-SK" sz="2800" b="1" dirty="0" err="1" smtClean="0"/>
              <a:t>cars</a:t>
            </a:r>
            <a:r>
              <a:rPr lang="sk-SK" sz="2800" b="1" dirty="0" smtClean="0"/>
              <a:t> and </a:t>
            </a:r>
            <a:r>
              <a:rPr lang="sk-SK" sz="2800" b="1" dirty="0" err="1" smtClean="0"/>
              <a:t>aeroplanes.Over</a:t>
            </a:r>
            <a:r>
              <a:rPr lang="sk-SK" sz="2800" b="1" dirty="0" smtClean="0"/>
              <a:t> 80 % </a:t>
            </a:r>
            <a:r>
              <a:rPr lang="sk-SK" sz="2800" b="1" dirty="0" err="1" smtClean="0"/>
              <a:t>of</a:t>
            </a:r>
            <a:r>
              <a:rPr lang="sk-SK" sz="2800" b="1" dirty="0" smtClean="0"/>
              <a:t> </a:t>
            </a:r>
            <a:r>
              <a:rPr lang="sk-SK" sz="2800" b="1" dirty="0" err="1" smtClean="0"/>
              <a:t>goods</a:t>
            </a:r>
            <a:r>
              <a:rPr lang="sk-SK" sz="2800" b="1" dirty="0" smtClean="0"/>
              <a:t> ...................../ transport/ by </a:t>
            </a:r>
            <a:r>
              <a:rPr lang="sk-SK" sz="2800" b="1" dirty="0" err="1" smtClean="0"/>
              <a:t>ships</a:t>
            </a:r>
            <a:r>
              <a:rPr lang="sk-SK" sz="2800" b="1" dirty="0" smtClean="0"/>
              <a:t> </a:t>
            </a:r>
            <a:r>
              <a:rPr lang="sk-SK" sz="2800" b="1" dirty="0" err="1" smtClean="0"/>
              <a:t>every</a:t>
            </a:r>
            <a:r>
              <a:rPr lang="sk-SK" sz="2800" b="1" dirty="0" smtClean="0"/>
              <a:t> </a:t>
            </a:r>
            <a:r>
              <a:rPr lang="sk-SK" sz="2800" b="1" dirty="0" err="1" smtClean="0"/>
              <a:t>year</a:t>
            </a:r>
            <a:r>
              <a:rPr lang="sk-SK" sz="2800" b="1" dirty="0" smtClean="0"/>
              <a:t>. </a:t>
            </a:r>
            <a:r>
              <a:rPr lang="sk-SK" sz="2800" b="1" dirty="0" err="1" smtClean="0"/>
              <a:t>Oil</a:t>
            </a:r>
            <a:r>
              <a:rPr lang="sk-SK" sz="2800" b="1" dirty="0" smtClean="0"/>
              <a:t>....................../</a:t>
            </a:r>
            <a:r>
              <a:rPr lang="sk-SK" sz="2800" b="1" dirty="0" err="1" smtClean="0"/>
              <a:t>carry</a:t>
            </a:r>
            <a:r>
              <a:rPr lang="sk-SK" sz="2800" b="1" dirty="0" smtClean="0"/>
              <a:t>/ by </a:t>
            </a:r>
            <a:r>
              <a:rPr lang="sk-SK" sz="2800" b="1" dirty="0" err="1" smtClean="0"/>
              <a:t>huge</a:t>
            </a:r>
            <a:r>
              <a:rPr lang="sk-SK" sz="2800" b="1" dirty="0" smtClean="0"/>
              <a:t> </a:t>
            </a:r>
            <a:r>
              <a:rPr lang="sk-SK" sz="2800" b="1" dirty="0" err="1" smtClean="0"/>
              <a:t>tankers.Sometimes</a:t>
            </a:r>
            <a:r>
              <a:rPr lang="sk-SK" sz="2800" b="1" dirty="0" smtClean="0"/>
              <a:t> </a:t>
            </a:r>
            <a:r>
              <a:rPr lang="sk-SK" sz="2800" b="1" dirty="0" err="1" smtClean="0"/>
              <a:t>these</a:t>
            </a:r>
            <a:r>
              <a:rPr lang="sk-SK" sz="2800" b="1" dirty="0" smtClean="0"/>
              <a:t> </a:t>
            </a:r>
            <a:r>
              <a:rPr lang="sk-SK" sz="2800" b="1" dirty="0" err="1" smtClean="0"/>
              <a:t>tankers</a:t>
            </a:r>
            <a:r>
              <a:rPr lang="sk-SK" sz="2800" b="1" dirty="0" smtClean="0"/>
              <a:t> </a:t>
            </a:r>
            <a:r>
              <a:rPr lang="sk-SK" sz="2800" b="1" dirty="0" err="1" smtClean="0"/>
              <a:t>sink</a:t>
            </a:r>
            <a:r>
              <a:rPr lang="sk-SK" sz="2800" b="1" dirty="0" smtClean="0"/>
              <a:t> and </a:t>
            </a:r>
            <a:r>
              <a:rPr lang="sk-SK" sz="2800" b="1" dirty="0" err="1" smtClean="0"/>
              <a:t>the</a:t>
            </a:r>
            <a:r>
              <a:rPr lang="sk-SK" sz="2800" b="1" dirty="0" smtClean="0"/>
              <a:t> </a:t>
            </a:r>
            <a:r>
              <a:rPr lang="sk-SK" sz="2800" b="1" dirty="0" err="1" smtClean="0"/>
              <a:t>beaches</a:t>
            </a:r>
            <a:r>
              <a:rPr lang="sk-SK" sz="2800" b="1" dirty="0" smtClean="0"/>
              <a:t> .........................../ </a:t>
            </a:r>
            <a:r>
              <a:rPr lang="sk-SK" sz="2800" b="1" dirty="0" err="1" smtClean="0"/>
              <a:t>pollute</a:t>
            </a:r>
            <a:r>
              <a:rPr lang="sk-SK" sz="2800" b="1" dirty="0" smtClean="0"/>
              <a:t> /. A </a:t>
            </a:r>
            <a:r>
              <a:rPr lang="sk-SK" sz="2800" b="1" dirty="0" err="1" smtClean="0"/>
              <a:t>lot</a:t>
            </a:r>
            <a:r>
              <a:rPr lang="sk-SK" sz="2800" b="1" dirty="0" smtClean="0"/>
              <a:t> </a:t>
            </a:r>
            <a:r>
              <a:rPr lang="sk-SK" sz="2800" b="1" dirty="0" err="1" smtClean="0"/>
              <a:t>of</a:t>
            </a:r>
            <a:r>
              <a:rPr lang="sk-SK" sz="2800" b="1" dirty="0" smtClean="0"/>
              <a:t> </a:t>
            </a:r>
            <a:r>
              <a:rPr lang="sk-SK" sz="2800" b="1" dirty="0" err="1" smtClean="0"/>
              <a:t>animals</a:t>
            </a:r>
            <a:r>
              <a:rPr lang="sk-SK" sz="2800" b="1" dirty="0" smtClean="0"/>
              <a:t> ......................../</a:t>
            </a:r>
            <a:r>
              <a:rPr lang="sk-SK" sz="2800" b="1" dirty="0" err="1" smtClean="0"/>
              <a:t>kill</a:t>
            </a:r>
            <a:r>
              <a:rPr lang="sk-SK" sz="2800" b="1" dirty="0" smtClean="0"/>
              <a:t>/ by </a:t>
            </a:r>
            <a:r>
              <a:rPr lang="sk-SK" sz="2800" b="1" dirty="0" err="1" smtClean="0"/>
              <a:t>the</a:t>
            </a:r>
            <a:r>
              <a:rPr lang="sk-SK" sz="2800" b="1" dirty="0" smtClean="0"/>
              <a:t> </a:t>
            </a:r>
            <a:r>
              <a:rPr lang="sk-SK" sz="2800" b="1" dirty="0" err="1" smtClean="0"/>
              <a:t>oil</a:t>
            </a:r>
            <a:r>
              <a:rPr lang="sk-SK" sz="2800" b="1" dirty="0" smtClean="0"/>
              <a:t>. A </a:t>
            </a:r>
            <a:r>
              <a:rPr lang="sk-SK" sz="2800" b="1" dirty="0" err="1" smtClean="0"/>
              <a:t>lot</a:t>
            </a:r>
            <a:r>
              <a:rPr lang="sk-SK" sz="2800" b="1" dirty="0" smtClean="0"/>
              <a:t> </a:t>
            </a:r>
            <a:r>
              <a:rPr lang="sk-SK" sz="2800" b="1" dirty="0" err="1" smtClean="0"/>
              <a:t>of</a:t>
            </a:r>
            <a:r>
              <a:rPr lang="sk-SK" sz="2800" b="1" dirty="0" smtClean="0"/>
              <a:t> </a:t>
            </a:r>
            <a:r>
              <a:rPr lang="sk-SK" sz="2800" b="1" dirty="0" err="1" smtClean="0"/>
              <a:t>power</a:t>
            </a:r>
            <a:r>
              <a:rPr lang="sk-SK" sz="2800" b="1" dirty="0" smtClean="0"/>
              <a:t> </a:t>
            </a:r>
            <a:r>
              <a:rPr lang="sk-SK" sz="2800" b="1" dirty="0" err="1" smtClean="0"/>
              <a:t>stations</a:t>
            </a:r>
            <a:r>
              <a:rPr lang="sk-SK" sz="2800" b="1" dirty="0" smtClean="0"/>
              <a:t> ...................../</a:t>
            </a:r>
            <a:r>
              <a:rPr lang="sk-SK" sz="2800" b="1" dirty="0" err="1" smtClean="0"/>
              <a:t>build</a:t>
            </a:r>
            <a:r>
              <a:rPr lang="sk-SK" sz="2800" b="1" dirty="0" smtClean="0"/>
              <a:t>/ on </a:t>
            </a:r>
            <a:r>
              <a:rPr lang="sk-SK" sz="2800" b="1" dirty="0" err="1" smtClean="0"/>
              <a:t>the</a:t>
            </a:r>
            <a:r>
              <a:rPr lang="sk-SK" sz="2800" b="1" dirty="0" smtClean="0"/>
              <a:t> </a:t>
            </a:r>
            <a:r>
              <a:rPr lang="sk-SK" sz="2800" b="1" dirty="0" err="1" smtClean="0"/>
              <a:t>coast</a:t>
            </a:r>
            <a:r>
              <a:rPr lang="sk-SK" sz="2800" b="1" dirty="0" smtClean="0"/>
              <a:t>, </a:t>
            </a:r>
            <a:r>
              <a:rPr lang="sk-SK" sz="2800" b="1" dirty="0" err="1" smtClean="0"/>
              <a:t>because</a:t>
            </a:r>
            <a:r>
              <a:rPr lang="sk-SK" sz="2800" b="1" dirty="0" smtClean="0"/>
              <a:t>  </a:t>
            </a:r>
            <a:r>
              <a:rPr lang="sk-SK" sz="2800" b="1" dirty="0" err="1" smtClean="0"/>
              <a:t>the</a:t>
            </a:r>
            <a:r>
              <a:rPr lang="sk-SK" sz="2800" b="1" dirty="0" smtClean="0"/>
              <a:t> </a:t>
            </a:r>
            <a:r>
              <a:rPr lang="sk-SK" sz="2800" b="1" dirty="0" err="1" smtClean="0"/>
              <a:t>water</a:t>
            </a:r>
            <a:r>
              <a:rPr lang="sk-SK" sz="2800" b="1" dirty="0" smtClean="0"/>
              <a:t> ...................../</a:t>
            </a:r>
            <a:r>
              <a:rPr lang="sk-SK" sz="2800" b="1" dirty="0" err="1" smtClean="0"/>
              <a:t>use</a:t>
            </a:r>
            <a:r>
              <a:rPr lang="sk-SK" sz="2800" b="1" dirty="0" smtClean="0"/>
              <a:t>/ to </a:t>
            </a:r>
            <a:r>
              <a:rPr lang="sk-SK" sz="2800" b="1" dirty="0" err="1" smtClean="0"/>
              <a:t>cool</a:t>
            </a:r>
            <a:r>
              <a:rPr lang="sk-SK" sz="2800" b="1" dirty="0" smtClean="0"/>
              <a:t> </a:t>
            </a:r>
            <a:r>
              <a:rPr lang="sk-SK" sz="2800" b="1" dirty="0" err="1" smtClean="0"/>
              <a:t>the</a:t>
            </a:r>
            <a:r>
              <a:rPr lang="sk-SK" sz="2800" b="1" dirty="0" smtClean="0"/>
              <a:t> </a:t>
            </a:r>
            <a:r>
              <a:rPr lang="sk-SK" sz="2800" b="1" dirty="0" err="1" smtClean="0"/>
              <a:t>machines</a:t>
            </a:r>
            <a:r>
              <a:rPr lang="sk-SK" sz="2800" b="1" dirty="0" smtClean="0"/>
              <a:t>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0942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9165704" cy="1143000"/>
          </a:xfrm>
        </p:spPr>
        <p:txBody>
          <a:bodyPr>
            <a:noAutofit/>
          </a:bodyPr>
          <a:lstStyle/>
          <a:p>
            <a:r>
              <a:rPr lang="sk-SK" sz="4000" b="1" dirty="0" smtClean="0"/>
              <a:t>COMPLETE THE SENTENCES IN THE PAST SIMPLE PASSIVE</a:t>
            </a:r>
            <a:endParaRPr lang="en-US" sz="4000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266928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k-SK" b="1" dirty="0" smtClean="0"/>
              <a:t>Most </a:t>
            </a:r>
            <a:r>
              <a:rPr lang="sk-SK" b="1" dirty="0" err="1" smtClean="0"/>
              <a:t>of</a:t>
            </a:r>
            <a:r>
              <a:rPr lang="sk-SK" b="1" dirty="0" smtClean="0"/>
              <a:t> </a:t>
            </a:r>
            <a:r>
              <a:rPr lang="sk-SK" b="1" dirty="0" err="1" smtClean="0"/>
              <a:t>trees</a:t>
            </a:r>
            <a:r>
              <a:rPr lang="sk-SK" b="1" dirty="0" smtClean="0"/>
              <a:t> ........................... to </a:t>
            </a:r>
            <a:r>
              <a:rPr lang="sk-SK" b="1" dirty="0" err="1" smtClean="0"/>
              <a:t>make</a:t>
            </a:r>
            <a:r>
              <a:rPr lang="sk-SK" b="1" dirty="0" smtClean="0"/>
              <a:t> </a:t>
            </a:r>
            <a:r>
              <a:rPr lang="sk-SK" b="1" dirty="0" err="1" smtClean="0"/>
              <a:t>paper</a:t>
            </a:r>
            <a:r>
              <a:rPr lang="sk-SK" b="1" dirty="0" smtClean="0"/>
              <a:t>.  </a:t>
            </a:r>
            <a:r>
              <a:rPr lang="sk-SK" b="1" dirty="0" err="1" smtClean="0"/>
              <a:t>Extreme</a:t>
            </a:r>
            <a:r>
              <a:rPr lang="sk-SK" b="1" dirty="0"/>
              <a:t> </a:t>
            </a:r>
            <a:r>
              <a:rPr lang="sk-SK" b="1" dirty="0" err="1" smtClean="0"/>
              <a:t>weather</a:t>
            </a:r>
            <a:r>
              <a:rPr lang="sk-SK" b="1" dirty="0" smtClean="0"/>
              <a:t>............................by </a:t>
            </a:r>
            <a:r>
              <a:rPr lang="sk-SK" b="1" dirty="0" err="1" smtClean="0"/>
              <a:t>deforestration</a:t>
            </a:r>
            <a:r>
              <a:rPr lang="sk-SK" b="1" dirty="0" smtClean="0"/>
              <a:t>.  </a:t>
            </a:r>
            <a:r>
              <a:rPr lang="sk-SK" b="1" dirty="0" err="1" smtClean="0"/>
              <a:t>The</a:t>
            </a:r>
            <a:r>
              <a:rPr lang="sk-SK" b="1" dirty="0" smtClean="0"/>
              <a:t> </a:t>
            </a:r>
            <a:r>
              <a:rPr lang="sk-SK" b="1" dirty="0" err="1" smtClean="0"/>
              <a:t>rubbish</a:t>
            </a:r>
            <a:r>
              <a:rPr lang="sk-SK" b="1" dirty="0" smtClean="0"/>
              <a:t> .......................in </a:t>
            </a:r>
            <a:r>
              <a:rPr lang="sk-SK" b="1" dirty="0" err="1" smtClean="0"/>
              <a:t>the</a:t>
            </a:r>
            <a:r>
              <a:rPr lang="sk-SK" b="1" dirty="0" smtClean="0"/>
              <a:t> </a:t>
            </a:r>
            <a:r>
              <a:rPr lang="sk-SK" b="1" dirty="0" err="1" smtClean="0"/>
              <a:t>holes</a:t>
            </a:r>
            <a:r>
              <a:rPr lang="sk-SK" b="1" dirty="0" smtClean="0"/>
              <a:t>.  </a:t>
            </a:r>
            <a:r>
              <a:rPr lang="sk-SK" b="1" dirty="0" err="1" smtClean="0"/>
              <a:t>Plastic</a:t>
            </a:r>
            <a:r>
              <a:rPr lang="sk-SK" b="1" dirty="0" smtClean="0"/>
              <a:t> </a:t>
            </a:r>
            <a:r>
              <a:rPr lang="sk-SK" b="1" dirty="0" err="1" smtClean="0"/>
              <a:t>bags</a:t>
            </a:r>
            <a:r>
              <a:rPr lang="sk-SK" b="1" dirty="0" smtClean="0"/>
              <a:t>.. ............................by </a:t>
            </a:r>
            <a:r>
              <a:rPr lang="sk-SK" b="1" dirty="0" err="1" smtClean="0"/>
              <a:t>million</a:t>
            </a:r>
            <a:r>
              <a:rPr lang="sk-SK" b="1" dirty="0" smtClean="0"/>
              <a:t> </a:t>
            </a:r>
            <a:r>
              <a:rPr lang="sk-SK" b="1" dirty="0" err="1" smtClean="0"/>
              <a:t>of</a:t>
            </a:r>
            <a:r>
              <a:rPr lang="sk-SK" b="1" dirty="0" smtClean="0"/>
              <a:t> </a:t>
            </a:r>
            <a:r>
              <a:rPr lang="sk-SK" b="1" dirty="0" err="1" smtClean="0"/>
              <a:t>people</a:t>
            </a:r>
            <a:r>
              <a:rPr lang="sk-SK" b="1" dirty="0" smtClean="0"/>
              <a:t>. </a:t>
            </a:r>
            <a:r>
              <a:rPr lang="sk-SK" b="1" dirty="0" err="1" smtClean="0"/>
              <a:t>Paper</a:t>
            </a:r>
            <a:r>
              <a:rPr lang="sk-SK" b="1" dirty="0" smtClean="0"/>
              <a:t> ...............  by </a:t>
            </a:r>
            <a:r>
              <a:rPr lang="sk-SK" b="1" dirty="0" err="1" smtClean="0"/>
              <a:t>people</a:t>
            </a:r>
            <a:r>
              <a:rPr lang="sk-SK" b="1" dirty="0" smtClean="0"/>
              <a:t>.  </a:t>
            </a:r>
            <a:r>
              <a:rPr lang="sk-SK" b="1" dirty="0" err="1" smtClean="0"/>
              <a:t>Pollution</a:t>
            </a:r>
            <a:r>
              <a:rPr lang="sk-SK" b="1" dirty="0" smtClean="0"/>
              <a:t> ..........................by </a:t>
            </a:r>
            <a:r>
              <a:rPr lang="sk-SK" b="1" dirty="0" err="1" smtClean="0"/>
              <a:t>cars</a:t>
            </a:r>
            <a:r>
              <a:rPr lang="sk-SK" b="1" dirty="0" smtClean="0"/>
              <a:t>.            </a:t>
            </a:r>
            <a:r>
              <a:rPr lang="sk-SK" b="1" dirty="0" err="1" smtClean="0"/>
              <a:t>The</a:t>
            </a:r>
            <a:r>
              <a:rPr lang="sk-SK" b="1" dirty="0" smtClean="0"/>
              <a:t> </a:t>
            </a:r>
            <a:r>
              <a:rPr lang="sk-SK" b="1" dirty="0" err="1" smtClean="0"/>
              <a:t>beaches</a:t>
            </a:r>
            <a:r>
              <a:rPr lang="sk-SK" b="1" dirty="0" smtClean="0"/>
              <a:t> ..........................by a </a:t>
            </a:r>
            <a:r>
              <a:rPr lang="sk-SK" b="1" dirty="0" err="1" smtClean="0"/>
              <a:t>lot</a:t>
            </a:r>
            <a:r>
              <a:rPr lang="sk-SK" b="1" dirty="0" smtClean="0"/>
              <a:t> </a:t>
            </a:r>
            <a:r>
              <a:rPr lang="sk-SK" b="1" dirty="0" err="1" smtClean="0"/>
              <a:t>of</a:t>
            </a:r>
            <a:r>
              <a:rPr lang="sk-SK" b="1" dirty="0" smtClean="0"/>
              <a:t> </a:t>
            </a:r>
            <a:r>
              <a:rPr lang="sk-SK" b="1" dirty="0" err="1" smtClean="0"/>
              <a:t>rubbish</a:t>
            </a:r>
            <a:r>
              <a:rPr lang="sk-SK" b="1" dirty="0" smtClean="0"/>
              <a:t> and </a:t>
            </a:r>
            <a:r>
              <a:rPr lang="sk-SK" b="1" dirty="0" err="1" smtClean="0"/>
              <a:t>plastic</a:t>
            </a:r>
            <a:r>
              <a:rPr lang="sk-SK" b="1" dirty="0" smtClean="0"/>
              <a:t> </a:t>
            </a:r>
            <a:r>
              <a:rPr lang="sk-SK" b="1" dirty="0" err="1" smtClean="0"/>
              <a:t>bags</a:t>
            </a:r>
            <a:r>
              <a:rPr lang="sk-SK" dirty="0" smtClean="0"/>
              <a:t>.</a:t>
            </a:r>
            <a:endParaRPr lang="en-US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5868144" y="1600200"/>
            <a:ext cx="2818656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k-SK" b="1" dirty="0" smtClean="0"/>
              <a:t>1.Was </a:t>
            </a:r>
            <a:r>
              <a:rPr lang="sk-SK" b="1" dirty="0" err="1" smtClean="0"/>
              <a:t>produced</a:t>
            </a:r>
            <a:endParaRPr lang="sk-SK" b="1" dirty="0" smtClean="0"/>
          </a:p>
          <a:p>
            <a:pPr marL="0" indent="0">
              <a:buNone/>
            </a:pPr>
            <a:r>
              <a:rPr lang="sk-SK" b="1" dirty="0" smtClean="0"/>
              <a:t>2.Were </a:t>
            </a:r>
            <a:r>
              <a:rPr lang="sk-SK" b="1" dirty="0" err="1" smtClean="0"/>
              <a:t>used</a:t>
            </a:r>
            <a:endParaRPr lang="sk-SK" b="1" dirty="0" smtClean="0"/>
          </a:p>
          <a:p>
            <a:pPr marL="0" indent="0">
              <a:buNone/>
            </a:pPr>
            <a:r>
              <a:rPr lang="sk-SK" b="1" dirty="0" smtClean="0"/>
              <a:t>3.Was </a:t>
            </a:r>
            <a:r>
              <a:rPr lang="sk-SK" b="1" dirty="0" err="1" smtClean="0"/>
              <a:t>caused</a:t>
            </a:r>
            <a:endParaRPr lang="sk-SK" b="1" dirty="0" smtClean="0"/>
          </a:p>
          <a:p>
            <a:pPr marL="0" indent="0">
              <a:buNone/>
            </a:pPr>
            <a:r>
              <a:rPr lang="sk-SK" b="1" dirty="0" smtClean="0"/>
              <a:t>4.Was </a:t>
            </a:r>
            <a:r>
              <a:rPr lang="sk-SK" b="1" dirty="0" err="1" smtClean="0"/>
              <a:t>recycled</a:t>
            </a:r>
            <a:endParaRPr lang="sk-SK" b="1" dirty="0" smtClean="0"/>
          </a:p>
          <a:p>
            <a:pPr marL="0" indent="0">
              <a:buNone/>
            </a:pPr>
            <a:r>
              <a:rPr lang="sk-SK" b="1" dirty="0" smtClean="0"/>
              <a:t>5.Were </a:t>
            </a:r>
            <a:r>
              <a:rPr lang="sk-SK" b="1" dirty="0" err="1" smtClean="0"/>
              <a:t>covered</a:t>
            </a:r>
            <a:endParaRPr lang="sk-SK" b="1" dirty="0" smtClean="0"/>
          </a:p>
          <a:p>
            <a:pPr marL="0" indent="0">
              <a:buNone/>
            </a:pPr>
            <a:r>
              <a:rPr lang="sk-SK" b="1" dirty="0" smtClean="0"/>
              <a:t>6.Were </a:t>
            </a:r>
            <a:r>
              <a:rPr lang="sk-SK" b="1" dirty="0" err="1" smtClean="0"/>
              <a:t>used</a:t>
            </a:r>
            <a:endParaRPr lang="sk-SK" b="1" dirty="0" smtClean="0"/>
          </a:p>
          <a:p>
            <a:pPr marL="0" indent="0">
              <a:buNone/>
            </a:pPr>
            <a:r>
              <a:rPr lang="sk-SK" b="1" dirty="0" smtClean="0"/>
              <a:t>7.Was </a:t>
            </a:r>
            <a:r>
              <a:rPr lang="sk-SK" b="1" dirty="0" err="1" smtClean="0"/>
              <a:t>left</a:t>
            </a:r>
            <a:endParaRPr lang="en-US" b="1" dirty="0"/>
          </a:p>
        </p:txBody>
      </p:sp>
      <p:sp>
        <p:nvSpPr>
          <p:cNvPr id="5" name="Ovál 4"/>
          <p:cNvSpPr/>
          <p:nvPr/>
        </p:nvSpPr>
        <p:spPr>
          <a:xfrm>
            <a:off x="3995936" y="1412776"/>
            <a:ext cx="720080" cy="43204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smtClean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Ovál 6"/>
          <p:cNvSpPr/>
          <p:nvPr/>
        </p:nvSpPr>
        <p:spPr>
          <a:xfrm>
            <a:off x="3580656" y="2348880"/>
            <a:ext cx="720080" cy="43204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smtClean="0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Ovál 7"/>
          <p:cNvSpPr/>
          <p:nvPr/>
        </p:nvSpPr>
        <p:spPr>
          <a:xfrm>
            <a:off x="1619672" y="3174877"/>
            <a:ext cx="720080" cy="43204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smtClean="0">
                <a:solidFill>
                  <a:srgbClr val="FF0000"/>
                </a:solidFill>
              </a:rPr>
              <a:t>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Ovál 8"/>
          <p:cNvSpPr/>
          <p:nvPr/>
        </p:nvSpPr>
        <p:spPr>
          <a:xfrm>
            <a:off x="3364632" y="3429000"/>
            <a:ext cx="720080" cy="43204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smtClean="0">
                <a:solidFill>
                  <a:srgbClr val="FF0000"/>
                </a:solidFill>
              </a:rPr>
              <a:t>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Ovál 9"/>
          <p:cNvSpPr/>
          <p:nvPr/>
        </p:nvSpPr>
        <p:spPr>
          <a:xfrm>
            <a:off x="4442211" y="3789040"/>
            <a:ext cx="720080" cy="43204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smtClean="0">
                <a:solidFill>
                  <a:srgbClr val="FF0000"/>
                </a:solidFill>
              </a:rPr>
              <a:t>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Ovál 10"/>
          <p:cNvSpPr/>
          <p:nvPr/>
        </p:nvSpPr>
        <p:spPr>
          <a:xfrm>
            <a:off x="1763688" y="4653136"/>
            <a:ext cx="720080" cy="43204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smtClean="0">
                <a:solidFill>
                  <a:srgbClr val="FF0000"/>
                </a:solidFill>
              </a:rPr>
              <a:t>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Ovál 11"/>
          <p:cNvSpPr/>
          <p:nvPr/>
        </p:nvSpPr>
        <p:spPr>
          <a:xfrm>
            <a:off x="4084712" y="5013176"/>
            <a:ext cx="720080" cy="43204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smtClean="0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72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sz="4000" b="1" dirty="0" smtClean="0"/>
              <a:t>REWRITE THE SENTENCES IN THE PASSIVE VOICE</a:t>
            </a:r>
            <a:endParaRPr lang="en-US" sz="4000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514353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sk-SK" sz="2400" b="1" dirty="0" err="1" smtClean="0"/>
              <a:t>Deforestation</a:t>
            </a:r>
            <a:r>
              <a:rPr lang="sk-SK" sz="2400" b="1" dirty="0" smtClean="0"/>
              <a:t> has </a:t>
            </a:r>
            <a:r>
              <a:rPr lang="sk-SK" sz="2400" b="1" dirty="0" err="1" smtClean="0"/>
              <a:t>damaged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the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global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environment</a:t>
            </a:r>
            <a:r>
              <a:rPr lang="sk-SK" sz="2400" b="1" dirty="0" smtClean="0"/>
              <a:t>.</a:t>
            </a:r>
          </a:p>
          <a:p>
            <a:pPr>
              <a:buNone/>
            </a:pPr>
            <a:r>
              <a:rPr lang="sk-SK" sz="2000" b="1" dirty="0" smtClean="0"/>
              <a:t>.........................................................................................................</a:t>
            </a:r>
          </a:p>
          <a:p>
            <a:pPr>
              <a:buNone/>
            </a:pPr>
            <a:r>
              <a:rPr lang="sk-SK" sz="2400" b="1" dirty="0" err="1" smtClean="0"/>
              <a:t>He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sells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the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car</a:t>
            </a:r>
            <a:r>
              <a:rPr lang="sk-SK" sz="2000" b="1" dirty="0" smtClean="0"/>
              <a:t>................................................................................</a:t>
            </a:r>
          </a:p>
          <a:p>
            <a:pPr>
              <a:buNone/>
            </a:pPr>
            <a:r>
              <a:rPr lang="sk-SK" sz="2400" b="1" dirty="0" err="1" smtClean="0"/>
              <a:t>The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hunters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found</a:t>
            </a:r>
            <a:r>
              <a:rPr lang="sk-SK" sz="2400" b="1" dirty="0" smtClean="0"/>
              <a:t> a </a:t>
            </a:r>
            <a:r>
              <a:rPr lang="sk-SK" sz="2400" b="1" dirty="0" err="1" smtClean="0"/>
              <a:t>lot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of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animals</a:t>
            </a:r>
            <a:r>
              <a:rPr lang="sk-SK" sz="2000" b="1" dirty="0" smtClean="0"/>
              <a:t>.</a:t>
            </a:r>
          </a:p>
          <a:p>
            <a:pPr>
              <a:buNone/>
            </a:pPr>
            <a:r>
              <a:rPr lang="sk-SK" sz="2000" b="1" dirty="0" smtClean="0"/>
              <a:t>.........................................................................................................</a:t>
            </a:r>
          </a:p>
          <a:p>
            <a:pPr>
              <a:buNone/>
            </a:pPr>
            <a:r>
              <a:rPr lang="sk-SK" sz="2400" b="1" dirty="0" err="1" smtClean="0"/>
              <a:t>They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will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protect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animals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at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the</a:t>
            </a:r>
            <a:r>
              <a:rPr lang="sk-SK" sz="2400" b="1" dirty="0" smtClean="0"/>
              <a:t> ZOO.</a:t>
            </a:r>
          </a:p>
          <a:p>
            <a:pPr>
              <a:buNone/>
            </a:pPr>
            <a:r>
              <a:rPr lang="sk-SK" sz="2000" b="1" dirty="0" smtClean="0"/>
              <a:t>........................................................................................................</a:t>
            </a:r>
          </a:p>
          <a:p>
            <a:pPr>
              <a:buNone/>
            </a:pPr>
            <a:r>
              <a:rPr lang="en-US" sz="2400" b="1" dirty="0" smtClean="0"/>
              <a:t>Power stations  and factories  burn fossil fuels.</a:t>
            </a:r>
            <a:endParaRPr lang="sk-SK" sz="2400" b="1" dirty="0" smtClean="0"/>
          </a:p>
          <a:p>
            <a:pPr>
              <a:buNone/>
            </a:pPr>
            <a:r>
              <a:rPr lang="sk-SK" sz="2000" b="1" dirty="0" smtClean="0"/>
              <a:t>........................................................................................................</a:t>
            </a:r>
            <a:endParaRPr lang="en-US" sz="2000" b="1" dirty="0" smtClean="0"/>
          </a:p>
          <a:p>
            <a:pPr>
              <a:lnSpc>
                <a:spcPct val="150000"/>
              </a:lnSpc>
              <a:buNone/>
            </a:pPr>
            <a:endParaRPr lang="en-US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107199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879</TotalTime>
  <Words>573</Words>
  <Application>Microsoft Office PowerPoint</Application>
  <PresentationFormat>Prezentácia na obrazovke (4:3)</PresentationFormat>
  <Paragraphs>79</Paragraphs>
  <Slides>15</Slides>
  <Notes>0</Notes>
  <HiddenSlides>0</HiddenSlides>
  <MMClips>1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15</vt:i4>
      </vt:variant>
    </vt:vector>
  </HeadingPairs>
  <TitlesOfParts>
    <vt:vector size="18" baseType="lpstr">
      <vt:lpstr>Arial</vt:lpstr>
      <vt:lpstr>Calibri</vt:lpstr>
      <vt:lpstr>Motív Office</vt:lpstr>
      <vt:lpstr>Nature and photo, Erasmus+</vt:lpstr>
      <vt:lpstr>Prezentácia programu PowerPoint</vt:lpstr>
      <vt:lpstr>GLOBAL WARMING</vt:lpstr>
      <vt:lpstr>Prezentácia programu PowerPoint</vt:lpstr>
      <vt:lpstr>MATCH THE PICTURES WITH THE WORDS</vt:lpstr>
      <vt:lpstr>COMPLETE THE TEXT</vt:lpstr>
      <vt:lpstr>PUT THE VERBS INTO THE PRESENT PASSIVE VOICE</vt:lpstr>
      <vt:lpstr>COMPLETE THE SENTENCES IN THE PAST SIMPLE PASSIVE</vt:lpstr>
      <vt:lpstr>REWRITE THE SENTENCES IN THE PASSIVE VOICE</vt:lpstr>
      <vt:lpstr>CHECK YOUR ANSWERS</vt:lpstr>
      <vt:lpstr>WHAT IS GOOD OR BAD FOR OUR NATURE AND ENVIRONMENT ?</vt:lpstr>
      <vt:lpstr>Prezentácia programu PowerPoint</vt:lpstr>
      <vt:lpstr>„ TO REALLY HELP THIS WORLD, YOU HAVE TO LEARN HOW TO LIVE IN IT „</vt:lpstr>
      <vt:lpstr>Prezentácia programu PowerPoint</vt:lpstr>
      <vt:lpstr>SO WHAT CAN YOU DO OR HOW CAN YOU PROTECT OUR WORLD?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WARMING</dc:title>
  <dc:creator>GIGABYTE</dc:creator>
  <cp:lastModifiedBy>Uzivatel</cp:lastModifiedBy>
  <cp:revision>44</cp:revision>
  <dcterms:created xsi:type="dcterms:W3CDTF">2016-10-31T12:52:53Z</dcterms:created>
  <dcterms:modified xsi:type="dcterms:W3CDTF">2023-11-12T13:45:43Z</dcterms:modified>
</cp:coreProperties>
</file>