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0" r:id="rId11"/>
    <p:sldId id="265" r:id="rId12"/>
    <p:sldId id="269" r:id="rId13"/>
    <p:sldId id="266" r:id="rId14"/>
    <p:sldId id="267" r:id="rId15"/>
    <p:sldId id="268" r:id="rId16"/>
    <p:sldId id="271" r:id="rId17"/>
    <p:sldId id="272" r:id="rId18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9710E-956B-44A4-9C73-CC2FC6753704}" type="datetimeFigureOut">
              <a:rPr lang="sk-SK" smtClean="0"/>
              <a:t>21. 11. 2023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E52A9-FA31-4584-A4F6-D8EAFB7332E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958464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9710E-956B-44A4-9C73-CC2FC6753704}" type="datetimeFigureOut">
              <a:rPr lang="sk-SK" smtClean="0"/>
              <a:t>21. 11. 2023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E52A9-FA31-4584-A4F6-D8EAFB7332E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214788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9710E-956B-44A4-9C73-CC2FC6753704}" type="datetimeFigureOut">
              <a:rPr lang="sk-SK" smtClean="0"/>
              <a:t>21. 11. 2023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E52A9-FA31-4584-A4F6-D8EAFB7332E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833294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9710E-956B-44A4-9C73-CC2FC6753704}" type="datetimeFigureOut">
              <a:rPr lang="sk-SK" smtClean="0"/>
              <a:t>21. 11. 2023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E52A9-FA31-4584-A4F6-D8EAFB7332E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96167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9710E-956B-44A4-9C73-CC2FC6753704}" type="datetimeFigureOut">
              <a:rPr lang="sk-SK" smtClean="0"/>
              <a:t>21. 11. 2023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E52A9-FA31-4584-A4F6-D8EAFB7332E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70185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9710E-956B-44A4-9C73-CC2FC6753704}" type="datetimeFigureOut">
              <a:rPr lang="sk-SK" smtClean="0"/>
              <a:t>21. 11. 2023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E52A9-FA31-4584-A4F6-D8EAFB7332E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28939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9710E-956B-44A4-9C73-CC2FC6753704}" type="datetimeFigureOut">
              <a:rPr lang="sk-SK" smtClean="0"/>
              <a:t>21. 11. 2023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E52A9-FA31-4584-A4F6-D8EAFB7332E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88690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9710E-956B-44A4-9C73-CC2FC6753704}" type="datetimeFigureOut">
              <a:rPr lang="sk-SK" smtClean="0"/>
              <a:t>21. 11. 2023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E52A9-FA31-4584-A4F6-D8EAFB7332E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42526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9710E-956B-44A4-9C73-CC2FC6753704}" type="datetimeFigureOut">
              <a:rPr lang="sk-SK" smtClean="0"/>
              <a:t>21. 11. 2023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E52A9-FA31-4584-A4F6-D8EAFB7332E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43240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9710E-956B-44A4-9C73-CC2FC6753704}" type="datetimeFigureOut">
              <a:rPr lang="sk-SK" smtClean="0"/>
              <a:t>21. 11. 2023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E52A9-FA31-4584-A4F6-D8EAFB7332E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19924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9710E-956B-44A4-9C73-CC2FC6753704}" type="datetimeFigureOut">
              <a:rPr lang="sk-SK" smtClean="0"/>
              <a:t>21. 11. 2023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E52A9-FA31-4584-A4F6-D8EAFB7332E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17761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09710E-956B-44A4-9C73-CC2FC6753704}" type="datetimeFigureOut">
              <a:rPr lang="sk-SK" smtClean="0"/>
              <a:t>21. 11. 2023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EE52A9-FA31-4584-A4F6-D8EAFB7332E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39467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 smtClean="0"/>
              <a:t>Nature and </a:t>
            </a:r>
            <a:r>
              <a:rPr lang="sk-SK" dirty="0" err="1" smtClean="0"/>
              <a:t>photo</a:t>
            </a:r>
            <a:r>
              <a:rPr lang="sk-SK" smtClean="0"/>
              <a:t>, Erasmus+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4" name="Obrázok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021772"/>
            <a:ext cx="2719070" cy="1481455"/>
          </a:xfrm>
          <a:prstGeom prst="rect">
            <a:avLst/>
          </a:prstGeom>
          <a:noFill/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DF289409-C5E9-48C4-BBFB-CB6C8F583809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4716016" y="3886200"/>
            <a:ext cx="2301240" cy="1385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1936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 err="1" smtClean="0"/>
              <a:t>The</a:t>
            </a:r>
            <a:r>
              <a:rPr lang="sk-SK" dirty="0" smtClean="0"/>
              <a:t> </a:t>
            </a:r>
            <a:r>
              <a:rPr lang="sk-SK" dirty="0" err="1" smtClean="0"/>
              <a:t>use</a:t>
            </a:r>
            <a:r>
              <a:rPr lang="sk-SK" dirty="0" smtClean="0"/>
              <a:t> </a:t>
            </a:r>
            <a:r>
              <a:rPr lang="sk-SK" dirty="0" err="1" smtClean="0"/>
              <a:t>of</a:t>
            </a:r>
            <a:r>
              <a:rPr lang="sk-SK" dirty="0" smtClean="0"/>
              <a:t> </a:t>
            </a:r>
            <a:r>
              <a:rPr lang="sk-SK" dirty="0" err="1" smtClean="0"/>
              <a:t>fossil</a:t>
            </a:r>
            <a:r>
              <a:rPr lang="sk-SK" dirty="0" smtClean="0"/>
              <a:t> </a:t>
            </a:r>
            <a:r>
              <a:rPr lang="sk-SK" dirty="0" err="1" smtClean="0"/>
              <a:t>fuels</a:t>
            </a:r>
            <a:r>
              <a:rPr lang="sk-SK" dirty="0" smtClean="0"/>
              <a:t> </a:t>
            </a:r>
            <a:r>
              <a:rPr lang="sk-SK" dirty="0" err="1" smtClean="0"/>
              <a:t>leads</a:t>
            </a:r>
            <a:r>
              <a:rPr lang="sk-SK" dirty="0" smtClean="0"/>
              <a:t> to: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67544" y="2276872"/>
            <a:ext cx="8229600" cy="4021907"/>
          </a:xfrm>
        </p:spPr>
        <p:txBody>
          <a:bodyPr/>
          <a:lstStyle/>
          <a:p>
            <a:pPr marL="514350" indent="-514350">
              <a:buAutoNum type="alphaUcPeriod"/>
            </a:pPr>
            <a:r>
              <a:rPr lang="sk-SK" dirty="0" err="1" smtClean="0"/>
              <a:t>overpopulation</a:t>
            </a:r>
            <a:endParaRPr lang="sk-SK" dirty="0" smtClean="0"/>
          </a:p>
          <a:p>
            <a:pPr marL="514350" indent="-514350">
              <a:buAutoNum type="alphaUcPeriod"/>
            </a:pPr>
            <a:r>
              <a:rPr lang="sk-SK" dirty="0" err="1" smtClean="0"/>
              <a:t>Climate</a:t>
            </a:r>
            <a:r>
              <a:rPr lang="sk-SK" dirty="0" smtClean="0"/>
              <a:t> </a:t>
            </a:r>
            <a:r>
              <a:rPr lang="sk-SK" dirty="0" err="1" smtClean="0"/>
              <a:t>change</a:t>
            </a:r>
            <a:endParaRPr lang="sk-SK" dirty="0" smtClean="0"/>
          </a:p>
          <a:p>
            <a:pPr marL="514350" indent="-514350">
              <a:buAutoNum type="alphaUcPeriod"/>
            </a:pPr>
            <a:r>
              <a:rPr lang="sk-SK" dirty="0" err="1" smtClean="0"/>
              <a:t>deforestation</a:t>
            </a:r>
            <a:endParaRPr lang="sk-SK" dirty="0" smtClean="0"/>
          </a:p>
          <a:p>
            <a:pPr marL="514350" indent="-514350">
              <a:buAutoNum type="alphaUcPeriod"/>
            </a:pPr>
            <a:r>
              <a:rPr lang="sk-SK" dirty="0" err="1" smtClean="0"/>
              <a:t>drought</a:t>
            </a:r>
            <a:endParaRPr lang="sk-SK" dirty="0"/>
          </a:p>
        </p:txBody>
      </p:sp>
      <p:sp>
        <p:nvSpPr>
          <p:cNvPr id="4" name="Ovál 3"/>
          <p:cNvSpPr/>
          <p:nvPr/>
        </p:nvSpPr>
        <p:spPr>
          <a:xfrm>
            <a:off x="280571" y="2708920"/>
            <a:ext cx="3384376" cy="864096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66167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err="1" smtClean="0"/>
              <a:t>One</a:t>
            </a:r>
            <a:r>
              <a:rPr lang="sk-SK" dirty="0" smtClean="0"/>
              <a:t> </a:t>
            </a:r>
            <a:r>
              <a:rPr lang="sk-SK" dirty="0" err="1" smtClean="0"/>
              <a:t>possible</a:t>
            </a:r>
            <a:r>
              <a:rPr lang="sk-SK" dirty="0" smtClean="0"/>
              <a:t> </a:t>
            </a:r>
            <a:r>
              <a:rPr lang="sk-SK" dirty="0" err="1" smtClean="0"/>
              <a:t>consequence</a:t>
            </a:r>
            <a:r>
              <a:rPr lang="sk-SK" dirty="0" smtClean="0"/>
              <a:t> </a:t>
            </a:r>
            <a:r>
              <a:rPr lang="sk-SK" dirty="0" err="1" smtClean="0"/>
              <a:t>of</a:t>
            </a:r>
            <a:r>
              <a:rPr lang="sk-SK" dirty="0" smtClean="0"/>
              <a:t> </a:t>
            </a:r>
            <a:r>
              <a:rPr lang="sk-SK" dirty="0" err="1" smtClean="0"/>
              <a:t>climate</a:t>
            </a:r>
            <a:r>
              <a:rPr lang="sk-SK" dirty="0" smtClean="0"/>
              <a:t> </a:t>
            </a:r>
            <a:r>
              <a:rPr lang="sk-SK" dirty="0" err="1" smtClean="0"/>
              <a:t>change</a:t>
            </a:r>
            <a:r>
              <a:rPr lang="sk-SK" dirty="0" smtClean="0"/>
              <a:t> </a:t>
            </a:r>
            <a:r>
              <a:rPr lang="sk-SK" dirty="0" err="1" smtClean="0"/>
              <a:t>for</a:t>
            </a:r>
            <a:r>
              <a:rPr lang="sk-SK" dirty="0" smtClean="0"/>
              <a:t> </a:t>
            </a:r>
            <a:r>
              <a:rPr lang="sk-SK" dirty="0" err="1" smtClean="0"/>
              <a:t>humans</a:t>
            </a:r>
            <a:r>
              <a:rPr lang="sk-SK" dirty="0" smtClean="0"/>
              <a:t> </a:t>
            </a:r>
            <a:r>
              <a:rPr lang="sk-SK" dirty="0" err="1" smtClean="0"/>
              <a:t>is</a:t>
            </a:r>
            <a:r>
              <a:rPr lang="sk-SK" dirty="0" smtClean="0"/>
              <a:t>: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67544" y="2276872"/>
            <a:ext cx="8229600" cy="4021907"/>
          </a:xfrm>
        </p:spPr>
        <p:txBody>
          <a:bodyPr/>
          <a:lstStyle/>
          <a:p>
            <a:pPr marL="514350" indent="-514350">
              <a:buAutoNum type="alphaUcPeriod"/>
            </a:pPr>
            <a:r>
              <a:rPr lang="sk-SK" dirty="0" err="1" smtClean="0"/>
              <a:t>overpopulation</a:t>
            </a:r>
            <a:endParaRPr lang="sk-SK" dirty="0" smtClean="0"/>
          </a:p>
          <a:p>
            <a:pPr marL="514350" indent="-514350">
              <a:buAutoNum type="alphaUcPeriod"/>
            </a:pPr>
            <a:r>
              <a:rPr lang="sk-SK" dirty="0" err="1" smtClean="0"/>
              <a:t>famine</a:t>
            </a:r>
            <a:endParaRPr lang="sk-SK" dirty="0" smtClean="0"/>
          </a:p>
          <a:p>
            <a:pPr marL="514350" indent="-514350">
              <a:buAutoNum type="alphaUcPeriod"/>
            </a:pPr>
            <a:r>
              <a:rPr lang="sk-SK" dirty="0" err="1" smtClean="0"/>
              <a:t>anorexia</a:t>
            </a:r>
            <a:endParaRPr lang="sk-SK" dirty="0" smtClean="0"/>
          </a:p>
          <a:p>
            <a:pPr marL="514350" indent="-514350">
              <a:buAutoNum type="alphaUcPeriod"/>
            </a:pPr>
            <a:r>
              <a:rPr lang="sk-SK" dirty="0" err="1" smtClean="0"/>
              <a:t>drought</a:t>
            </a:r>
            <a:endParaRPr lang="sk-SK" dirty="0"/>
          </a:p>
        </p:txBody>
      </p:sp>
      <p:sp>
        <p:nvSpPr>
          <p:cNvPr id="4" name="Ovál 3"/>
          <p:cNvSpPr/>
          <p:nvPr/>
        </p:nvSpPr>
        <p:spPr>
          <a:xfrm>
            <a:off x="18155" y="2780928"/>
            <a:ext cx="3384376" cy="864096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5883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 err="1" smtClean="0"/>
              <a:t>Solar</a:t>
            </a:r>
            <a:r>
              <a:rPr lang="sk-SK" dirty="0" smtClean="0"/>
              <a:t> or </a:t>
            </a:r>
            <a:r>
              <a:rPr lang="sk-SK" dirty="0" err="1" smtClean="0"/>
              <a:t>wind</a:t>
            </a:r>
            <a:r>
              <a:rPr lang="sk-SK" dirty="0" smtClean="0"/>
              <a:t> </a:t>
            </a:r>
            <a:r>
              <a:rPr lang="sk-SK" dirty="0" err="1" smtClean="0"/>
              <a:t>powers</a:t>
            </a:r>
            <a:r>
              <a:rPr lang="sk-SK" dirty="0" smtClean="0"/>
              <a:t> are </a:t>
            </a:r>
            <a:r>
              <a:rPr lang="sk-SK" dirty="0" err="1" smtClean="0"/>
              <a:t>form</a:t>
            </a:r>
            <a:r>
              <a:rPr lang="sk-SK" dirty="0" smtClean="0"/>
              <a:t> </a:t>
            </a:r>
            <a:r>
              <a:rPr lang="sk-SK" dirty="0" err="1" smtClean="0"/>
              <a:t>of</a:t>
            </a:r>
            <a:r>
              <a:rPr lang="sk-SK" dirty="0" smtClean="0"/>
              <a:t>: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67544" y="2276872"/>
            <a:ext cx="8229600" cy="4021907"/>
          </a:xfrm>
        </p:spPr>
        <p:txBody>
          <a:bodyPr/>
          <a:lstStyle/>
          <a:p>
            <a:pPr marL="514350" indent="-514350">
              <a:buAutoNum type="alphaUcPeriod"/>
            </a:pPr>
            <a:r>
              <a:rPr lang="sk-SK" dirty="0" err="1" smtClean="0"/>
              <a:t>Renewable</a:t>
            </a:r>
            <a:r>
              <a:rPr lang="sk-SK" dirty="0" smtClean="0"/>
              <a:t> </a:t>
            </a:r>
            <a:r>
              <a:rPr lang="sk-SK" dirty="0" err="1" smtClean="0"/>
              <a:t>energy</a:t>
            </a:r>
            <a:endParaRPr lang="sk-SK" dirty="0" smtClean="0"/>
          </a:p>
          <a:p>
            <a:pPr marL="514350" indent="-514350">
              <a:buAutoNum type="alphaUcPeriod"/>
            </a:pPr>
            <a:r>
              <a:rPr lang="sk-SK" dirty="0" err="1" smtClean="0"/>
              <a:t>Expensive</a:t>
            </a:r>
            <a:r>
              <a:rPr lang="sk-SK" dirty="0" smtClean="0"/>
              <a:t> </a:t>
            </a:r>
            <a:r>
              <a:rPr lang="sk-SK" dirty="0" err="1" smtClean="0"/>
              <a:t>energy</a:t>
            </a:r>
            <a:endParaRPr lang="sk-SK" dirty="0" smtClean="0"/>
          </a:p>
          <a:p>
            <a:pPr marL="514350" indent="-514350">
              <a:buAutoNum type="alphaUcPeriod"/>
            </a:pPr>
            <a:r>
              <a:rPr lang="sk-SK" dirty="0" err="1" smtClean="0"/>
              <a:t>Eletric</a:t>
            </a:r>
            <a:r>
              <a:rPr lang="sk-SK" dirty="0" smtClean="0"/>
              <a:t> </a:t>
            </a:r>
            <a:r>
              <a:rPr lang="sk-SK" dirty="0" err="1" smtClean="0"/>
              <a:t>energy</a:t>
            </a:r>
            <a:endParaRPr lang="sk-SK" dirty="0" smtClean="0"/>
          </a:p>
          <a:p>
            <a:pPr marL="514350" indent="-514350">
              <a:buAutoNum type="alphaUcPeriod"/>
            </a:pPr>
            <a:r>
              <a:rPr lang="sk-SK" dirty="0" err="1" smtClean="0"/>
              <a:t>Gas</a:t>
            </a:r>
            <a:r>
              <a:rPr lang="sk-SK" dirty="0" smtClean="0"/>
              <a:t> </a:t>
            </a:r>
            <a:r>
              <a:rPr lang="sk-SK" dirty="0" err="1" smtClean="0"/>
              <a:t>energy</a:t>
            </a:r>
            <a:endParaRPr lang="sk-SK" dirty="0"/>
          </a:p>
        </p:txBody>
      </p:sp>
      <p:sp>
        <p:nvSpPr>
          <p:cNvPr id="4" name="Ovál 3"/>
          <p:cNvSpPr/>
          <p:nvPr/>
        </p:nvSpPr>
        <p:spPr>
          <a:xfrm>
            <a:off x="395536" y="2132856"/>
            <a:ext cx="4032448" cy="864096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09334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err="1" smtClean="0"/>
              <a:t>It</a:t>
            </a:r>
            <a:r>
              <a:rPr lang="sk-SK" dirty="0" smtClean="0"/>
              <a:t> </a:t>
            </a:r>
            <a:r>
              <a:rPr lang="sk-SK" dirty="0" err="1" smtClean="0"/>
              <a:t>took</a:t>
            </a:r>
            <a:r>
              <a:rPr lang="sk-SK" dirty="0" smtClean="0"/>
              <a:t> a </a:t>
            </a:r>
            <a:r>
              <a:rPr lang="sk-SK" dirty="0" err="1" smtClean="0"/>
              <a:t>while</a:t>
            </a:r>
            <a:r>
              <a:rPr lang="sk-SK" dirty="0" smtClean="0"/>
              <a:t> </a:t>
            </a:r>
            <a:r>
              <a:rPr lang="sk-SK" dirty="0" err="1" smtClean="0"/>
              <a:t>for</a:t>
            </a:r>
            <a:r>
              <a:rPr lang="sk-SK" dirty="0" smtClean="0"/>
              <a:t> </a:t>
            </a:r>
            <a:r>
              <a:rPr lang="sk-SK" dirty="0" err="1" smtClean="0"/>
              <a:t>the</a:t>
            </a:r>
            <a:r>
              <a:rPr lang="sk-SK" dirty="0" smtClean="0"/>
              <a:t> </a:t>
            </a:r>
            <a:r>
              <a:rPr lang="sk-SK" dirty="0" err="1" smtClean="0"/>
              <a:t>fire</a:t>
            </a:r>
            <a:r>
              <a:rPr lang="sk-SK" dirty="0" smtClean="0"/>
              <a:t> </a:t>
            </a:r>
            <a:r>
              <a:rPr lang="sk-SK" dirty="0" err="1" smtClean="0"/>
              <a:t>fighters</a:t>
            </a:r>
            <a:r>
              <a:rPr lang="sk-SK" dirty="0" smtClean="0"/>
              <a:t> to </a:t>
            </a:r>
            <a:r>
              <a:rPr lang="sk-SK" dirty="0" err="1" smtClean="0"/>
              <a:t>put</a:t>
            </a:r>
            <a:r>
              <a:rPr lang="sk-SK" dirty="0" smtClean="0"/>
              <a:t> </a:t>
            </a:r>
            <a:r>
              <a:rPr lang="sk-SK" dirty="0" err="1" smtClean="0"/>
              <a:t>out</a:t>
            </a:r>
            <a:r>
              <a:rPr lang="sk-SK" dirty="0" smtClean="0"/>
              <a:t> </a:t>
            </a:r>
            <a:r>
              <a:rPr lang="sk-SK" dirty="0" err="1" smtClean="0"/>
              <a:t>the</a:t>
            </a:r>
            <a:r>
              <a:rPr lang="sk-SK" dirty="0" smtClean="0"/>
              <a:t> :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67544" y="2276872"/>
            <a:ext cx="8229600" cy="4021907"/>
          </a:xfrm>
        </p:spPr>
        <p:txBody>
          <a:bodyPr/>
          <a:lstStyle/>
          <a:p>
            <a:pPr marL="514350" indent="-514350">
              <a:buAutoNum type="alphaUcPeriod"/>
            </a:pPr>
            <a:r>
              <a:rPr lang="sk-SK" dirty="0" err="1" smtClean="0"/>
              <a:t>tornado</a:t>
            </a:r>
            <a:endParaRPr lang="sk-SK" dirty="0" smtClean="0"/>
          </a:p>
          <a:p>
            <a:pPr marL="514350" indent="-514350">
              <a:buAutoNum type="alphaUcPeriod"/>
            </a:pPr>
            <a:r>
              <a:rPr lang="sk-SK" dirty="0" err="1" smtClean="0"/>
              <a:t>flood</a:t>
            </a:r>
            <a:endParaRPr lang="sk-SK" dirty="0" smtClean="0"/>
          </a:p>
          <a:p>
            <a:pPr marL="514350" indent="-514350">
              <a:buAutoNum type="alphaUcPeriod"/>
            </a:pPr>
            <a:r>
              <a:rPr lang="sk-SK" dirty="0" err="1" smtClean="0"/>
              <a:t>Forest</a:t>
            </a:r>
            <a:r>
              <a:rPr lang="sk-SK" dirty="0" smtClean="0"/>
              <a:t> </a:t>
            </a:r>
            <a:r>
              <a:rPr lang="sk-SK" dirty="0" err="1" smtClean="0"/>
              <a:t>fire</a:t>
            </a:r>
            <a:endParaRPr lang="sk-SK" dirty="0" smtClean="0"/>
          </a:p>
          <a:p>
            <a:pPr marL="514350" indent="-514350">
              <a:buAutoNum type="alphaUcPeriod"/>
            </a:pPr>
            <a:r>
              <a:rPr lang="sk-SK" dirty="0" err="1" smtClean="0"/>
              <a:t>drought</a:t>
            </a:r>
            <a:endParaRPr lang="sk-SK" dirty="0"/>
          </a:p>
        </p:txBody>
      </p:sp>
      <p:sp>
        <p:nvSpPr>
          <p:cNvPr id="4" name="Ovál 3"/>
          <p:cNvSpPr/>
          <p:nvPr/>
        </p:nvSpPr>
        <p:spPr>
          <a:xfrm>
            <a:off x="33954" y="3429000"/>
            <a:ext cx="3384376" cy="864096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86087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/>
              <a:t>...............</a:t>
            </a:r>
            <a:r>
              <a:rPr lang="sk-SK" dirty="0" err="1" smtClean="0"/>
              <a:t>is</a:t>
            </a:r>
            <a:r>
              <a:rPr lang="sk-SK" dirty="0" smtClean="0"/>
              <a:t> </a:t>
            </a:r>
            <a:r>
              <a:rPr lang="sk-SK" dirty="0" err="1" smtClean="0"/>
              <a:t>created</a:t>
            </a:r>
            <a:r>
              <a:rPr lang="sk-SK" dirty="0" smtClean="0"/>
              <a:t> </a:t>
            </a:r>
            <a:r>
              <a:rPr lang="sk-SK" dirty="0" err="1" smtClean="0"/>
              <a:t>when</a:t>
            </a:r>
            <a:r>
              <a:rPr lang="sk-SK" dirty="0" smtClean="0"/>
              <a:t> </a:t>
            </a:r>
            <a:r>
              <a:rPr lang="sk-SK" dirty="0" err="1" smtClean="0"/>
              <a:t>fog</a:t>
            </a:r>
            <a:r>
              <a:rPr lang="sk-SK" dirty="0" smtClean="0"/>
              <a:t> and </a:t>
            </a:r>
            <a:r>
              <a:rPr lang="sk-SK" dirty="0" err="1" smtClean="0"/>
              <a:t>smoke</a:t>
            </a:r>
            <a:r>
              <a:rPr lang="sk-SK" dirty="0" smtClean="0"/>
              <a:t> </a:t>
            </a:r>
            <a:r>
              <a:rPr lang="sk-SK" dirty="0" err="1" smtClean="0"/>
              <a:t>is</a:t>
            </a:r>
            <a:r>
              <a:rPr lang="sk-SK" dirty="0" smtClean="0"/>
              <a:t> in </a:t>
            </a:r>
            <a:r>
              <a:rPr lang="sk-SK" dirty="0" err="1" smtClean="0"/>
              <a:t>the</a:t>
            </a:r>
            <a:r>
              <a:rPr lang="sk-SK" dirty="0" smtClean="0"/>
              <a:t> </a:t>
            </a:r>
            <a:r>
              <a:rPr lang="sk-SK" dirty="0" err="1" smtClean="0"/>
              <a:t>air</a:t>
            </a:r>
            <a:r>
              <a:rPr lang="sk-SK" dirty="0" smtClean="0"/>
              <a:t>: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67544" y="2276872"/>
            <a:ext cx="8229600" cy="4021907"/>
          </a:xfrm>
        </p:spPr>
        <p:txBody>
          <a:bodyPr/>
          <a:lstStyle/>
          <a:p>
            <a:pPr marL="514350" indent="-514350">
              <a:buAutoNum type="alphaUcPeriod"/>
            </a:pPr>
            <a:r>
              <a:rPr lang="sk-SK" dirty="0" smtClean="0"/>
              <a:t>smog</a:t>
            </a:r>
          </a:p>
          <a:p>
            <a:pPr marL="514350" indent="-514350">
              <a:buAutoNum type="alphaUcPeriod"/>
            </a:pPr>
            <a:r>
              <a:rPr lang="sk-SK" dirty="0" err="1" smtClean="0"/>
              <a:t>fog</a:t>
            </a:r>
            <a:endParaRPr lang="sk-SK" dirty="0" smtClean="0"/>
          </a:p>
          <a:p>
            <a:pPr marL="514350" indent="-514350">
              <a:buAutoNum type="alphaUcPeriod"/>
            </a:pPr>
            <a:r>
              <a:rPr lang="sk-SK" dirty="0" err="1" smtClean="0"/>
              <a:t>rain</a:t>
            </a:r>
            <a:endParaRPr lang="sk-SK" dirty="0" smtClean="0"/>
          </a:p>
          <a:p>
            <a:pPr marL="514350" indent="-514350">
              <a:buAutoNum type="alphaUcPeriod"/>
            </a:pPr>
            <a:r>
              <a:rPr lang="sk-SK" dirty="0" err="1" smtClean="0"/>
              <a:t>pollution</a:t>
            </a:r>
            <a:endParaRPr lang="sk-SK" dirty="0"/>
          </a:p>
        </p:txBody>
      </p:sp>
      <p:sp>
        <p:nvSpPr>
          <p:cNvPr id="4" name="Ovál 3"/>
          <p:cNvSpPr/>
          <p:nvPr/>
        </p:nvSpPr>
        <p:spPr>
          <a:xfrm>
            <a:off x="0" y="2132856"/>
            <a:ext cx="3384376" cy="864096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21413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err="1" smtClean="0"/>
              <a:t>The</a:t>
            </a:r>
            <a:r>
              <a:rPr lang="sk-SK" dirty="0" smtClean="0"/>
              <a:t> </a:t>
            </a:r>
            <a:r>
              <a:rPr lang="sk-SK" dirty="0" err="1" smtClean="0"/>
              <a:t>melting</a:t>
            </a:r>
            <a:r>
              <a:rPr lang="sk-SK" dirty="0" smtClean="0"/>
              <a:t> </a:t>
            </a:r>
            <a:r>
              <a:rPr lang="sk-SK" dirty="0" err="1" smtClean="0"/>
              <a:t>of</a:t>
            </a:r>
            <a:r>
              <a:rPr lang="sk-SK" dirty="0" smtClean="0"/>
              <a:t> </a:t>
            </a:r>
            <a:r>
              <a:rPr lang="sk-SK" dirty="0" err="1" smtClean="0"/>
              <a:t>ice</a:t>
            </a:r>
            <a:r>
              <a:rPr lang="sk-SK" dirty="0" smtClean="0"/>
              <a:t> </a:t>
            </a:r>
            <a:r>
              <a:rPr lang="sk-SK" dirty="0" err="1" smtClean="0"/>
              <a:t>caps</a:t>
            </a:r>
            <a:r>
              <a:rPr lang="sk-SK" dirty="0" smtClean="0"/>
              <a:t> </a:t>
            </a:r>
            <a:r>
              <a:rPr lang="sk-SK" dirty="0" err="1" smtClean="0"/>
              <a:t>is</a:t>
            </a:r>
            <a:r>
              <a:rPr lang="sk-SK" dirty="0" smtClean="0"/>
              <a:t> </a:t>
            </a:r>
            <a:r>
              <a:rPr lang="sk-SK" dirty="0" err="1" smtClean="0"/>
              <a:t>caused</a:t>
            </a:r>
            <a:r>
              <a:rPr lang="sk-SK" dirty="0" smtClean="0"/>
              <a:t> by: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67544" y="2276872"/>
            <a:ext cx="8229600" cy="4021907"/>
          </a:xfrm>
        </p:spPr>
        <p:txBody>
          <a:bodyPr/>
          <a:lstStyle/>
          <a:p>
            <a:pPr marL="514350" indent="-514350">
              <a:buAutoNum type="alphaUcPeriod"/>
            </a:pPr>
            <a:r>
              <a:rPr lang="sk-SK" dirty="0" err="1" smtClean="0"/>
              <a:t>heat</a:t>
            </a:r>
            <a:endParaRPr lang="sk-SK" dirty="0" smtClean="0"/>
          </a:p>
          <a:p>
            <a:pPr marL="514350" indent="-514350">
              <a:buAutoNum type="alphaUcPeriod"/>
            </a:pPr>
            <a:r>
              <a:rPr lang="sk-SK" dirty="0" err="1" smtClean="0"/>
              <a:t>flood</a:t>
            </a:r>
            <a:endParaRPr lang="sk-SK" dirty="0" smtClean="0"/>
          </a:p>
          <a:p>
            <a:pPr marL="514350" indent="-514350">
              <a:buAutoNum type="alphaUcPeriod"/>
            </a:pPr>
            <a:r>
              <a:rPr lang="sk-SK" dirty="0" err="1" smtClean="0"/>
              <a:t>drought</a:t>
            </a:r>
            <a:endParaRPr lang="sk-SK" dirty="0" smtClean="0"/>
          </a:p>
          <a:p>
            <a:pPr marL="514350" indent="-514350">
              <a:buAutoNum type="alphaUcPeriod"/>
            </a:pPr>
            <a:r>
              <a:rPr lang="sk-SK" dirty="0" err="1" smtClean="0"/>
              <a:t>Climate</a:t>
            </a:r>
            <a:r>
              <a:rPr lang="sk-SK" dirty="0" smtClean="0"/>
              <a:t> </a:t>
            </a:r>
            <a:r>
              <a:rPr lang="sk-SK" dirty="0" err="1" smtClean="0"/>
              <a:t>change</a:t>
            </a:r>
            <a:endParaRPr lang="sk-SK" dirty="0"/>
          </a:p>
        </p:txBody>
      </p:sp>
      <p:sp>
        <p:nvSpPr>
          <p:cNvPr id="4" name="Ovál 3"/>
          <p:cNvSpPr/>
          <p:nvPr/>
        </p:nvSpPr>
        <p:spPr>
          <a:xfrm>
            <a:off x="251520" y="3933056"/>
            <a:ext cx="3384376" cy="864096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1821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err="1" smtClean="0"/>
              <a:t>When</a:t>
            </a:r>
            <a:r>
              <a:rPr lang="sk-SK" dirty="0" smtClean="0"/>
              <a:t> </a:t>
            </a:r>
            <a:r>
              <a:rPr lang="sk-SK" dirty="0" err="1" smtClean="0"/>
              <a:t>the</a:t>
            </a:r>
            <a:r>
              <a:rPr lang="sk-SK" dirty="0" smtClean="0"/>
              <a:t> </a:t>
            </a:r>
            <a:r>
              <a:rPr lang="sk-SK" dirty="0" err="1" smtClean="0"/>
              <a:t>Earth</a:t>
            </a:r>
            <a:r>
              <a:rPr lang="sk-SK" dirty="0" smtClean="0"/>
              <a:t> </a:t>
            </a:r>
            <a:r>
              <a:rPr lang="sk-SK" dirty="0" err="1" smtClean="0"/>
              <a:t>is</a:t>
            </a:r>
            <a:r>
              <a:rPr lang="sk-SK" dirty="0" smtClean="0"/>
              <a:t> </a:t>
            </a:r>
            <a:r>
              <a:rPr lang="sk-SK" dirty="0" err="1" smtClean="0"/>
              <a:t>getting</a:t>
            </a:r>
            <a:r>
              <a:rPr lang="sk-SK" dirty="0" smtClean="0"/>
              <a:t> </a:t>
            </a:r>
            <a:r>
              <a:rPr lang="sk-SK" dirty="0" err="1" smtClean="0"/>
              <a:t>hotter</a:t>
            </a:r>
            <a:r>
              <a:rPr lang="sk-SK" dirty="0" smtClean="0"/>
              <a:t> </a:t>
            </a:r>
            <a:r>
              <a:rPr lang="sk-SK" dirty="0" err="1" smtClean="0"/>
              <a:t>is</a:t>
            </a:r>
            <a:r>
              <a:rPr lang="sk-SK" dirty="0" smtClean="0"/>
              <a:t> </a:t>
            </a:r>
            <a:r>
              <a:rPr lang="sk-SK" dirty="0" err="1" smtClean="0"/>
              <a:t>known</a:t>
            </a:r>
            <a:r>
              <a:rPr lang="sk-SK" dirty="0" smtClean="0"/>
              <a:t> </a:t>
            </a:r>
            <a:r>
              <a:rPr lang="sk-SK" dirty="0" err="1" smtClean="0"/>
              <a:t>as</a:t>
            </a:r>
            <a:r>
              <a:rPr lang="sk-SK" dirty="0" smtClean="0"/>
              <a:t>: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67544" y="2276872"/>
            <a:ext cx="8229600" cy="4021907"/>
          </a:xfrm>
        </p:spPr>
        <p:txBody>
          <a:bodyPr/>
          <a:lstStyle/>
          <a:p>
            <a:pPr marL="514350" indent="-514350">
              <a:buAutoNum type="alphaUcPeriod"/>
            </a:pPr>
            <a:r>
              <a:rPr lang="sk-SK" dirty="0" err="1" smtClean="0"/>
              <a:t>Sun´s</a:t>
            </a:r>
            <a:r>
              <a:rPr lang="sk-SK" dirty="0" smtClean="0"/>
              <a:t> </a:t>
            </a:r>
            <a:r>
              <a:rPr lang="sk-SK" dirty="0" err="1" smtClean="0"/>
              <a:t>heat</a:t>
            </a:r>
            <a:endParaRPr lang="sk-SK" dirty="0" smtClean="0"/>
          </a:p>
          <a:p>
            <a:pPr marL="514350" indent="-514350">
              <a:buAutoNum type="alphaUcPeriod"/>
            </a:pPr>
            <a:r>
              <a:rPr lang="sk-SK" dirty="0" err="1" smtClean="0"/>
              <a:t>Greenhouse</a:t>
            </a:r>
            <a:r>
              <a:rPr lang="sk-SK" dirty="0" smtClean="0"/>
              <a:t> </a:t>
            </a:r>
            <a:r>
              <a:rPr lang="sk-SK" dirty="0" err="1" smtClean="0"/>
              <a:t>effect</a:t>
            </a:r>
            <a:endParaRPr lang="sk-SK" dirty="0" smtClean="0"/>
          </a:p>
          <a:p>
            <a:pPr marL="514350" indent="-514350">
              <a:buAutoNum type="alphaUcPeriod"/>
            </a:pPr>
            <a:r>
              <a:rPr lang="sk-SK" dirty="0" err="1" smtClean="0"/>
              <a:t>Global</a:t>
            </a:r>
            <a:r>
              <a:rPr lang="sk-SK" dirty="0" smtClean="0"/>
              <a:t> </a:t>
            </a:r>
            <a:r>
              <a:rPr lang="sk-SK" dirty="0" err="1" smtClean="0"/>
              <a:t>warming</a:t>
            </a:r>
            <a:endParaRPr lang="sk-SK" dirty="0" smtClean="0"/>
          </a:p>
          <a:p>
            <a:pPr marL="514350" indent="-514350">
              <a:buAutoNum type="alphaUcPeriod"/>
            </a:pPr>
            <a:r>
              <a:rPr lang="sk-SK" dirty="0" err="1" smtClean="0"/>
              <a:t>Melting</a:t>
            </a:r>
            <a:r>
              <a:rPr lang="sk-SK" dirty="0" smtClean="0"/>
              <a:t> </a:t>
            </a:r>
            <a:r>
              <a:rPr lang="sk-SK" dirty="0" err="1" smtClean="0"/>
              <a:t>ice</a:t>
            </a:r>
            <a:r>
              <a:rPr lang="sk-SK" dirty="0" smtClean="0"/>
              <a:t> </a:t>
            </a:r>
            <a:r>
              <a:rPr lang="sk-SK" dirty="0" err="1" smtClean="0"/>
              <a:t>caps</a:t>
            </a:r>
            <a:endParaRPr lang="sk-SK" dirty="0"/>
          </a:p>
        </p:txBody>
      </p:sp>
      <p:sp>
        <p:nvSpPr>
          <p:cNvPr id="4" name="Ovál 3"/>
          <p:cNvSpPr/>
          <p:nvPr/>
        </p:nvSpPr>
        <p:spPr>
          <a:xfrm>
            <a:off x="251520" y="3284984"/>
            <a:ext cx="3600400" cy="936104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78680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err="1" smtClean="0"/>
              <a:t>The</a:t>
            </a:r>
            <a:r>
              <a:rPr lang="sk-SK" dirty="0" smtClean="0"/>
              <a:t> </a:t>
            </a:r>
            <a:r>
              <a:rPr lang="sk-SK" dirty="0" err="1" smtClean="0"/>
              <a:t>land</a:t>
            </a:r>
            <a:r>
              <a:rPr lang="sk-SK" dirty="0" smtClean="0"/>
              <a:t> </a:t>
            </a:r>
            <a:r>
              <a:rPr lang="sk-SK" dirty="0" err="1" smtClean="0"/>
              <a:t>fill</a:t>
            </a:r>
            <a:r>
              <a:rPr lang="sk-SK" dirty="0" smtClean="0"/>
              <a:t> </a:t>
            </a:r>
            <a:r>
              <a:rPr lang="sk-SK" dirty="0" err="1" smtClean="0"/>
              <a:t>is</a:t>
            </a:r>
            <a:r>
              <a:rPr lang="sk-SK" dirty="0" smtClean="0"/>
              <a:t> </a:t>
            </a:r>
            <a:r>
              <a:rPr lang="sk-SK" dirty="0" err="1" smtClean="0"/>
              <a:t>area</a:t>
            </a:r>
            <a:r>
              <a:rPr lang="sk-SK" dirty="0" smtClean="0"/>
              <a:t> </a:t>
            </a:r>
            <a:r>
              <a:rPr lang="sk-SK" dirty="0" err="1" smtClean="0"/>
              <a:t>where</a:t>
            </a:r>
            <a:r>
              <a:rPr lang="sk-SK" dirty="0" smtClean="0"/>
              <a:t>...............</a:t>
            </a:r>
            <a:r>
              <a:rPr lang="sk-SK" dirty="0" err="1" smtClean="0"/>
              <a:t>is</a:t>
            </a:r>
            <a:r>
              <a:rPr lang="sk-SK" dirty="0" smtClean="0"/>
              <a:t> </a:t>
            </a:r>
            <a:r>
              <a:rPr lang="sk-SK" dirty="0" err="1" smtClean="0"/>
              <a:t>dumped</a:t>
            </a:r>
            <a:r>
              <a:rPr lang="sk-SK" dirty="0" smtClean="0"/>
              <a:t>: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67544" y="2276872"/>
            <a:ext cx="8229600" cy="4021907"/>
          </a:xfrm>
        </p:spPr>
        <p:txBody>
          <a:bodyPr/>
          <a:lstStyle/>
          <a:p>
            <a:pPr marL="514350" indent="-514350">
              <a:buAutoNum type="alphaUcPeriod"/>
            </a:pPr>
            <a:r>
              <a:rPr lang="sk-SK" dirty="0" err="1" smtClean="0"/>
              <a:t>glass</a:t>
            </a:r>
            <a:endParaRPr lang="sk-SK" dirty="0" smtClean="0"/>
          </a:p>
          <a:p>
            <a:pPr marL="514350" indent="-514350">
              <a:buAutoNum type="alphaUcPeriod"/>
            </a:pPr>
            <a:r>
              <a:rPr lang="sk-SK" dirty="0" err="1" smtClean="0"/>
              <a:t>plastic</a:t>
            </a:r>
            <a:endParaRPr lang="sk-SK" dirty="0" smtClean="0"/>
          </a:p>
          <a:p>
            <a:pPr marL="514350" indent="-514350">
              <a:buAutoNum type="alphaUcPeriod"/>
            </a:pPr>
            <a:r>
              <a:rPr lang="sk-SK" dirty="0" err="1" smtClean="0"/>
              <a:t>garbage</a:t>
            </a:r>
            <a:endParaRPr lang="sk-SK" dirty="0" smtClean="0"/>
          </a:p>
          <a:p>
            <a:pPr marL="514350" indent="-514350">
              <a:buAutoNum type="alphaUcPeriod"/>
            </a:pPr>
            <a:r>
              <a:rPr lang="sk-SK" dirty="0" err="1" smtClean="0"/>
              <a:t>paper</a:t>
            </a:r>
            <a:endParaRPr lang="sk-SK" dirty="0"/>
          </a:p>
        </p:txBody>
      </p:sp>
      <p:sp>
        <p:nvSpPr>
          <p:cNvPr id="4" name="Ovál 3"/>
          <p:cNvSpPr/>
          <p:nvPr/>
        </p:nvSpPr>
        <p:spPr>
          <a:xfrm>
            <a:off x="251520" y="3284984"/>
            <a:ext cx="3600400" cy="936104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73392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0"/>
            <a:ext cx="9252520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GB" sz="8000" b="1" i="1" dirty="0" smtClean="0">
                <a:ln/>
                <a:solidFill>
                  <a:srgbClr val="00B050"/>
                </a:solidFill>
              </a:rPr>
              <a:t>Environmental problems</a:t>
            </a:r>
            <a:endParaRPr lang="sk-SK" sz="8000" dirty="0">
              <a:solidFill>
                <a:srgbClr val="00B05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k-SK" dirty="0" smtClean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156519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err="1" smtClean="0"/>
              <a:t>The</a:t>
            </a:r>
            <a:r>
              <a:rPr lang="sk-SK" dirty="0" smtClean="0"/>
              <a:t> proces </a:t>
            </a:r>
            <a:r>
              <a:rPr lang="sk-SK" dirty="0" err="1" smtClean="0"/>
              <a:t>of</a:t>
            </a:r>
            <a:r>
              <a:rPr lang="sk-SK" dirty="0" smtClean="0"/>
              <a:t> </a:t>
            </a:r>
            <a:r>
              <a:rPr lang="sk-SK" dirty="0" err="1" smtClean="0"/>
              <a:t>the</a:t>
            </a:r>
            <a:r>
              <a:rPr lang="sk-SK" dirty="0" smtClean="0"/>
              <a:t> </a:t>
            </a:r>
            <a:r>
              <a:rPr lang="sk-SK" dirty="0" err="1" smtClean="0"/>
              <a:t>Earth</a:t>
            </a:r>
            <a:r>
              <a:rPr lang="sk-SK" dirty="0" smtClean="0"/>
              <a:t> </a:t>
            </a:r>
            <a:r>
              <a:rPr lang="sk-SK" dirty="0" err="1" smtClean="0"/>
              <a:t>getting</a:t>
            </a:r>
            <a:r>
              <a:rPr lang="sk-SK" dirty="0" smtClean="0"/>
              <a:t> </a:t>
            </a:r>
            <a:r>
              <a:rPr lang="sk-SK" dirty="0" err="1" smtClean="0"/>
              <a:t>hotter</a:t>
            </a:r>
            <a:r>
              <a:rPr lang="sk-SK" dirty="0" smtClean="0"/>
              <a:t> </a:t>
            </a:r>
            <a:r>
              <a:rPr lang="sk-SK" dirty="0" err="1" smtClean="0"/>
              <a:t>is</a:t>
            </a:r>
            <a:r>
              <a:rPr lang="sk-SK" dirty="0" smtClean="0"/>
              <a:t> </a:t>
            </a:r>
            <a:r>
              <a:rPr lang="sk-SK" dirty="0" err="1" smtClean="0"/>
              <a:t>caused</a:t>
            </a:r>
            <a:r>
              <a:rPr lang="sk-SK" dirty="0" smtClean="0"/>
              <a:t> by .................. </a:t>
            </a:r>
            <a:r>
              <a:rPr lang="sk-SK" dirty="0" err="1"/>
              <a:t>g</a:t>
            </a:r>
            <a:r>
              <a:rPr lang="sk-SK" dirty="0" err="1" smtClean="0"/>
              <a:t>ases</a:t>
            </a:r>
            <a:r>
              <a:rPr lang="sk-SK" dirty="0" smtClean="0"/>
              <a:t>. 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67544" y="2276872"/>
            <a:ext cx="8229600" cy="4021907"/>
          </a:xfrm>
        </p:spPr>
        <p:txBody>
          <a:bodyPr/>
          <a:lstStyle/>
          <a:p>
            <a:pPr marL="514350" indent="-514350">
              <a:buAutoNum type="alphaUcPeriod"/>
            </a:pPr>
            <a:r>
              <a:rPr lang="sk-SK" dirty="0" smtClean="0"/>
              <a:t>FUMES</a:t>
            </a:r>
          </a:p>
          <a:p>
            <a:pPr marL="514350" indent="-514350">
              <a:buAutoNum type="alphaUcPeriod"/>
            </a:pPr>
            <a:r>
              <a:rPr lang="sk-SK" dirty="0" smtClean="0"/>
              <a:t>GREENGROERS</a:t>
            </a:r>
          </a:p>
          <a:p>
            <a:pPr marL="514350" indent="-514350">
              <a:buAutoNum type="alphaUcPeriod"/>
            </a:pPr>
            <a:r>
              <a:rPr lang="sk-SK" dirty="0" smtClean="0"/>
              <a:t>TOXIC</a:t>
            </a:r>
          </a:p>
          <a:p>
            <a:pPr marL="514350" indent="-514350">
              <a:buAutoNum type="alphaUcPeriod"/>
            </a:pPr>
            <a:r>
              <a:rPr lang="sk-SK" dirty="0" smtClean="0"/>
              <a:t>GREENHOUSE</a:t>
            </a:r>
            <a:endParaRPr lang="sk-SK" dirty="0"/>
          </a:p>
        </p:txBody>
      </p:sp>
      <p:sp>
        <p:nvSpPr>
          <p:cNvPr id="6" name="Ovál 5"/>
          <p:cNvSpPr/>
          <p:nvPr/>
        </p:nvSpPr>
        <p:spPr>
          <a:xfrm>
            <a:off x="267042" y="3897052"/>
            <a:ext cx="3312368" cy="108012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19147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err="1" smtClean="0"/>
              <a:t>The</a:t>
            </a:r>
            <a:r>
              <a:rPr lang="sk-SK" dirty="0" smtClean="0"/>
              <a:t> </a:t>
            </a:r>
            <a:r>
              <a:rPr lang="sk-SK" dirty="0" err="1" smtClean="0"/>
              <a:t>protective</a:t>
            </a:r>
            <a:r>
              <a:rPr lang="sk-SK" dirty="0" smtClean="0"/>
              <a:t> part </a:t>
            </a:r>
            <a:r>
              <a:rPr lang="sk-SK" dirty="0" err="1" smtClean="0"/>
              <a:t>of</a:t>
            </a:r>
            <a:r>
              <a:rPr lang="sk-SK" dirty="0" smtClean="0"/>
              <a:t> </a:t>
            </a:r>
            <a:r>
              <a:rPr lang="sk-SK" dirty="0" err="1" smtClean="0"/>
              <a:t>our</a:t>
            </a:r>
            <a:r>
              <a:rPr lang="sk-SK" dirty="0" smtClean="0"/>
              <a:t> </a:t>
            </a:r>
            <a:r>
              <a:rPr lang="sk-SK" dirty="0" err="1" smtClean="0"/>
              <a:t>atmosphere</a:t>
            </a:r>
            <a:r>
              <a:rPr lang="sk-SK" dirty="0" smtClean="0"/>
              <a:t> </a:t>
            </a:r>
            <a:r>
              <a:rPr lang="sk-SK" dirty="0" err="1" smtClean="0"/>
              <a:t>is</a:t>
            </a:r>
            <a:r>
              <a:rPr lang="sk-SK" dirty="0" smtClean="0"/>
              <a:t> </a:t>
            </a:r>
            <a:r>
              <a:rPr lang="sk-SK" dirty="0" err="1" smtClean="0"/>
              <a:t>called</a:t>
            </a:r>
            <a:r>
              <a:rPr lang="sk-SK" dirty="0" smtClean="0"/>
              <a:t>: 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67544" y="2276872"/>
            <a:ext cx="8229600" cy="4021907"/>
          </a:xfrm>
        </p:spPr>
        <p:txBody>
          <a:bodyPr/>
          <a:lstStyle/>
          <a:p>
            <a:pPr marL="514350" indent="-514350">
              <a:buAutoNum type="alphaUcPeriod"/>
            </a:pPr>
            <a:r>
              <a:rPr lang="sk-SK" dirty="0" err="1" smtClean="0"/>
              <a:t>Ozone</a:t>
            </a:r>
            <a:r>
              <a:rPr lang="sk-SK" dirty="0" smtClean="0"/>
              <a:t> </a:t>
            </a:r>
            <a:r>
              <a:rPr lang="sk-SK" dirty="0" err="1" smtClean="0"/>
              <a:t>lawyer</a:t>
            </a:r>
            <a:endParaRPr lang="sk-SK" dirty="0" smtClean="0"/>
          </a:p>
          <a:p>
            <a:pPr marL="514350" indent="-514350">
              <a:buAutoNum type="alphaUcPeriod"/>
            </a:pPr>
            <a:r>
              <a:rPr lang="sk-SK" dirty="0" err="1" smtClean="0"/>
              <a:t>Gases</a:t>
            </a:r>
            <a:r>
              <a:rPr lang="sk-SK" dirty="0" smtClean="0"/>
              <a:t> </a:t>
            </a:r>
            <a:r>
              <a:rPr lang="sk-SK" dirty="0" err="1" smtClean="0"/>
              <a:t>layer</a:t>
            </a:r>
            <a:endParaRPr lang="sk-SK" dirty="0" smtClean="0"/>
          </a:p>
          <a:p>
            <a:pPr marL="514350" indent="-514350">
              <a:buAutoNum type="alphaUcPeriod"/>
            </a:pPr>
            <a:r>
              <a:rPr lang="sk-SK" dirty="0" err="1" smtClean="0"/>
              <a:t>Ozone</a:t>
            </a:r>
            <a:r>
              <a:rPr lang="sk-SK" dirty="0" smtClean="0"/>
              <a:t> </a:t>
            </a:r>
            <a:r>
              <a:rPr lang="sk-SK" dirty="0" err="1" smtClean="0"/>
              <a:t>layer</a:t>
            </a:r>
            <a:endParaRPr lang="sk-SK" dirty="0" smtClean="0"/>
          </a:p>
          <a:p>
            <a:pPr marL="514350" indent="-514350">
              <a:buAutoNum type="alphaUcPeriod"/>
            </a:pPr>
            <a:r>
              <a:rPr lang="sk-SK" dirty="0" err="1" smtClean="0"/>
              <a:t>Atmospheric</a:t>
            </a:r>
            <a:r>
              <a:rPr lang="sk-SK" dirty="0" smtClean="0"/>
              <a:t> </a:t>
            </a:r>
            <a:r>
              <a:rPr lang="sk-SK" dirty="0" err="1" smtClean="0"/>
              <a:t>layer</a:t>
            </a:r>
            <a:endParaRPr lang="sk-SK" dirty="0"/>
          </a:p>
        </p:txBody>
      </p:sp>
      <p:sp>
        <p:nvSpPr>
          <p:cNvPr id="4" name="Ovál 3"/>
          <p:cNvSpPr/>
          <p:nvPr/>
        </p:nvSpPr>
        <p:spPr>
          <a:xfrm>
            <a:off x="251520" y="3356992"/>
            <a:ext cx="3384376" cy="864096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16827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Drought is: </a:t>
            </a:r>
            <a:endParaRPr lang="en-GB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67544" y="2276872"/>
            <a:ext cx="8229600" cy="4021907"/>
          </a:xfrm>
        </p:spPr>
        <p:txBody>
          <a:bodyPr/>
          <a:lstStyle/>
          <a:p>
            <a:pPr marL="514350" indent="-514350">
              <a:buAutoNum type="alphaUcPeriod"/>
            </a:pPr>
            <a:r>
              <a:rPr lang="sk-SK" dirty="0" err="1" smtClean="0"/>
              <a:t>When</a:t>
            </a:r>
            <a:r>
              <a:rPr lang="sk-SK" dirty="0" smtClean="0"/>
              <a:t> </a:t>
            </a:r>
            <a:r>
              <a:rPr lang="sk-SK" dirty="0" err="1" smtClean="0"/>
              <a:t>there</a:t>
            </a:r>
            <a:r>
              <a:rPr lang="sk-SK" dirty="0" smtClean="0"/>
              <a:t> </a:t>
            </a:r>
            <a:r>
              <a:rPr lang="sk-SK" dirty="0" err="1" smtClean="0"/>
              <a:t>is</a:t>
            </a:r>
            <a:r>
              <a:rPr lang="sk-SK" dirty="0" smtClean="0"/>
              <a:t> no </a:t>
            </a:r>
            <a:r>
              <a:rPr lang="sk-SK" dirty="0" err="1" smtClean="0"/>
              <a:t>rain</a:t>
            </a:r>
            <a:r>
              <a:rPr lang="sk-SK" dirty="0" smtClean="0"/>
              <a:t> </a:t>
            </a:r>
            <a:r>
              <a:rPr lang="sk-SK" dirty="0" err="1" smtClean="0"/>
              <a:t>for</a:t>
            </a:r>
            <a:r>
              <a:rPr lang="sk-SK" dirty="0" smtClean="0"/>
              <a:t> a </a:t>
            </a:r>
            <a:r>
              <a:rPr lang="sk-SK" dirty="0" err="1" smtClean="0"/>
              <a:t>long</a:t>
            </a:r>
            <a:r>
              <a:rPr lang="sk-SK" dirty="0" smtClean="0"/>
              <a:t> </a:t>
            </a:r>
            <a:r>
              <a:rPr lang="sk-SK" dirty="0" err="1" smtClean="0"/>
              <a:t>time</a:t>
            </a:r>
            <a:endParaRPr lang="sk-SK" dirty="0" smtClean="0"/>
          </a:p>
          <a:p>
            <a:pPr marL="514350" indent="-514350">
              <a:buAutoNum type="alphaUcPeriod"/>
            </a:pPr>
            <a:r>
              <a:rPr lang="sk-SK" dirty="0" err="1" smtClean="0"/>
              <a:t>When</a:t>
            </a:r>
            <a:r>
              <a:rPr lang="sk-SK" dirty="0" smtClean="0"/>
              <a:t> </a:t>
            </a:r>
            <a:r>
              <a:rPr lang="sk-SK" dirty="0" err="1" smtClean="0"/>
              <a:t>there</a:t>
            </a:r>
            <a:r>
              <a:rPr lang="sk-SK" dirty="0" smtClean="0"/>
              <a:t> </a:t>
            </a:r>
            <a:r>
              <a:rPr lang="sk-SK" dirty="0" err="1" smtClean="0"/>
              <a:t>is</a:t>
            </a:r>
            <a:r>
              <a:rPr lang="sk-SK" dirty="0" smtClean="0"/>
              <a:t> no </a:t>
            </a:r>
            <a:r>
              <a:rPr lang="sk-SK" dirty="0" err="1" smtClean="0"/>
              <a:t>sun</a:t>
            </a:r>
            <a:r>
              <a:rPr lang="sk-SK" dirty="0" smtClean="0"/>
              <a:t> </a:t>
            </a:r>
            <a:r>
              <a:rPr lang="sk-SK" dirty="0" err="1" smtClean="0"/>
              <a:t>for</a:t>
            </a:r>
            <a:r>
              <a:rPr lang="sk-SK" dirty="0" smtClean="0"/>
              <a:t> a </a:t>
            </a:r>
            <a:r>
              <a:rPr lang="sk-SK" dirty="0" err="1" smtClean="0"/>
              <a:t>long</a:t>
            </a:r>
            <a:r>
              <a:rPr lang="sk-SK" dirty="0" smtClean="0"/>
              <a:t> </a:t>
            </a:r>
            <a:r>
              <a:rPr lang="sk-SK" dirty="0" err="1" smtClean="0"/>
              <a:t>time</a:t>
            </a:r>
            <a:endParaRPr lang="sk-SK" dirty="0" smtClean="0"/>
          </a:p>
          <a:p>
            <a:pPr marL="514350" indent="-514350">
              <a:buAutoNum type="alphaUcPeriod"/>
            </a:pPr>
            <a:r>
              <a:rPr lang="sk-SK" dirty="0" err="1" smtClean="0"/>
              <a:t>When</a:t>
            </a:r>
            <a:r>
              <a:rPr lang="sk-SK" dirty="0" smtClean="0"/>
              <a:t> </a:t>
            </a:r>
            <a:r>
              <a:rPr lang="sk-SK" dirty="0" err="1" smtClean="0"/>
              <a:t>there</a:t>
            </a:r>
            <a:r>
              <a:rPr lang="sk-SK" dirty="0" smtClean="0"/>
              <a:t> </a:t>
            </a:r>
            <a:r>
              <a:rPr lang="sk-SK" dirty="0" err="1" smtClean="0"/>
              <a:t>is</a:t>
            </a:r>
            <a:r>
              <a:rPr lang="sk-SK" dirty="0" smtClean="0"/>
              <a:t> no </a:t>
            </a:r>
            <a:r>
              <a:rPr lang="sk-SK" dirty="0" err="1" smtClean="0"/>
              <a:t>rain</a:t>
            </a:r>
            <a:r>
              <a:rPr lang="sk-SK" dirty="0" smtClean="0"/>
              <a:t> and </a:t>
            </a:r>
            <a:r>
              <a:rPr lang="sk-SK" dirty="0" err="1" smtClean="0"/>
              <a:t>sun</a:t>
            </a:r>
            <a:r>
              <a:rPr lang="sk-SK" dirty="0" smtClean="0"/>
              <a:t> </a:t>
            </a:r>
            <a:r>
              <a:rPr lang="sk-SK" dirty="0" err="1" smtClean="0"/>
              <a:t>for</a:t>
            </a:r>
            <a:r>
              <a:rPr lang="sk-SK" dirty="0" smtClean="0"/>
              <a:t> a </a:t>
            </a:r>
            <a:r>
              <a:rPr lang="sk-SK" dirty="0" err="1" smtClean="0"/>
              <a:t>long</a:t>
            </a:r>
            <a:r>
              <a:rPr lang="sk-SK" dirty="0" smtClean="0"/>
              <a:t> </a:t>
            </a:r>
            <a:r>
              <a:rPr lang="sk-SK" dirty="0" err="1" smtClean="0"/>
              <a:t>time</a:t>
            </a:r>
            <a:endParaRPr lang="sk-SK" dirty="0" smtClean="0"/>
          </a:p>
          <a:p>
            <a:pPr marL="514350" indent="-514350">
              <a:buAutoNum type="alphaUcPeriod"/>
            </a:pPr>
            <a:r>
              <a:rPr lang="sk-SK" dirty="0" err="1" smtClean="0"/>
              <a:t>When</a:t>
            </a:r>
            <a:r>
              <a:rPr lang="sk-SK" dirty="0" smtClean="0"/>
              <a:t> </a:t>
            </a:r>
            <a:r>
              <a:rPr lang="sk-SK" dirty="0" err="1" smtClean="0"/>
              <a:t>there</a:t>
            </a:r>
            <a:r>
              <a:rPr lang="sk-SK" dirty="0" smtClean="0"/>
              <a:t> </a:t>
            </a:r>
            <a:r>
              <a:rPr lang="sk-SK" dirty="0" err="1" smtClean="0"/>
              <a:t>is</a:t>
            </a:r>
            <a:r>
              <a:rPr lang="sk-SK" dirty="0" smtClean="0"/>
              <a:t> </a:t>
            </a:r>
            <a:r>
              <a:rPr lang="sk-SK" dirty="0" err="1" smtClean="0"/>
              <a:t>snow</a:t>
            </a:r>
            <a:r>
              <a:rPr lang="sk-SK" dirty="0" smtClean="0"/>
              <a:t> </a:t>
            </a:r>
            <a:r>
              <a:rPr lang="sk-SK" dirty="0" err="1" smtClean="0"/>
              <a:t>for</a:t>
            </a:r>
            <a:r>
              <a:rPr lang="sk-SK" dirty="0" smtClean="0"/>
              <a:t> a </a:t>
            </a:r>
            <a:r>
              <a:rPr lang="sk-SK" dirty="0" err="1" smtClean="0"/>
              <a:t>long</a:t>
            </a:r>
            <a:r>
              <a:rPr lang="sk-SK" dirty="0" smtClean="0"/>
              <a:t> </a:t>
            </a:r>
            <a:r>
              <a:rPr lang="sk-SK" dirty="0" err="1" smtClean="0"/>
              <a:t>time</a:t>
            </a:r>
            <a:endParaRPr lang="sk-SK" dirty="0"/>
          </a:p>
        </p:txBody>
      </p:sp>
      <p:sp>
        <p:nvSpPr>
          <p:cNvPr id="6" name="Ovál 5"/>
          <p:cNvSpPr/>
          <p:nvPr/>
        </p:nvSpPr>
        <p:spPr>
          <a:xfrm>
            <a:off x="251520" y="2276872"/>
            <a:ext cx="792088" cy="576064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72736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 err="1" smtClean="0"/>
              <a:t>Cutting</a:t>
            </a:r>
            <a:r>
              <a:rPr lang="sk-SK" dirty="0" smtClean="0"/>
              <a:t> </a:t>
            </a:r>
            <a:r>
              <a:rPr lang="sk-SK" dirty="0" err="1" smtClean="0"/>
              <a:t>down</a:t>
            </a:r>
            <a:r>
              <a:rPr lang="sk-SK" dirty="0" smtClean="0"/>
              <a:t> </a:t>
            </a:r>
            <a:r>
              <a:rPr lang="sk-SK" dirty="0" err="1" smtClean="0"/>
              <a:t>the</a:t>
            </a:r>
            <a:r>
              <a:rPr lang="sk-SK" dirty="0" smtClean="0"/>
              <a:t> </a:t>
            </a:r>
            <a:r>
              <a:rPr lang="sk-SK" dirty="0" err="1" smtClean="0"/>
              <a:t>forest</a:t>
            </a:r>
            <a:r>
              <a:rPr lang="sk-SK" dirty="0" smtClean="0"/>
              <a:t> </a:t>
            </a:r>
            <a:r>
              <a:rPr lang="sk-SK" dirty="0" err="1" smtClean="0"/>
              <a:t>is</a:t>
            </a:r>
            <a:r>
              <a:rPr lang="sk-SK" dirty="0" smtClean="0"/>
              <a:t> </a:t>
            </a:r>
            <a:r>
              <a:rPr lang="sk-SK" dirty="0" err="1" smtClean="0"/>
              <a:t>called</a:t>
            </a:r>
            <a:r>
              <a:rPr lang="sk-SK" dirty="0" smtClean="0"/>
              <a:t>:</a:t>
            </a:r>
            <a:endParaRPr lang="en-GB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67544" y="2276872"/>
            <a:ext cx="8229600" cy="4021907"/>
          </a:xfrm>
        </p:spPr>
        <p:txBody>
          <a:bodyPr/>
          <a:lstStyle/>
          <a:p>
            <a:pPr marL="514350" indent="-514350">
              <a:buAutoNum type="alphaUcPeriod"/>
            </a:pPr>
            <a:r>
              <a:rPr lang="sk-SK" dirty="0" err="1" smtClean="0"/>
              <a:t>deforestation</a:t>
            </a:r>
            <a:endParaRPr lang="sk-SK" dirty="0" smtClean="0"/>
          </a:p>
          <a:p>
            <a:pPr marL="514350" indent="-514350">
              <a:buAutoNum type="alphaUcPeriod"/>
            </a:pPr>
            <a:r>
              <a:rPr lang="sk-SK" dirty="0" err="1" smtClean="0"/>
              <a:t>reforestation</a:t>
            </a:r>
            <a:endParaRPr lang="sk-SK" dirty="0" smtClean="0"/>
          </a:p>
          <a:p>
            <a:pPr marL="514350" indent="-514350">
              <a:buAutoNum type="alphaUcPeriod"/>
            </a:pPr>
            <a:r>
              <a:rPr lang="sk-SK" dirty="0" err="1" smtClean="0"/>
              <a:t>preforestation</a:t>
            </a:r>
            <a:endParaRPr lang="sk-SK" dirty="0" smtClean="0"/>
          </a:p>
          <a:p>
            <a:pPr marL="514350" indent="-514350">
              <a:buAutoNum type="alphaUcPeriod"/>
            </a:pPr>
            <a:r>
              <a:rPr lang="sk-SK" dirty="0" err="1" smtClean="0"/>
              <a:t>disforestation</a:t>
            </a:r>
            <a:endParaRPr lang="sk-SK" dirty="0"/>
          </a:p>
        </p:txBody>
      </p:sp>
      <p:sp>
        <p:nvSpPr>
          <p:cNvPr id="6" name="Ovál 5"/>
          <p:cNvSpPr/>
          <p:nvPr/>
        </p:nvSpPr>
        <p:spPr>
          <a:xfrm>
            <a:off x="251520" y="2276872"/>
            <a:ext cx="792088" cy="576064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77576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err="1" smtClean="0"/>
              <a:t>The</a:t>
            </a:r>
            <a:r>
              <a:rPr lang="sk-SK" dirty="0" smtClean="0"/>
              <a:t> </a:t>
            </a:r>
            <a:r>
              <a:rPr lang="sk-SK" dirty="0" err="1" smtClean="0"/>
              <a:t>factories</a:t>
            </a:r>
            <a:r>
              <a:rPr lang="sk-SK" dirty="0" smtClean="0"/>
              <a:t> </a:t>
            </a:r>
            <a:r>
              <a:rPr lang="sk-SK" dirty="0" err="1" smtClean="0"/>
              <a:t>that</a:t>
            </a:r>
            <a:r>
              <a:rPr lang="sk-SK" dirty="0" smtClean="0"/>
              <a:t> </a:t>
            </a:r>
            <a:r>
              <a:rPr lang="sk-SK" dirty="0" err="1" smtClean="0"/>
              <a:t>produce</a:t>
            </a:r>
            <a:r>
              <a:rPr lang="sk-SK" dirty="0" smtClean="0"/>
              <a:t> </a:t>
            </a:r>
            <a:r>
              <a:rPr lang="sk-SK" dirty="0" err="1" smtClean="0"/>
              <a:t>eletricity</a:t>
            </a:r>
            <a:r>
              <a:rPr lang="sk-SK" dirty="0"/>
              <a:t> </a:t>
            </a:r>
            <a:r>
              <a:rPr lang="sk-SK" dirty="0" smtClean="0"/>
              <a:t>are </a:t>
            </a:r>
            <a:r>
              <a:rPr lang="sk-SK" dirty="0" err="1" smtClean="0"/>
              <a:t>called</a:t>
            </a:r>
            <a:r>
              <a:rPr lang="sk-SK" dirty="0" smtClean="0"/>
              <a:t>:</a:t>
            </a:r>
            <a:endParaRPr lang="en-GB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67544" y="2276872"/>
            <a:ext cx="8229600" cy="4021907"/>
          </a:xfrm>
        </p:spPr>
        <p:txBody>
          <a:bodyPr/>
          <a:lstStyle/>
          <a:p>
            <a:pPr marL="514350" indent="-514350">
              <a:buAutoNum type="alphaUcPeriod"/>
            </a:pPr>
            <a:r>
              <a:rPr lang="sk-SK" dirty="0" err="1" smtClean="0"/>
              <a:t>Electric</a:t>
            </a:r>
            <a:r>
              <a:rPr lang="sk-SK" dirty="0" smtClean="0"/>
              <a:t> </a:t>
            </a:r>
            <a:r>
              <a:rPr lang="sk-SK" dirty="0" err="1" smtClean="0"/>
              <a:t>stations</a:t>
            </a:r>
            <a:endParaRPr lang="sk-SK" dirty="0" smtClean="0"/>
          </a:p>
          <a:p>
            <a:pPr marL="514350" indent="-514350">
              <a:buAutoNum type="alphaUcPeriod"/>
            </a:pPr>
            <a:r>
              <a:rPr lang="sk-SK" dirty="0" err="1" smtClean="0"/>
              <a:t>Power</a:t>
            </a:r>
            <a:r>
              <a:rPr lang="sk-SK" dirty="0" smtClean="0"/>
              <a:t> </a:t>
            </a:r>
            <a:r>
              <a:rPr lang="sk-SK" dirty="0" err="1" smtClean="0"/>
              <a:t>stations</a:t>
            </a:r>
            <a:endParaRPr lang="sk-SK" dirty="0" smtClean="0"/>
          </a:p>
          <a:p>
            <a:pPr marL="514350" indent="-514350">
              <a:buAutoNum type="alphaUcPeriod"/>
            </a:pPr>
            <a:r>
              <a:rPr lang="sk-SK" dirty="0" err="1" smtClean="0"/>
              <a:t>Atomic</a:t>
            </a:r>
            <a:r>
              <a:rPr lang="sk-SK" dirty="0" smtClean="0"/>
              <a:t> </a:t>
            </a:r>
            <a:r>
              <a:rPr lang="sk-SK" dirty="0" err="1" smtClean="0"/>
              <a:t>stations</a:t>
            </a:r>
            <a:endParaRPr lang="sk-SK" dirty="0" smtClean="0"/>
          </a:p>
          <a:p>
            <a:pPr marL="514350" indent="-514350">
              <a:buAutoNum type="alphaUcPeriod"/>
            </a:pPr>
            <a:r>
              <a:rPr lang="sk-SK" dirty="0" err="1" smtClean="0"/>
              <a:t>Water</a:t>
            </a:r>
            <a:r>
              <a:rPr lang="sk-SK" dirty="0" smtClean="0"/>
              <a:t> </a:t>
            </a:r>
            <a:r>
              <a:rPr lang="sk-SK" dirty="0" err="1" smtClean="0"/>
              <a:t>stations</a:t>
            </a:r>
            <a:endParaRPr lang="sk-SK" dirty="0"/>
          </a:p>
        </p:txBody>
      </p:sp>
      <p:sp>
        <p:nvSpPr>
          <p:cNvPr id="6" name="Ovál 5"/>
          <p:cNvSpPr/>
          <p:nvPr/>
        </p:nvSpPr>
        <p:spPr>
          <a:xfrm>
            <a:off x="239345" y="2924944"/>
            <a:ext cx="792088" cy="576064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65309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err="1" smtClean="0"/>
              <a:t>Climate</a:t>
            </a:r>
            <a:r>
              <a:rPr lang="sk-SK" dirty="0" smtClean="0"/>
              <a:t> </a:t>
            </a:r>
            <a:r>
              <a:rPr lang="sk-SK" dirty="0" err="1" smtClean="0"/>
              <a:t>change</a:t>
            </a:r>
            <a:r>
              <a:rPr lang="sk-SK" dirty="0" smtClean="0"/>
              <a:t> </a:t>
            </a:r>
            <a:r>
              <a:rPr lang="sk-SK" dirty="0" err="1" smtClean="0"/>
              <a:t>will</a:t>
            </a:r>
            <a:r>
              <a:rPr lang="sk-SK" dirty="0" smtClean="0"/>
              <a:t> </a:t>
            </a:r>
            <a:r>
              <a:rPr lang="sk-SK" dirty="0" err="1" smtClean="0"/>
              <a:t>cause</a:t>
            </a:r>
            <a:r>
              <a:rPr lang="sk-SK" dirty="0" smtClean="0"/>
              <a:t> </a:t>
            </a:r>
            <a:r>
              <a:rPr lang="sk-SK" dirty="0" err="1" smtClean="0"/>
              <a:t>the</a:t>
            </a:r>
            <a:r>
              <a:rPr lang="sk-SK" dirty="0" smtClean="0"/>
              <a:t> </a:t>
            </a:r>
            <a:r>
              <a:rPr lang="sk-SK" dirty="0" err="1" smtClean="0"/>
              <a:t>rise</a:t>
            </a:r>
            <a:r>
              <a:rPr lang="sk-SK" dirty="0" smtClean="0"/>
              <a:t> </a:t>
            </a:r>
            <a:r>
              <a:rPr lang="sk-SK" dirty="0" err="1" smtClean="0"/>
              <a:t>of</a:t>
            </a:r>
            <a:r>
              <a:rPr lang="sk-SK" dirty="0" smtClean="0"/>
              <a:t>...............: 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67544" y="2276872"/>
            <a:ext cx="8229600" cy="4021907"/>
          </a:xfrm>
        </p:spPr>
        <p:txBody>
          <a:bodyPr/>
          <a:lstStyle/>
          <a:p>
            <a:pPr marL="514350" indent="-514350">
              <a:buAutoNum type="alphaUcPeriod"/>
            </a:pPr>
            <a:r>
              <a:rPr lang="sk-SK" dirty="0" err="1" smtClean="0"/>
              <a:t>See</a:t>
            </a:r>
            <a:r>
              <a:rPr lang="sk-SK" dirty="0" smtClean="0"/>
              <a:t> </a:t>
            </a:r>
            <a:r>
              <a:rPr lang="sk-SK" dirty="0" err="1" smtClean="0"/>
              <a:t>water</a:t>
            </a:r>
            <a:endParaRPr lang="sk-SK" dirty="0" smtClean="0"/>
          </a:p>
          <a:p>
            <a:pPr marL="514350" indent="-514350">
              <a:buAutoNum type="alphaUcPeriod"/>
            </a:pPr>
            <a:r>
              <a:rPr lang="sk-SK" dirty="0" err="1" smtClean="0"/>
              <a:t>Sea</a:t>
            </a:r>
            <a:r>
              <a:rPr lang="sk-SK" dirty="0" smtClean="0"/>
              <a:t> </a:t>
            </a:r>
            <a:r>
              <a:rPr lang="sk-SK" dirty="0" err="1" smtClean="0"/>
              <a:t>streams</a:t>
            </a:r>
            <a:endParaRPr lang="sk-SK" dirty="0" smtClean="0"/>
          </a:p>
          <a:p>
            <a:pPr marL="514350" indent="-514350">
              <a:buAutoNum type="alphaUcPeriod"/>
            </a:pPr>
            <a:r>
              <a:rPr lang="sk-SK" dirty="0" err="1" smtClean="0"/>
              <a:t>Sea</a:t>
            </a:r>
            <a:r>
              <a:rPr lang="sk-SK" dirty="0" smtClean="0"/>
              <a:t> </a:t>
            </a:r>
            <a:r>
              <a:rPr lang="sk-SK" dirty="0" err="1" smtClean="0"/>
              <a:t>levels</a:t>
            </a:r>
            <a:endParaRPr lang="sk-SK" dirty="0" smtClean="0"/>
          </a:p>
          <a:p>
            <a:pPr marL="514350" indent="-514350">
              <a:buAutoNum type="alphaUcPeriod"/>
            </a:pPr>
            <a:r>
              <a:rPr lang="sk-SK" dirty="0" err="1" smtClean="0"/>
              <a:t>The</a:t>
            </a:r>
            <a:r>
              <a:rPr lang="sk-SK" dirty="0" smtClean="0"/>
              <a:t> </a:t>
            </a:r>
            <a:r>
              <a:rPr lang="sk-SK" dirty="0" err="1" smtClean="0"/>
              <a:t>rivers</a:t>
            </a:r>
            <a:endParaRPr lang="sk-SK" dirty="0"/>
          </a:p>
        </p:txBody>
      </p:sp>
      <p:sp>
        <p:nvSpPr>
          <p:cNvPr id="4" name="Ovál 3"/>
          <p:cNvSpPr/>
          <p:nvPr/>
        </p:nvSpPr>
        <p:spPr>
          <a:xfrm>
            <a:off x="251520" y="3356992"/>
            <a:ext cx="3384376" cy="864096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63791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 err="1" smtClean="0"/>
              <a:t>Oil</a:t>
            </a:r>
            <a:r>
              <a:rPr lang="sk-SK" dirty="0" smtClean="0"/>
              <a:t>, </a:t>
            </a:r>
            <a:r>
              <a:rPr lang="sk-SK" dirty="0" err="1" smtClean="0"/>
              <a:t>gas</a:t>
            </a:r>
            <a:r>
              <a:rPr lang="sk-SK" dirty="0" smtClean="0"/>
              <a:t> and </a:t>
            </a:r>
            <a:r>
              <a:rPr lang="sk-SK" dirty="0" err="1" smtClean="0"/>
              <a:t>coal</a:t>
            </a:r>
            <a:r>
              <a:rPr lang="sk-SK" dirty="0" smtClean="0"/>
              <a:t> are: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67544" y="2276872"/>
            <a:ext cx="8229600" cy="4021907"/>
          </a:xfrm>
        </p:spPr>
        <p:txBody>
          <a:bodyPr/>
          <a:lstStyle/>
          <a:p>
            <a:pPr marL="514350" indent="-514350">
              <a:buAutoNum type="alphaUcPeriod"/>
            </a:pPr>
            <a:r>
              <a:rPr lang="sk-SK" dirty="0" err="1" smtClean="0"/>
              <a:t>Pollution</a:t>
            </a:r>
            <a:endParaRPr lang="sk-SK" dirty="0" smtClean="0"/>
          </a:p>
          <a:p>
            <a:pPr marL="514350" indent="-514350">
              <a:buAutoNum type="alphaUcPeriod"/>
            </a:pPr>
            <a:r>
              <a:rPr lang="sk-SK" dirty="0" err="1" smtClean="0"/>
              <a:t>Revevable</a:t>
            </a:r>
            <a:r>
              <a:rPr lang="sk-SK" dirty="0" smtClean="0"/>
              <a:t> </a:t>
            </a:r>
            <a:r>
              <a:rPr lang="sk-SK" dirty="0" err="1" smtClean="0"/>
              <a:t>energies</a:t>
            </a:r>
            <a:endParaRPr lang="sk-SK" dirty="0" smtClean="0"/>
          </a:p>
          <a:p>
            <a:pPr marL="514350" indent="-514350">
              <a:buAutoNum type="alphaUcPeriod"/>
            </a:pPr>
            <a:r>
              <a:rPr lang="sk-SK" dirty="0" err="1" smtClean="0"/>
              <a:t>garbage</a:t>
            </a:r>
            <a:endParaRPr lang="sk-SK" dirty="0" smtClean="0"/>
          </a:p>
          <a:p>
            <a:pPr marL="514350" indent="-514350">
              <a:buAutoNum type="alphaUcPeriod"/>
            </a:pPr>
            <a:r>
              <a:rPr lang="sk-SK" dirty="0" err="1" smtClean="0"/>
              <a:t>Fossil</a:t>
            </a:r>
            <a:r>
              <a:rPr lang="sk-SK" dirty="0" smtClean="0"/>
              <a:t> </a:t>
            </a:r>
            <a:r>
              <a:rPr lang="sk-SK" dirty="0" err="1" smtClean="0"/>
              <a:t>fuels</a:t>
            </a:r>
            <a:endParaRPr lang="sk-SK" dirty="0"/>
          </a:p>
        </p:txBody>
      </p:sp>
      <p:sp>
        <p:nvSpPr>
          <p:cNvPr id="4" name="Ovál 3"/>
          <p:cNvSpPr/>
          <p:nvPr/>
        </p:nvSpPr>
        <p:spPr>
          <a:xfrm>
            <a:off x="251520" y="3933056"/>
            <a:ext cx="3384376" cy="864096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154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331</TotalTime>
  <Words>262</Words>
  <Application>Microsoft Office PowerPoint</Application>
  <PresentationFormat>Prezentácia na obrazovke (4:3)</PresentationFormat>
  <Paragraphs>77</Paragraphs>
  <Slides>17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2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17</vt:i4>
      </vt:variant>
    </vt:vector>
  </HeadingPairs>
  <TitlesOfParts>
    <vt:vector size="20" baseType="lpstr">
      <vt:lpstr>Arial</vt:lpstr>
      <vt:lpstr>Calibri</vt:lpstr>
      <vt:lpstr>Motív Office</vt:lpstr>
      <vt:lpstr>Nature and photo, Erasmus+</vt:lpstr>
      <vt:lpstr>Environmental problems</vt:lpstr>
      <vt:lpstr>The proces of the Earth getting hotter is caused by .................. gases. </vt:lpstr>
      <vt:lpstr>The protective part of our atmosphere is called: </vt:lpstr>
      <vt:lpstr>Drought is: </vt:lpstr>
      <vt:lpstr>Cutting down the forest is called:</vt:lpstr>
      <vt:lpstr>The factories that produce eletricity are called:</vt:lpstr>
      <vt:lpstr>Climate change will cause the rise of...............: </vt:lpstr>
      <vt:lpstr>Oil, gas and coal are:</vt:lpstr>
      <vt:lpstr>The use of fossil fuels leads to:</vt:lpstr>
      <vt:lpstr>One possible consequence of climate change for humans is:</vt:lpstr>
      <vt:lpstr>Solar or wind powers are form of:</vt:lpstr>
      <vt:lpstr>It took a while for the fire fighters to put out the :</vt:lpstr>
      <vt:lpstr>...............is created when fog and smoke is in the air:</vt:lpstr>
      <vt:lpstr>The melting of ice caps is caused by:</vt:lpstr>
      <vt:lpstr>When the Earth is getting hotter is known as:</vt:lpstr>
      <vt:lpstr>The land fill is area where...............is dumped: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Environmental problems</dc:title>
  <dc:creator>ntb1</dc:creator>
  <cp:lastModifiedBy>Uzivatel</cp:lastModifiedBy>
  <cp:revision>13</cp:revision>
  <dcterms:created xsi:type="dcterms:W3CDTF">2020-05-18T09:48:59Z</dcterms:created>
  <dcterms:modified xsi:type="dcterms:W3CDTF">2023-11-21T11:50:12Z</dcterms:modified>
</cp:coreProperties>
</file>