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/>
    <p:restoredTop sz="94634"/>
  </p:normalViewPr>
  <p:slideViewPr>
    <p:cSldViewPr snapToGrid="0" snapToObjects="1">
      <p:cViewPr>
        <p:scale>
          <a:sx n="65" d="100"/>
          <a:sy n="65" d="100"/>
        </p:scale>
        <p:origin x="-13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1D74101B-7CB6-445E-4906-221F8377A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411291A1-E29A-6857-E9F3-13F62E9585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92CCA-C0D8-9445-A267-1AC0DFF45E41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1A25C9DA-A18A-4870-47B0-3E3B62A8BE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48EE5796-23DB-8353-ACA1-8862513FB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C380F-AA5B-8342-957B-7C0F6957CC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7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A8944-51EF-E547-BA32-0F6A59907C73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73DC2-B334-1D4E-9421-795BBAA638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91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A71DCC2-7FEE-D9DD-4EA2-D83DE2705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46881" cy="65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6CB8225-629D-B543-8721-9274F26D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C534D5EF-9723-0D44-B798-B5F58541F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4D67355-C7C5-A74A-A8BB-825F98BD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C320866-2DF3-0D41-BA02-3E379E2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2481E81-1310-B247-B79D-EECAEE24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7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0AC25446-C266-494E-B958-A20A146C4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05B16838-7984-EF44-B027-BCF49434C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2B32690-1A86-724A-9662-20C4FF23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451E561-0B76-7049-B26A-EE9BC5FB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B62BD59-D9B4-194E-B210-CB918261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7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42B897-BC62-0F45-A5A4-569E7AB3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CDE66509-C009-D84A-A21D-CA8B96F52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A282404-695B-D64C-BDAB-0786917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65D4378-1BD5-2741-B3D2-74A85715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5366C53-16ED-D341-924F-8B3E5843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0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BA93D21-544A-CF46-9106-2AA7F43C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0C08A191-37FC-C349-8F23-C7F5ADBD5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CBEA3A5-32D2-4E4A-94AD-AACB47D5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BEEE4FA-9A0C-D24B-BAF5-ED1F4D63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D68AB78-AB32-B546-8954-C9C8D7EC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3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B147910-E9AF-964F-91B2-79AAD74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536058B-393E-F942-9E5D-91DC952BC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5337BC24-B0A5-FA4F-A8F4-04B84D515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0F6F9743-88B1-CA4C-B283-71E0002D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D479037-18D3-5248-988C-C4C5429B7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55025952-D67A-7347-85B2-807B221C0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04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BE32B2A-B0B7-B94C-A74C-FCF3F3EE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7798AC8-159E-AC41-82D8-EF91E877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95873411-8B92-E748-8E4C-EE1DF93E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64DCA24B-4CB8-0E43-98C7-9D392BC53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F226C131-30EC-3142-A987-5E18E8C95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3DD646DA-4BF8-8F43-97B9-595A3A0E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7D6ED998-A052-3345-86C0-02981499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69C335F7-7259-2F49-9054-259250BB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94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0721547-892D-1D4D-B6EB-0095F6C4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A8F11BA-921B-0841-9A7B-17DA0A46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16BF6328-E4D1-9D49-88FE-17F58586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0502027-8D55-F24C-A7B7-E60F711E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7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78D4078-42B4-E8F6-D307-29DF58001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79419"/>
            <a:ext cx="12075995" cy="6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379B267-1AFD-BD45-B03F-8F968132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CA18FE8-4930-DE40-96D0-450A66F7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895875E8-2C77-F647-B6B8-149A9E5A5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1FA112F-7F0A-C348-B42C-815B269C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6257F27-0960-6A48-B062-91A24CC55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77A7DF0E-60A0-FF46-B8AD-AD69AD03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16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CEF202F-611F-3F42-92F6-1BC42710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B20B760B-3EB8-6B4F-81A7-D474DBBD5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C2166BD6-3CB2-0D43-B150-4685E5650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48B6FA8-1DBB-D548-9FA0-87582BF1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765E1EA-CDE9-FB40-843E-FCAB304C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CEB522C-4006-F548-9A6B-9EDE4F0F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83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3A5E8B56-929A-E44A-8C2D-52BA80EE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A32E166-7612-D44B-8F9D-1D34E88F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BF54460-1932-7549-B730-CC7AB5ED7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956CA-050A-5C44-8C9E-CD8B3931E76C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F9085CF-445F-D44E-91D3-9B25F0A4A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050AE29-1DF3-C54E-9450-6D7F531A5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8ED03-55DC-0C49-BADF-976C063E3D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64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0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03A3A22-05A3-48C1-8008-2C1CCB8A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129"/>
          </a:xfrm>
        </p:spPr>
        <p:txBody>
          <a:bodyPr>
            <a:normAutofit/>
          </a:bodyPr>
          <a:lstStyle/>
          <a:p>
            <a:r>
              <a:rPr lang="hr-HR" sz="3200" b="1" dirty="0" err="1" smtClean="0"/>
              <a:t>What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did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we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see</a:t>
            </a:r>
            <a:r>
              <a:rPr lang="hr-HR" sz="3200" b="1" dirty="0" smtClean="0"/>
              <a:t>?</a:t>
            </a:r>
            <a:endParaRPr lang="hr-HR" sz="32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A24BE17-859C-40D3-80C2-AFF76ED7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4656"/>
            <a:ext cx="10515600" cy="5102307"/>
          </a:xfrm>
        </p:spPr>
        <p:txBody>
          <a:bodyPr/>
          <a:lstStyle/>
          <a:p>
            <a:r>
              <a:rPr lang="hr-HR" dirty="0" smtClean="0"/>
              <a:t>A </a:t>
            </a:r>
            <a:r>
              <a:rPr lang="hr-HR" dirty="0" err="1" smtClean="0"/>
              <a:t>visit</a:t>
            </a:r>
            <a:r>
              <a:rPr lang="hr-HR" dirty="0" smtClean="0"/>
              <a:t> to </a:t>
            </a:r>
            <a:r>
              <a:rPr lang="hr-HR" dirty="0" err="1" smtClean="0"/>
              <a:t>zoo</a:t>
            </a:r>
            <a:endParaRPr lang="hr-HR" dirty="0"/>
          </a:p>
          <a:p>
            <a:r>
              <a:rPr lang="hr-HR" dirty="0" smtClean="0"/>
              <a:t>A </a:t>
            </a:r>
            <a:r>
              <a:rPr lang="hr-HR" dirty="0" err="1" smtClean="0"/>
              <a:t>visit</a:t>
            </a:r>
            <a:r>
              <a:rPr lang="hr-HR" dirty="0" smtClean="0"/>
              <a:t> to </a:t>
            </a:r>
            <a:r>
              <a:rPr lang="hr-HR" dirty="0" err="1" smtClean="0"/>
              <a:t>botanical</a:t>
            </a:r>
            <a:r>
              <a:rPr lang="hr-HR" dirty="0" smtClean="0"/>
              <a:t> park</a:t>
            </a:r>
            <a:endParaRPr lang="hr-HR" dirty="0"/>
          </a:p>
          <a:p>
            <a:r>
              <a:rPr lang="hr-HR" dirty="0" err="1" smtClean="0"/>
              <a:t>Skiing</a:t>
            </a:r>
            <a:r>
              <a:rPr lang="hr-HR" dirty="0" smtClean="0"/>
              <a:t> on </a:t>
            </a:r>
            <a:r>
              <a:rPr lang="hr-HR" dirty="0" err="1" smtClean="0"/>
              <a:t>Uludag</a:t>
            </a:r>
            <a:r>
              <a:rPr lang="hr-HR" dirty="0" smtClean="0"/>
              <a:t> </a:t>
            </a:r>
            <a:r>
              <a:rPr lang="hr-HR" dirty="0" err="1" smtClean="0"/>
              <a:t>mountain</a:t>
            </a:r>
            <a:endParaRPr lang="hr-HR" dirty="0"/>
          </a:p>
          <a:p>
            <a:r>
              <a:rPr lang="hr-HR" dirty="0" err="1" smtClean="0"/>
              <a:t>Trip</a:t>
            </a:r>
            <a:r>
              <a:rPr lang="hr-HR" dirty="0" smtClean="0"/>
              <a:t> to </a:t>
            </a:r>
            <a:r>
              <a:rPr lang="hr-HR" dirty="0" err="1" smtClean="0"/>
              <a:t>istanbul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FE0F64E-D0B7-48B7-96AF-BFFCCFB1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757" y="1226916"/>
            <a:ext cx="6844496" cy="44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2BB0D296-28E1-4E7D-BDCB-4C6883D36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435" y="393539"/>
            <a:ext cx="4768770" cy="5204690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57A2786-0ADD-4773-B192-5E7880C5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95" y="1743859"/>
            <a:ext cx="6103717" cy="38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5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951EAC6-8A8C-4774-8D16-E4211020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Krivodol</a:t>
            </a:r>
            <a:r>
              <a:rPr lang="hr-HR" b="1" dirty="0"/>
              <a:t>, </a:t>
            </a:r>
            <a:r>
              <a:rPr lang="hr-HR" b="1" dirty="0" smtClean="0"/>
              <a:t>Croatia </a:t>
            </a:r>
            <a:r>
              <a:rPr lang="hr-HR" b="1" dirty="0"/>
              <a:t>(21. – 27.5.2023.)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7C170DC-A38A-4C90-8661-C5948D861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As </a:t>
            </a:r>
            <a:r>
              <a:rPr lang="hr-HR" dirty="0" err="1" smtClean="0"/>
              <a:t>mobility</a:t>
            </a:r>
            <a:r>
              <a:rPr lang="hr-HR" dirty="0" smtClean="0"/>
              <a:t> </a:t>
            </a:r>
            <a:r>
              <a:rPr lang="hr-HR" dirty="0" err="1" smtClean="0"/>
              <a:t>hosts</a:t>
            </a:r>
            <a:r>
              <a:rPr lang="hr-HR" dirty="0" smtClean="0"/>
              <a:t> </a:t>
            </a:r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offered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guests</a:t>
            </a:r>
            <a:r>
              <a:rPr lang="hr-HR" dirty="0" smtClean="0"/>
              <a:t> a </a:t>
            </a:r>
            <a:r>
              <a:rPr lang="hr-HR" dirty="0" err="1" smtClean="0"/>
              <a:t>lot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activities</a:t>
            </a:r>
            <a:r>
              <a:rPr lang="hr-HR" dirty="0" smtClean="0"/>
              <a:t>.</a:t>
            </a:r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visited</a:t>
            </a:r>
            <a:r>
              <a:rPr lang="hr-HR" dirty="0" smtClean="0"/>
              <a:t> </a:t>
            </a:r>
            <a:r>
              <a:rPr lang="hr-HR" dirty="0" err="1" smtClean="0"/>
              <a:t>recycling</a:t>
            </a:r>
            <a:r>
              <a:rPr lang="hr-HR" dirty="0" smtClean="0"/>
              <a:t> </a:t>
            </a:r>
            <a:r>
              <a:rPr lang="hr-HR" dirty="0" err="1" smtClean="0"/>
              <a:t>yard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Poljica.</a:t>
            </a:r>
            <a:endParaRPr lang="hr-HR" dirty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made</a:t>
            </a:r>
            <a:r>
              <a:rPr lang="hr-HR" dirty="0" smtClean="0"/>
              <a:t> a </a:t>
            </a:r>
            <a:r>
              <a:rPr lang="hr-HR" dirty="0" err="1" smtClean="0"/>
              <a:t>puzzle</a:t>
            </a:r>
            <a:r>
              <a:rPr lang="hr-HR" dirty="0" smtClean="0"/>
              <a:t> bord game.</a:t>
            </a:r>
            <a:endParaRPr lang="hr-HR" dirty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listened</a:t>
            </a:r>
            <a:r>
              <a:rPr lang="hr-HR" dirty="0" smtClean="0"/>
              <a:t> to a </a:t>
            </a:r>
            <a:r>
              <a:rPr lang="hr-HR" dirty="0" err="1" smtClean="0"/>
              <a:t>lecture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smtClean="0"/>
              <a:t>Institute for </a:t>
            </a:r>
            <a:r>
              <a:rPr lang="hr-HR" dirty="0" err="1" smtClean="0"/>
              <a:t>Mediterranean</a:t>
            </a:r>
            <a:r>
              <a:rPr lang="hr-HR" dirty="0" smtClean="0"/>
              <a:t> </a:t>
            </a:r>
            <a:r>
              <a:rPr lang="hr-HR" dirty="0" err="1" smtClean="0"/>
              <a:t>Cultures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Split.</a:t>
            </a:r>
            <a:endParaRPr lang="hr-HR" dirty="0"/>
          </a:p>
          <a:p>
            <a:r>
              <a:rPr lang="hr-HR" dirty="0" err="1" smtClean="0"/>
              <a:t>Trips</a:t>
            </a:r>
            <a:r>
              <a:rPr lang="hr-HR" dirty="0" smtClean="0"/>
              <a:t> to Imotski, Split, Makarska </a:t>
            </a:r>
            <a:r>
              <a:rPr lang="hr-HR" dirty="0" err="1" smtClean="0"/>
              <a:t>and</a:t>
            </a:r>
            <a:r>
              <a:rPr lang="hr-HR" dirty="0" smtClean="0"/>
              <a:t> Plitvice </a:t>
            </a:r>
            <a:r>
              <a:rPr lang="hr-HR" dirty="0" err="1" smtClean="0"/>
              <a:t>lakes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458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F5AFB630-5EF7-4DAE-8B98-D950B3FA6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71" y="115747"/>
            <a:ext cx="6794339" cy="4211577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3A05AAC-B8A0-447E-9620-2DD3FC45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74" y="1099594"/>
            <a:ext cx="3090140" cy="53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ABFC7C-8D8F-405A-BB2B-DAB09115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 smtClean="0"/>
              <a:t>Thank</a:t>
            </a:r>
            <a:r>
              <a:rPr lang="hr-HR" b="1" dirty="0" smtClean="0"/>
              <a:t> </a:t>
            </a:r>
            <a:r>
              <a:rPr lang="hr-HR" b="1" dirty="0" err="1" smtClean="0"/>
              <a:t>you</a:t>
            </a:r>
            <a:r>
              <a:rPr lang="hr-HR" b="1" dirty="0" smtClean="0"/>
              <a:t> for </a:t>
            </a:r>
            <a:r>
              <a:rPr lang="hr-HR" b="1" dirty="0" err="1" smtClean="0"/>
              <a:t>your</a:t>
            </a:r>
            <a:r>
              <a:rPr lang="hr-HR" b="1" dirty="0" smtClean="0"/>
              <a:t> </a:t>
            </a:r>
            <a:r>
              <a:rPr lang="hr-HR" b="1" smtClean="0"/>
              <a:t>attention</a:t>
            </a:r>
            <a:r>
              <a:rPr lang="hr-HR" b="1" smtClean="0"/>
              <a:t>!</a:t>
            </a:r>
            <a:endParaRPr lang="hr-HR" b="1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23044E72-5C4B-452C-AE56-E460BE09B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117" y="1825625"/>
            <a:ext cx="3356658" cy="4351338"/>
          </a:xfrm>
        </p:spPr>
      </p:pic>
    </p:spTree>
    <p:extLst>
      <p:ext uri="{BB962C8B-B14F-4D97-AF65-F5344CB8AC3E}">
        <p14:creationId xmlns:p14="http://schemas.microsoft.com/office/powerpoint/2010/main" val="121312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B4E05D9-0509-42D4-B75A-650E6355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Erasmus</a:t>
            </a:r>
            <a:r>
              <a:rPr lang="hr-HR" b="1" dirty="0"/>
              <a:t> +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8801F28-BFCE-4633-921E-D25653DEF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Erasmus+ is the EU's </a:t>
            </a:r>
            <a:r>
              <a:rPr lang="en-US" dirty="0" err="1"/>
              <a:t>programme</a:t>
            </a:r>
            <a:r>
              <a:rPr lang="en-US" dirty="0"/>
              <a:t> to support education, training, youth and sport in Europe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t supports priorities and activities set out in the European Education Area, Digital Education Action Plan and the European Skills Agenda.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10" y="4414529"/>
            <a:ext cx="33623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32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9287038-3C62-4A3D-9648-115F9644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230"/>
            <a:ext cx="3932237" cy="992170"/>
          </a:xfrm>
        </p:spPr>
        <p:txBody>
          <a:bodyPr/>
          <a:lstStyle/>
          <a:p>
            <a:r>
              <a:rPr lang="hr-HR" b="1" dirty="0"/>
              <a:t>Nature and Photo</a:t>
            </a:r>
          </a:p>
        </p:txBody>
      </p:sp>
      <p:pic>
        <p:nvPicPr>
          <p:cNvPr id="6" name="Rezervirano mjesto slike 5">
            <a:extLst>
              <a:ext uri="{FF2B5EF4-FFF2-40B4-BE49-F238E27FC236}">
                <a16:creationId xmlns="" xmlns:a16="http://schemas.microsoft.com/office/drawing/2014/main" id="{6EB008FC-B457-4D0C-8B44-D9C84BAE67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429" b="19429"/>
          <a:stretch>
            <a:fillRect/>
          </a:stretch>
        </p:blipFill>
        <p:spPr/>
      </p:pic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D9B728B5-49BF-4D1C-8D8A-39C54C3C1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General </a:t>
            </a:r>
            <a:r>
              <a:rPr lang="hr-HR" sz="2400" dirty="0" err="1" smtClean="0"/>
              <a:t>goal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this</a:t>
            </a:r>
            <a:r>
              <a:rPr lang="hr-HR" sz="2400" dirty="0" smtClean="0"/>
              <a:t> </a:t>
            </a:r>
            <a:r>
              <a:rPr lang="hr-HR" sz="2400" dirty="0" err="1" smtClean="0"/>
              <a:t>project</a:t>
            </a:r>
            <a:r>
              <a:rPr lang="hr-HR" sz="2400" dirty="0" smtClean="0"/>
              <a:t> </a:t>
            </a:r>
            <a:r>
              <a:rPr lang="hr-HR" sz="2400" dirty="0" err="1" smtClean="0"/>
              <a:t>was</a:t>
            </a:r>
            <a:r>
              <a:rPr lang="hr-HR" sz="2400" dirty="0" smtClean="0"/>
              <a:t> to </a:t>
            </a:r>
            <a:r>
              <a:rPr lang="hr-HR" sz="2400" dirty="0" err="1" smtClean="0"/>
              <a:t>raise</a:t>
            </a:r>
            <a:r>
              <a:rPr lang="hr-HR" sz="2400" dirty="0" smtClean="0"/>
              <a:t> </a:t>
            </a:r>
            <a:r>
              <a:rPr lang="hr-HR" sz="2400" dirty="0" err="1" smtClean="0"/>
              <a:t>awareness</a:t>
            </a:r>
            <a:r>
              <a:rPr lang="hr-HR" sz="2400" dirty="0" smtClean="0"/>
              <a:t> </a:t>
            </a:r>
            <a:r>
              <a:rPr lang="hr-HR" sz="2400" dirty="0" err="1" smtClean="0"/>
              <a:t>among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students</a:t>
            </a:r>
            <a:r>
              <a:rPr lang="hr-HR" sz="2400" dirty="0" smtClean="0"/>
              <a:t> </a:t>
            </a:r>
            <a:r>
              <a:rPr lang="hr-HR" sz="2400" dirty="0" err="1" smtClean="0"/>
              <a:t>about</a:t>
            </a:r>
            <a:r>
              <a:rPr lang="hr-HR" sz="2400" dirty="0" smtClean="0"/>
              <a:t> </a:t>
            </a:r>
            <a:r>
              <a:rPr lang="hr-HR" sz="2400" dirty="0" err="1" smtClean="0"/>
              <a:t>environmental</a:t>
            </a:r>
            <a:r>
              <a:rPr lang="hr-HR" sz="2400" dirty="0" smtClean="0"/>
              <a:t> </a:t>
            </a:r>
            <a:r>
              <a:rPr lang="hr-HR" sz="2400" dirty="0" err="1" smtClean="0"/>
              <a:t>problems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enrich</a:t>
            </a:r>
            <a:r>
              <a:rPr lang="hr-HR" sz="2400" dirty="0" smtClean="0"/>
              <a:t> </a:t>
            </a:r>
            <a:r>
              <a:rPr lang="hr-HR" sz="2400" dirty="0" err="1" smtClean="0"/>
              <a:t>their</a:t>
            </a:r>
            <a:r>
              <a:rPr lang="hr-HR" sz="2400" dirty="0" smtClean="0"/>
              <a:t> </a:t>
            </a:r>
            <a:r>
              <a:rPr lang="hr-HR" sz="2400" dirty="0" err="1" smtClean="0"/>
              <a:t>knowledge</a:t>
            </a:r>
            <a:r>
              <a:rPr lang="hr-HR" sz="2400" dirty="0" smtClean="0"/>
              <a:t> </a:t>
            </a:r>
            <a:r>
              <a:rPr lang="hr-HR" sz="2400" dirty="0" err="1" smtClean="0"/>
              <a:t>through</a:t>
            </a:r>
            <a:r>
              <a:rPr lang="hr-HR" sz="2400" dirty="0" smtClean="0"/>
              <a:t> </a:t>
            </a:r>
            <a:r>
              <a:rPr lang="hr-HR" sz="2400" dirty="0" err="1" smtClean="0"/>
              <a:t>innovative</a:t>
            </a:r>
            <a:r>
              <a:rPr lang="hr-HR" sz="2400" dirty="0" smtClean="0"/>
              <a:t> </a:t>
            </a:r>
            <a:r>
              <a:rPr lang="hr-HR" sz="2400" dirty="0" err="1" smtClean="0"/>
              <a:t>methods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learning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teaching</a:t>
            </a:r>
            <a:r>
              <a:rPr lang="hr-HR" sz="2400" dirty="0" smtClean="0"/>
              <a:t>. 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err="1" smtClean="0"/>
              <a:t>Our</a:t>
            </a:r>
            <a:r>
              <a:rPr lang="hr-HR" sz="2400" dirty="0" smtClean="0"/>
              <a:t> </a:t>
            </a:r>
            <a:r>
              <a:rPr lang="hr-HR" sz="2400" dirty="0" err="1" smtClean="0"/>
              <a:t>students</a:t>
            </a:r>
            <a:r>
              <a:rPr lang="hr-HR" sz="2400" dirty="0" smtClean="0"/>
              <a:t> </a:t>
            </a:r>
            <a:r>
              <a:rPr lang="hr-HR" sz="2400" dirty="0" err="1" smtClean="0"/>
              <a:t>took</a:t>
            </a:r>
            <a:r>
              <a:rPr lang="hr-HR" sz="2400" dirty="0" smtClean="0"/>
              <a:t> </a:t>
            </a:r>
            <a:r>
              <a:rPr lang="hr-HR" sz="2400" dirty="0" err="1" smtClean="0"/>
              <a:t>part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two</a:t>
            </a:r>
            <a:r>
              <a:rPr lang="hr-HR" sz="2400" dirty="0" smtClean="0"/>
              <a:t> </a:t>
            </a:r>
            <a:r>
              <a:rPr lang="hr-HR" sz="2400" dirty="0" err="1" smtClean="0"/>
              <a:t>mobilities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Slovakia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Turkye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played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host</a:t>
            </a:r>
            <a:r>
              <a:rPr lang="hr-HR" sz="2400" dirty="0" smtClean="0"/>
              <a:t> </a:t>
            </a:r>
            <a:r>
              <a:rPr lang="hr-HR" sz="2400" dirty="0" err="1" smtClean="0"/>
              <a:t>roles</a:t>
            </a:r>
            <a:r>
              <a:rPr lang="hr-HR" sz="2400" dirty="0" smtClean="0"/>
              <a:t> to </a:t>
            </a:r>
            <a:r>
              <a:rPr lang="hr-HR" sz="2400" dirty="0" err="1" smtClean="0"/>
              <a:t>students</a:t>
            </a:r>
            <a:r>
              <a:rPr lang="hr-HR" sz="2400" dirty="0" smtClean="0"/>
              <a:t> </a:t>
            </a:r>
            <a:r>
              <a:rPr lang="hr-HR" sz="2400" dirty="0" err="1" smtClean="0"/>
              <a:t>from</a:t>
            </a:r>
            <a:r>
              <a:rPr lang="hr-HR" sz="2400" dirty="0" smtClean="0"/>
              <a:t> partner </a:t>
            </a:r>
            <a:r>
              <a:rPr lang="hr-HR" sz="2400" dirty="0" err="1" smtClean="0"/>
              <a:t>schools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F289409-C5E9-48C4-BBFB-CB6C8F583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312" y="1682247"/>
            <a:ext cx="4807352" cy="34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B92C8AB-09F5-4EB7-92D1-92C08F2C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/>
              <a:t>Humenne</a:t>
            </a:r>
            <a:r>
              <a:rPr lang="hr-HR" b="1" dirty="0"/>
              <a:t>, </a:t>
            </a:r>
            <a:r>
              <a:rPr lang="hr-HR" b="1" dirty="0" err="1" smtClean="0"/>
              <a:t>Slovakia</a:t>
            </a:r>
            <a:r>
              <a:rPr lang="hr-HR" b="1" dirty="0" smtClean="0"/>
              <a:t> </a:t>
            </a:r>
            <a:r>
              <a:rPr lang="hr-HR" b="1" dirty="0"/>
              <a:t>(20. – 26.11.2022)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5A55ACD-BE74-437E-A66D-B2CFD35C60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Humenne</a:t>
            </a:r>
            <a:r>
              <a:rPr lang="hr-HR" dirty="0"/>
              <a:t> </a:t>
            </a:r>
            <a:r>
              <a:rPr lang="hr-HR" dirty="0" smtClean="0"/>
              <a:t>is a </a:t>
            </a:r>
            <a:r>
              <a:rPr lang="hr-HR" dirty="0" err="1" smtClean="0"/>
              <a:t>small</a:t>
            </a:r>
            <a:r>
              <a:rPr lang="hr-HR" dirty="0" smtClean="0"/>
              <a:t> town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Slovakia</a:t>
            </a:r>
            <a:r>
              <a:rPr lang="hr-HR" dirty="0" smtClean="0"/>
              <a:t> </a:t>
            </a:r>
            <a:r>
              <a:rPr lang="hr-HR" dirty="0" err="1" smtClean="0"/>
              <a:t>where</a:t>
            </a:r>
            <a:r>
              <a:rPr lang="hr-HR" dirty="0" smtClean="0"/>
              <a:t> 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host</a:t>
            </a:r>
            <a:r>
              <a:rPr lang="hr-HR" dirty="0" smtClean="0"/>
              <a:t> </a:t>
            </a:r>
            <a:r>
              <a:rPr lang="hr-HR" dirty="0" err="1" smtClean="0"/>
              <a:t>school</a:t>
            </a:r>
            <a:r>
              <a:rPr lang="hr-HR" dirty="0" smtClean="0"/>
              <a:t> is </a:t>
            </a:r>
            <a:r>
              <a:rPr lang="hr-HR" dirty="0" err="1" smtClean="0"/>
              <a:t>situated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 err="1" smtClean="0"/>
              <a:t>They</a:t>
            </a:r>
            <a:r>
              <a:rPr lang="hr-HR" dirty="0" smtClean="0"/>
              <a:t> </a:t>
            </a:r>
            <a:r>
              <a:rPr lang="hr-HR" dirty="0" err="1" smtClean="0"/>
              <a:t>greeted</a:t>
            </a:r>
            <a:r>
              <a:rPr lang="hr-HR" dirty="0" smtClean="0"/>
              <a:t> </a:t>
            </a:r>
            <a:r>
              <a:rPr lang="hr-HR" dirty="0" err="1" smtClean="0"/>
              <a:t>us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school</a:t>
            </a:r>
            <a:r>
              <a:rPr lang="hr-HR" dirty="0" smtClean="0"/>
              <a:t> folklore </a:t>
            </a:r>
            <a:r>
              <a:rPr lang="hr-HR" dirty="0" err="1" smtClean="0"/>
              <a:t>group</a:t>
            </a:r>
            <a:r>
              <a:rPr lang="hr-HR" dirty="0" smtClean="0"/>
              <a:t> </a:t>
            </a:r>
            <a:r>
              <a:rPr lang="hr-HR" dirty="0" err="1" smtClean="0"/>
              <a:t>act</a:t>
            </a:r>
            <a:r>
              <a:rPr lang="hr-HR" dirty="0" smtClean="0"/>
              <a:t>.</a:t>
            </a:r>
            <a:endParaRPr lang="hr-HR" dirty="0"/>
          </a:p>
          <a:p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spent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first</a:t>
            </a:r>
            <a:r>
              <a:rPr lang="hr-HR" dirty="0" smtClean="0"/>
              <a:t> </a:t>
            </a:r>
            <a:r>
              <a:rPr lang="hr-HR" dirty="0" err="1" smtClean="0"/>
              <a:t>day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school</a:t>
            </a:r>
            <a:r>
              <a:rPr lang="hr-HR" dirty="0" smtClean="0"/>
              <a:t> </a:t>
            </a:r>
            <a:r>
              <a:rPr lang="hr-HR" dirty="0" err="1" smtClean="0"/>
              <a:t>sightseeing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meeting</a:t>
            </a:r>
            <a:r>
              <a:rPr lang="hr-HR" dirty="0" smtClean="0"/>
              <a:t> </a:t>
            </a:r>
            <a:r>
              <a:rPr lang="hr-HR" dirty="0" err="1" smtClean="0"/>
              <a:t>our</a:t>
            </a:r>
            <a:r>
              <a:rPr lang="hr-HR" dirty="0" smtClean="0"/>
              <a:t> </a:t>
            </a:r>
            <a:r>
              <a:rPr lang="hr-HR" dirty="0" err="1" smtClean="0"/>
              <a:t>new</a:t>
            </a:r>
            <a:r>
              <a:rPr lang="hr-HR" dirty="0" smtClean="0"/>
              <a:t> </a:t>
            </a:r>
            <a:r>
              <a:rPr lang="hr-HR" dirty="0" err="1" smtClean="0"/>
              <a:t>friends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="" xmlns:a16="http://schemas.microsoft.com/office/drawing/2014/main" id="{964FC59A-46AA-461E-9F07-C5A15CCCD3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185154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95204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>
            <a:extLst>
              <a:ext uri="{FF2B5EF4-FFF2-40B4-BE49-F238E27FC236}">
                <a16:creationId xmlns="" xmlns:a16="http://schemas.microsoft.com/office/drawing/2014/main" id="{3D295A53-AD1C-4132-A981-EC98DDE9C2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998" b="9998"/>
          <a:stretch>
            <a:fillRect/>
          </a:stretch>
        </p:blipFill>
        <p:spPr>
          <a:xfrm>
            <a:off x="7596791" y="659757"/>
            <a:ext cx="3144515" cy="1867784"/>
          </a:xfrm>
        </p:spPr>
      </p:pic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90346A16-6DF0-4595-9226-91F60B1B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608"/>
            <a:ext cx="5796682" cy="53033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4000" dirty="0" err="1" smtClean="0"/>
              <a:t>Our</a:t>
            </a:r>
            <a:r>
              <a:rPr lang="hr-HR" sz="4000" dirty="0" smtClean="0"/>
              <a:t> </a:t>
            </a:r>
            <a:r>
              <a:rPr lang="hr-HR" sz="4000" dirty="0" err="1" smtClean="0"/>
              <a:t>joint</a:t>
            </a:r>
            <a:r>
              <a:rPr lang="hr-HR" sz="4000" dirty="0" smtClean="0"/>
              <a:t> </a:t>
            </a:r>
            <a:r>
              <a:rPr lang="hr-HR" sz="4000" dirty="0" err="1" smtClean="0"/>
              <a:t>project</a:t>
            </a:r>
            <a:r>
              <a:rPr lang="hr-HR" sz="4000" dirty="0" smtClean="0"/>
              <a:t> </a:t>
            </a:r>
            <a:r>
              <a:rPr lang="hr-HR" sz="4000" dirty="0" err="1" smtClean="0"/>
              <a:t>was</a:t>
            </a:r>
            <a:r>
              <a:rPr lang="hr-HR" sz="4000" dirty="0" smtClean="0"/>
              <a:t> </a:t>
            </a:r>
            <a:r>
              <a:rPr lang="hr-HR" sz="4000" dirty="0" err="1" smtClean="0"/>
              <a:t>making</a:t>
            </a:r>
            <a:r>
              <a:rPr lang="hr-HR" sz="4000" dirty="0" smtClean="0"/>
              <a:t> </a:t>
            </a:r>
            <a:r>
              <a:rPr lang="hr-HR" sz="4000" dirty="0" err="1" smtClean="0"/>
              <a:t>moss</a:t>
            </a:r>
            <a:r>
              <a:rPr lang="hr-HR" sz="4000" dirty="0" smtClean="0"/>
              <a:t> </a:t>
            </a:r>
            <a:r>
              <a:rPr lang="hr-HR" sz="4000" dirty="0" err="1" smtClean="0"/>
              <a:t>paintings.</a:t>
            </a:r>
            <a:r>
              <a:rPr lang="hr-HR" sz="4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4000" dirty="0" err="1" smtClean="0"/>
              <a:t>We</a:t>
            </a:r>
            <a:r>
              <a:rPr lang="hr-HR" sz="4000" dirty="0" smtClean="0"/>
              <a:t> </a:t>
            </a:r>
            <a:r>
              <a:rPr lang="hr-HR" sz="4000" dirty="0" err="1" smtClean="0"/>
              <a:t>also</a:t>
            </a:r>
            <a:r>
              <a:rPr lang="hr-HR" sz="4000" dirty="0" smtClean="0"/>
              <a:t> </a:t>
            </a:r>
            <a:r>
              <a:rPr lang="hr-HR" sz="4000" dirty="0" err="1" smtClean="0"/>
              <a:t>learnt</a:t>
            </a:r>
            <a:r>
              <a:rPr lang="hr-HR" sz="4000" dirty="0" smtClean="0"/>
              <a:t> to </a:t>
            </a:r>
            <a:r>
              <a:rPr lang="hr-HR" sz="4000" dirty="0" err="1" smtClean="0"/>
              <a:t>edit</a:t>
            </a:r>
            <a:r>
              <a:rPr lang="hr-HR" sz="4000" dirty="0" smtClean="0"/>
              <a:t> </a:t>
            </a:r>
            <a:r>
              <a:rPr lang="hr-HR" sz="4000" dirty="0" err="1" smtClean="0"/>
              <a:t>photos</a:t>
            </a:r>
            <a:r>
              <a:rPr lang="hr-HR" sz="4000" dirty="0" smtClean="0"/>
              <a:t> </a:t>
            </a:r>
            <a:r>
              <a:rPr lang="hr-HR" sz="4000" dirty="0" err="1" smtClean="0"/>
              <a:t>with</a:t>
            </a:r>
            <a:r>
              <a:rPr lang="hr-HR" sz="4000" dirty="0" smtClean="0"/>
              <a:t> </a:t>
            </a:r>
            <a:r>
              <a:rPr lang="hr-HR" sz="4000" dirty="0" err="1" smtClean="0"/>
              <a:t>professional</a:t>
            </a:r>
            <a:r>
              <a:rPr lang="hr-HR" sz="4000" dirty="0" smtClean="0"/>
              <a:t> </a:t>
            </a:r>
            <a:r>
              <a:rPr lang="hr-HR" sz="4000" dirty="0" err="1" smtClean="0"/>
              <a:t>tools</a:t>
            </a:r>
            <a:endParaRPr lang="hr-HR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4000" dirty="0" err="1" smtClean="0"/>
              <a:t>We</a:t>
            </a:r>
            <a:r>
              <a:rPr lang="hr-HR" sz="4000" dirty="0" smtClean="0"/>
              <a:t> </a:t>
            </a:r>
            <a:r>
              <a:rPr lang="hr-HR" sz="4000" dirty="0" err="1" smtClean="0"/>
              <a:t>took</a:t>
            </a:r>
            <a:r>
              <a:rPr lang="hr-HR" sz="4000" dirty="0" smtClean="0"/>
              <a:t> </a:t>
            </a:r>
            <a:r>
              <a:rPr lang="hr-HR" sz="4000" dirty="0" err="1" smtClean="0"/>
              <a:t>part</a:t>
            </a:r>
            <a:r>
              <a:rPr lang="hr-HR" sz="4000" dirty="0" smtClean="0"/>
              <a:t> </a:t>
            </a:r>
            <a:r>
              <a:rPr lang="hr-HR" sz="4000" dirty="0" err="1" smtClean="0"/>
              <a:t>in</a:t>
            </a:r>
            <a:r>
              <a:rPr lang="hr-HR" sz="4000" dirty="0" smtClean="0"/>
              <a:t> </a:t>
            </a:r>
            <a:r>
              <a:rPr lang="hr-HR" sz="4000" dirty="0" err="1" smtClean="0"/>
              <a:t>sports</a:t>
            </a:r>
            <a:r>
              <a:rPr lang="hr-HR" sz="4000" dirty="0" smtClean="0"/>
              <a:t> </a:t>
            </a:r>
            <a:r>
              <a:rPr lang="hr-HR" sz="4000" dirty="0" err="1" smtClean="0"/>
              <a:t>activities</a:t>
            </a:r>
            <a:r>
              <a:rPr lang="hr-HR" sz="40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4000" dirty="0" err="1" smtClean="0"/>
              <a:t>We</a:t>
            </a:r>
            <a:r>
              <a:rPr lang="hr-HR" sz="4000" dirty="0" smtClean="0"/>
              <a:t> </a:t>
            </a:r>
            <a:r>
              <a:rPr lang="hr-HR" sz="4000" dirty="0" err="1" smtClean="0"/>
              <a:t>visited</a:t>
            </a:r>
            <a:r>
              <a:rPr lang="hr-HR" sz="4000" dirty="0" smtClean="0"/>
              <a:t> </a:t>
            </a:r>
            <a:r>
              <a:rPr lang="hr-HR" sz="4000" dirty="0" err="1" smtClean="0"/>
              <a:t>recycling</a:t>
            </a:r>
            <a:r>
              <a:rPr lang="hr-HR" sz="4000" dirty="0" smtClean="0"/>
              <a:t> </a:t>
            </a:r>
            <a:r>
              <a:rPr lang="hr-HR" sz="4000" dirty="0" err="1" smtClean="0"/>
              <a:t>yard</a:t>
            </a:r>
            <a:r>
              <a:rPr lang="hr-HR" sz="4000" dirty="0"/>
              <a:t>.</a:t>
            </a:r>
            <a:endParaRPr lang="hr-HR" sz="4000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5B596F6-1494-4C2D-A83C-31F2E4BBA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47" y="3104191"/>
            <a:ext cx="5034987" cy="31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19F2A90-2C4B-4EA1-971C-179EBBB4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6"/>
            <a:ext cx="10515600" cy="6016707"/>
          </a:xfrm>
        </p:spPr>
        <p:txBody>
          <a:bodyPr/>
          <a:lstStyle/>
          <a:p>
            <a:r>
              <a:rPr lang="hr-HR" b="1" dirty="0" err="1" smtClean="0"/>
              <a:t>What</a:t>
            </a:r>
            <a:r>
              <a:rPr lang="hr-HR" b="1" dirty="0" smtClean="0"/>
              <a:t> </a:t>
            </a:r>
            <a:r>
              <a:rPr lang="hr-HR" b="1" dirty="0" err="1" smtClean="0"/>
              <a:t>did</a:t>
            </a:r>
            <a:r>
              <a:rPr lang="hr-HR" b="1" dirty="0" smtClean="0"/>
              <a:t> </a:t>
            </a:r>
            <a:r>
              <a:rPr lang="hr-HR" b="1" dirty="0" err="1" smtClean="0"/>
              <a:t>we</a:t>
            </a:r>
            <a:r>
              <a:rPr lang="hr-HR" b="1" dirty="0" smtClean="0"/>
              <a:t> </a:t>
            </a:r>
            <a:r>
              <a:rPr lang="hr-HR" b="1" dirty="0" err="1" smtClean="0"/>
              <a:t>see</a:t>
            </a:r>
            <a:r>
              <a:rPr lang="hr-HR" b="1" dirty="0" smtClean="0"/>
              <a:t>?</a:t>
            </a:r>
            <a:endParaRPr lang="hr-HR" dirty="0"/>
          </a:p>
          <a:p>
            <a:r>
              <a:rPr lang="hr-HR" dirty="0" smtClean="0"/>
              <a:t>Lake </a:t>
            </a:r>
            <a:r>
              <a:rPr lang="hr-HR" dirty="0"/>
              <a:t>Morske oko</a:t>
            </a:r>
          </a:p>
          <a:p>
            <a:r>
              <a:rPr lang="hr-HR" dirty="0" err="1" smtClean="0"/>
              <a:t>Castle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church</a:t>
            </a:r>
            <a:r>
              <a:rPr lang="hr-HR" dirty="0" smtClean="0"/>
              <a:t>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Humenne</a:t>
            </a:r>
            <a:endParaRPr lang="hr-HR" dirty="0"/>
          </a:p>
          <a:p>
            <a:r>
              <a:rPr lang="hr-HR" dirty="0" err="1" smtClean="0"/>
              <a:t>Ranch</a:t>
            </a:r>
            <a:r>
              <a:rPr lang="hr-HR" dirty="0" smtClean="0"/>
              <a:t> </a:t>
            </a:r>
            <a:r>
              <a:rPr lang="hr-HR" dirty="0" err="1"/>
              <a:t>Vihorlat</a:t>
            </a:r>
            <a:r>
              <a:rPr lang="hr-HR" dirty="0"/>
              <a:t> </a:t>
            </a:r>
            <a:r>
              <a:rPr lang="hr-HR" dirty="0" err="1" smtClean="0"/>
              <a:t>where</a:t>
            </a:r>
            <a:r>
              <a:rPr lang="hr-HR" dirty="0" smtClean="0"/>
              <a:t> </a:t>
            </a:r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tried</a:t>
            </a:r>
            <a:r>
              <a:rPr lang="hr-HR" dirty="0" smtClean="0"/>
              <a:t> </a:t>
            </a:r>
            <a:r>
              <a:rPr lang="hr-HR" dirty="0" err="1" smtClean="0"/>
              <a:t>horseback</a:t>
            </a:r>
            <a:r>
              <a:rPr lang="hr-HR" dirty="0" smtClean="0"/>
              <a:t> </a:t>
            </a:r>
            <a:r>
              <a:rPr lang="hr-HR" dirty="0" err="1" smtClean="0"/>
              <a:t>riding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archery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C30C8E3-0303-434F-943A-4B4F781A6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8" y="2361235"/>
            <a:ext cx="3449256" cy="244804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639949E-7D69-4F11-92F4-2CC8E52A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450" y="4132162"/>
            <a:ext cx="3565003" cy="244804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893648DC-8DF6-4A35-B858-A3748E6D3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15891" y="3161909"/>
            <a:ext cx="2766347" cy="32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EF99EEFC-7CC3-4E24-A247-3331F374C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696" y="509286"/>
            <a:ext cx="3848431" cy="3318016"/>
          </a:xfr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867D64F-3F76-4C06-8B76-221354EC6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28" y="1214317"/>
            <a:ext cx="3090386" cy="522597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2EBEB7FD-F4D4-45FE-9C7E-294FF5DF6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154" y="65530"/>
            <a:ext cx="3090386" cy="6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5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965A93-D9A5-4C5D-AC58-4EF214E2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Bursa, </a:t>
            </a:r>
            <a:r>
              <a:rPr lang="hr-HR" dirty="0" err="1" smtClean="0"/>
              <a:t>Turkye</a:t>
            </a:r>
            <a:r>
              <a:rPr lang="hr-HR" dirty="0" smtClean="0"/>
              <a:t> </a:t>
            </a:r>
            <a:r>
              <a:rPr lang="hr-HR" dirty="0"/>
              <a:t>(5. – 11.3.2023)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B676771-1753-4BAB-82D7-DE6F45DA1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Bursa</a:t>
            </a:r>
            <a:r>
              <a:rPr lang="hr-HR" dirty="0"/>
              <a:t> </a:t>
            </a:r>
            <a:r>
              <a:rPr lang="hr-HR" dirty="0" smtClean="0"/>
              <a:t>is </a:t>
            </a:r>
            <a:r>
              <a:rPr lang="hr-HR" dirty="0" err="1" smtClean="0"/>
              <a:t>considered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cradle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Turkish</a:t>
            </a:r>
            <a:r>
              <a:rPr lang="hr-HR" dirty="0" smtClean="0"/>
              <a:t> </a:t>
            </a:r>
            <a:r>
              <a:rPr lang="hr-HR" dirty="0" err="1" smtClean="0"/>
              <a:t>culture</a:t>
            </a:r>
            <a:r>
              <a:rPr lang="hr-HR" dirty="0" smtClean="0"/>
              <a:t>.</a:t>
            </a:r>
          </a:p>
          <a:p>
            <a:r>
              <a:rPr lang="hr-HR" dirty="0" err="1" smtClean="0"/>
              <a:t>It</a:t>
            </a:r>
            <a:r>
              <a:rPr lang="hr-HR" dirty="0" smtClean="0"/>
              <a:t> </a:t>
            </a:r>
            <a:r>
              <a:rPr lang="hr-HR" dirty="0" err="1" smtClean="0"/>
              <a:t>has</a:t>
            </a:r>
            <a:r>
              <a:rPr lang="hr-HR" dirty="0" smtClean="0"/>
              <a:t> </a:t>
            </a:r>
            <a:r>
              <a:rPr lang="hr-HR" dirty="0" err="1" smtClean="0"/>
              <a:t>approximately</a:t>
            </a:r>
            <a:r>
              <a:rPr lang="hr-HR" dirty="0" smtClean="0"/>
              <a:t> 4 </a:t>
            </a:r>
            <a:r>
              <a:rPr lang="hr-HR" dirty="0" err="1" smtClean="0"/>
              <a:t>million</a:t>
            </a:r>
            <a:r>
              <a:rPr lang="hr-HR" dirty="0" smtClean="0"/>
              <a:t> </a:t>
            </a:r>
            <a:r>
              <a:rPr lang="hr-HR" dirty="0" err="1" smtClean="0"/>
              <a:t>inhabitants</a:t>
            </a:r>
            <a:r>
              <a:rPr lang="hr-HR" dirty="0" smtClean="0"/>
              <a:t>.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F99A67DD-B8B7-4454-80C2-D4D43877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4" y="3817012"/>
            <a:ext cx="9155575" cy="29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490B191-6138-4831-BCF1-50F6D91F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17456"/>
          </a:xfrm>
        </p:spPr>
        <p:txBody>
          <a:bodyPr>
            <a:normAutofit/>
          </a:bodyPr>
          <a:lstStyle/>
          <a:p>
            <a:r>
              <a:rPr lang="hr-HR" sz="2800" b="1" dirty="0" err="1" smtClean="0"/>
              <a:t>Activities</a:t>
            </a:r>
            <a:r>
              <a:rPr lang="hr-HR" sz="2800" b="1" dirty="0" smtClean="0"/>
              <a:t> at </a:t>
            </a:r>
            <a:r>
              <a:rPr lang="hr-HR" sz="2800" b="1" dirty="0" err="1" smtClean="0"/>
              <a:t>school</a:t>
            </a:r>
            <a:endParaRPr lang="hr-HR" sz="2800" b="1" dirty="0"/>
          </a:p>
        </p:txBody>
      </p:sp>
      <p:pic>
        <p:nvPicPr>
          <p:cNvPr id="6" name="Rezervirano mjesto slike 5">
            <a:extLst>
              <a:ext uri="{FF2B5EF4-FFF2-40B4-BE49-F238E27FC236}">
                <a16:creationId xmlns="" xmlns:a16="http://schemas.microsoft.com/office/drawing/2014/main" id="{878A4A67-F7E0-4C86-83F0-A9387C68D5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7156EC10-D694-41E9-9B10-169AFEFAC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78351"/>
            <a:ext cx="3932237" cy="46906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 smtClean="0"/>
              <a:t>We</a:t>
            </a:r>
            <a:r>
              <a:rPr lang="hr-HR" sz="2800" dirty="0" smtClean="0"/>
              <a:t> </a:t>
            </a:r>
            <a:r>
              <a:rPr lang="hr-HR" sz="2800" dirty="0" err="1" smtClean="0"/>
              <a:t>made</a:t>
            </a:r>
            <a:r>
              <a:rPr lang="hr-HR" sz="2800" dirty="0" smtClean="0"/>
              <a:t> </a:t>
            </a:r>
            <a:r>
              <a:rPr lang="hr-HR" sz="2800" dirty="0" err="1" smtClean="0"/>
              <a:t>Turkey</a:t>
            </a:r>
            <a:r>
              <a:rPr lang="hr-HR" sz="2800" dirty="0" smtClean="0"/>
              <a:t> </a:t>
            </a:r>
            <a:r>
              <a:rPr lang="hr-HR" sz="2800" dirty="0" err="1" smtClean="0"/>
              <a:t>mobility</a:t>
            </a:r>
            <a:r>
              <a:rPr lang="hr-HR" sz="2800" dirty="0" smtClean="0"/>
              <a:t> logo.</a:t>
            </a: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smtClean="0"/>
              <a:t>Video </a:t>
            </a:r>
            <a:r>
              <a:rPr lang="hr-HR" sz="2800" dirty="0" err="1" smtClean="0"/>
              <a:t>about</a:t>
            </a:r>
            <a:r>
              <a:rPr lang="hr-HR" sz="2800" dirty="0" smtClean="0"/>
              <a:t> </a:t>
            </a:r>
            <a:r>
              <a:rPr lang="hr-HR" sz="2800" dirty="0" err="1" smtClean="0"/>
              <a:t>activities</a:t>
            </a:r>
            <a:r>
              <a:rPr lang="hr-HR" sz="2800" dirty="0" smtClean="0"/>
              <a:t> </a:t>
            </a:r>
            <a:r>
              <a:rPr lang="hr-HR" sz="2800" dirty="0" err="1" smtClean="0"/>
              <a:t>was</a:t>
            </a:r>
            <a:r>
              <a:rPr lang="hr-HR" sz="2800" dirty="0" smtClean="0"/>
              <a:t> </a:t>
            </a:r>
            <a:r>
              <a:rPr lang="hr-HR" sz="2800" dirty="0" err="1" smtClean="0"/>
              <a:t>made</a:t>
            </a:r>
            <a:r>
              <a:rPr lang="hr-HR" sz="2800" dirty="0" smtClean="0"/>
              <a:t>.</a:t>
            </a: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875741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320</Words>
  <Application>Microsoft Office PowerPoint</Application>
  <PresentationFormat>Prilagođeno</PresentationFormat>
  <Paragraphs>36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5" baseType="lpstr">
      <vt:lpstr>Thème Office</vt:lpstr>
      <vt:lpstr>PowerPointova prezentacija</vt:lpstr>
      <vt:lpstr>Erasmus +</vt:lpstr>
      <vt:lpstr>Nature and Photo</vt:lpstr>
      <vt:lpstr>Humenne, Slovakia (20. – 26.11.2022)</vt:lpstr>
      <vt:lpstr>PowerPointova prezentacija</vt:lpstr>
      <vt:lpstr>PowerPointova prezentacija</vt:lpstr>
      <vt:lpstr>PowerPointova prezentacija</vt:lpstr>
      <vt:lpstr>Bursa, Turkye (5. – 11.3.2023)</vt:lpstr>
      <vt:lpstr>Activities at school</vt:lpstr>
      <vt:lpstr>What did we see?</vt:lpstr>
      <vt:lpstr>PowerPointova prezentacija</vt:lpstr>
      <vt:lpstr>Krivodol, Croatia (21. – 27.5.2023.)</vt:lpstr>
      <vt:lpstr>PowerPointova prezentacija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Učenik</cp:lastModifiedBy>
  <cp:revision>38</cp:revision>
  <cp:lastPrinted>2022-04-22T13:30:54Z</cp:lastPrinted>
  <dcterms:created xsi:type="dcterms:W3CDTF">2019-05-02T10:45:28Z</dcterms:created>
  <dcterms:modified xsi:type="dcterms:W3CDTF">2023-11-13T13:15:24Z</dcterms:modified>
</cp:coreProperties>
</file>